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10691813" cy="15119350"/>
  <p:notesSz cx="6808788" cy="9940925"/>
  <p:embeddedFontLst>
    <p:embeddedFont>
      <p:font typeface="Montserrat SemiBold" panose="020B0604020202020204" charset="0"/>
      <p:regular r:id="rId5"/>
      <p:bold r:id="rId6"/>
      <p:italic r:id="rId7"/>
      <p:boldItalic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23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46125"/>
            <a:ext cx="263366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46125"/>
            <a:ext cx="263366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e9e0d727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46125"/>
            <a:ext cx="263366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e9e0d727b_0_1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478" y="2188777"/>
            <a:ext cx="9963000" cy="6033900"/>
          </a:xfrm>
          <a:prstGeom prst="rect">
            <a:avLst/>
          </a:prstGeom>
        </p:spPr>
        <p:txBody>
          <a:bodyPr spcFirstLastPara="1" wrap="square" lIns="129300" tIns="129300" rIns="129300" bIns="1293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468" y="8331286"/>
            <a:ext cx="9963000" cy="2329800"/>
          </a:xfrm>
          <a:prstGeom prst="rect">
            <a:avLst/>
          </a:prstGeom>
        </p:spPr>
        <p:txBody>
          <a:bodyPr spcFirstLastPara="1" wrap="square" lIns="129300" tIns="129300" rIns="129300" bIns="1293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06772" y="13708144"/>
            <a:ext cx="641400" cy="1156800"/>
          </a:xfrm>
          <a:prstGeom prst="rect">
            <a:avLst/>
          </a:prstGeom>
        </p:spPr>
        <p:txBody>
          <a:bodyPr spcFirstLastPara="1" wrap="square" lIns="129300" tIns="129300" rIns="129300" bIns="1293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468" y="3251601"/>
            <a:ext cx="9963000" cy="5771700"/>
          </a:xfrm>
          <a:prstGeom prst="rect">
            <a:avLst/>
          </a:prstGeom>
        </p:spPr>
        <p:txBody>
          <a:bodyPr spcFirstLastPara="1" wrap="square" lIns="129300" tIns="129300" rIns="129300" bIns="1293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468" y="9266383"/>
            <a:ext cx="9963000" cy="3823800"/>
          </a:xfrm>
          <a:prstGeom prst="rect">
            <a:avLst/>
          </a:prstGeom>
        </p:spPr>
        <p:txBody>
          <a:bodyPr spcFirstLastPara="1" wrap="square" lIns="129300" tIns="129300" rIns="129300" bIns="129300" anchor="t" anchorCtr="0"/>
          <a:lstStyle>
            <a:lvl1pPr marL="457200" lvl="0" indent="-38735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55600" algn="ctr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ctr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ctr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ctr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ctr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ctr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ctr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ctr">
              <a:spcBef>
                <a:spcPts val="2300"/>
              </a:spcBef>
              <a:spcAft>
                <a:spcPts val="23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6772" y="13708144"/>
            <a:ext cx="641400" cy="1156800"/>
          </a:xfrm>
          <a:prstGeom prst="rect">
            <a:avLst/>
          </a:prstGeom>
        </p:spPr>
        <p:txBody>
          <a:bodyPr spcFirstLastPara="1" wrap="square" lIns="129300" tIns="129300" rIns="129300" bIns="1293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906772" y="13708144"/>
            <a:ext cx="641400" cy="1156800"/>
          </a:xfrm>
          <a:prstGeom prst="rect">
            <a:avLst/>
          </a:prstGeom>
        </p:spPr>
        <p:txBody>
          <a:bodyPr spcFirstLastPara="1" wrap="square" lIns="129300" tIns="129300" rIns="129300" bIns="1293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468" y="6322709"/>
            <a:ext cx="9963000" cy="2474700"/>
          </a:xfrm>
          <a:prstGeom prst="rect">
            <a:avLst/>
          </a:prstGeom>
        </p:spPr>
        <p:txBody>
          <a:bodyPr spcFirstLastPara="1" wrap="square" lIns="129300" tIns="129300" rIns="129300" bIns="1293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06772" y="13708144"/>
            <a:ext cx="641400" cy="1156800"/>
          </a:xfrm>
          <a:prstGeom prst="rect">
            <a:avLst/>
          </a:prstGeom>
        </p:spPr>
        <p:txBody>
          <a:bodyPr spcFirstLastPara="1" wrap="square" lIns="129300" tIns="129300" rIns="129300" bIns="1293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468" y="1308210"/>
            <a:ext cx="9963000" cy="1683300"/>
          </a:xfrm>
          <a:prstGeom prst="rect">
            <a:avLst/>
          </a:prstGeom>
        </p:spPr>
        <p:txBody>
          <a:bodyPr spcFirstLastPara="1" wrap="square" lIns="129300" tIns="129300" rIns="129300" bIns="1293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468" y="3387853"/>
            <a:ext cx="9963000" cy="10043100"/>
          </a:xfrm>
          <a:prstGeom prst="rect">
            <a:avLst/>
          </a:prstGeom>
        </p:spPr>
        <p:txBody>
          <a:bodyPr spcFirstLastPara="1" wrap="square" lIns="129300" tIns="129300" rIns="129300" bIns="129300" anchor="t" anchorCtr="0"/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556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2300"/>
              </a:spcBef>
              <a:spcAft>
                <a:spcPts val="23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906772" y="13708144"/>
            <a:ext cx="641400" cy="1156800"/>
          </a:xfrm>
          <a:prstGeom prst="rect">
            <a:avLst/>
          </a:prstGeom>
        </p:spPr>
        <p:txBody>
          <a:bodyPr spcFirstLastPara="1" wrap="square" lIns="129300" tIns="129300" rIns="129300" bIns="1293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468" y="1308210"/>
            <a:ext cx="9963000" cy="1683300"/>
          </a:xfrm>
          <a:prstGeom prst="rect">
            <a:avLst/>
          </a:prstGeom>
        </p:spPr>
        <p:txBody>
          <a:bodyPr spcFirstLastPara="1" wrap="square" lIns="129300" tIns="129300" rIns="129300" bIns="1293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468" y="3387853"/>
            <a:ext cx="4677000" cy="10043100"/>
          </a:xfrm>
          <a:prstGeom prst="rect">
            <a:avLst/>
          </a:prstGeom>
        </p:spPr>
        <p:txBody>
          <a:bodyPr spcFirstLastPara="1" wrap="square" lIns="129300" tIns="129300" rIns="129300" bIns="129300" anchor="t" anchorCtr="0"/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3655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>
              <a:spcBef>
                <a:spcPts val="2300"/>
              </a:spcBef>
              <a:spcAft>
                <a:spcPts val="23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50483" y="3387853"/>
            <a:ext cx="4677000" cy="10043100"/>
          </a:xfrm>
          <a:prstGeom prst="rect">
            <a:avLst/>
          </a:prstGeom>
        </p:spPr>
        <p:txBody>
          <a:bodyPr spcFirstLastPara="1" wrap="square" lIns="129300" tIns="129300" rIns="129300" bIns="129300" anchor="t" anchorCtr="0"/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3655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>
              <a:spcBef>
                <a:spcPts val="2300"/>
              </a:spcBef>
              <a:spcAft>
                <a:spcPts val="23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906772" y="13708144"/>
            <a:ext cx="641400" cy="1156800"/>
          </a:xfrm>
          <a:prstGeom prst="rect">
            <a:avLst/>
          </a:prstGeom>
        </p:spPr>
        <p:txBody>
          <a:bodyPr spcFirstLastPara="1" wrap="square" lIns="129300" tIns="129300" rIns="129300" bIns="1293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468" y="1308210"/>
            <a:ext cx="9963000" cy="1683300"/>
          </a:xfrm>
          <a:prstGeom prst="rect">
            <a:avLst/>
          </a:prstGeom>
        </p:spPr>
        <p:txBody>
          <a:bodyPr spcFirstLastPara="1" wrap="square" lIns="129300" tIns="129300" rIns="129300" bIns="1293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906772" y="13708144"/>
            <a:ext cx="641400" cy="1156800"/>
          </a:xfrm>
          <a:prstGeom prst="rect">
            <a:avLst/>
          </a:prstGeom>
        </p:spPr>
        <p:txBody>
          <a:bodyPr spcFirstLastPara="1" wrap="square" lIns="129300" tIns="129300" rIns="129300" bIns="1293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468" y="1633260"/>
            <a:ext cx="3283500" cy="2221200"/>
          </a:xfrm>
          <a:prstGeom prst="rect">
            <a:avLst/>
          </a:prstGeom>
        </p:spPr>
        <p:txBody>
          <a:bodyPr spcFirstLastPara="1" wrap="square" lIns="129300" tIns="129300" rIns="129300" bIns="12930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468" y="4084913"/>
            <a:ext cx="3283500" cy="9346200"/>
          </a:xfrm>
          <a:prstGeom prst="rect">
            <a:avLst/>
          </a:prstGeom>
        </p:spPr>
        <p:txBody>
          <a:bodyPr spcFirstLastPara="1" wrap="square" lIns="129300" tIns="129300" rIns="129300" bIns="129300" anchor="t" anchorCtr="0"/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>
              <a:spcBef>
                <a:spcPts val="2300"/>
              </a:spcBef>
              <a:spcAft>
                <a:spcPts val="23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06772" y="13708144"/>
            <a:ext cx="641400" cy="1156800"/>
          </a:xfrm>
          <a:prstGeom prst="rect">
            <a:avLst/>
          </a:prstGeom>
        </p:spPr>
        <p:txBody>
          <a:bodyPr spcFirstLastPara="1" wrap="square" lIns="129300" tIns="129300" rIns="129300" bIns="1293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245" y="1323276"/>
            <a:ext cx="7445700" cy="12025500"/>
          </a:xfrm>
          <a:prstGeom prst="rect">
            <a:avLst/>
          </a:prstGeom>
        </p:spPr>
        <p:txBody>
          <a:bodyPr spcFirstLastPara="1" wrap="square" lIns="129300" tIns="129300" rIns="129300" bIns="12930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06772" y="13708144"/>
            <a:ext cx="641400" cy="1156800"/>
          </a:xfrm>
          <a:prstGeom prst="rect">
            <a:avLst/>
          </a:prstGeom>
        </p:spPr>
        <p:txBody>
          <a:bodyPr spcFirstLastPara="1" wrap="square" lIns="129300" tIns="129300" rIns="129300" bIns="1293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367"/>
            <a:ext cx="5346000" cy="1512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9300" tIns="129300" rIns="129300" bIns="1293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447" y="3625081"/>
            <a:ext cx="4729800" cy="4357500"/>
          </a:xfrm>
          <a:prstGeom prst="rect">
            <a:avLst/>
          </a:prstGeom>
        </p:spPr>
        <p:txBody>
          <a:bodyPr spcFirstLastPara="1" wrap="square" lIns="129300" tIns="129300" rIns="129300" bIns="1293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447" y="8240011"/>
            <a:ext cx="4729800" cy="3630600"/>
          </a:xfrm>
          <a:prstGeom prst="rect">
            <a:avLst/>
          </a:prstGeom>
        </p:spPr>
        <p:txBody>
          <a:bodyPr spcFirstLastPara="1" wrap="square" lIns="129300" tIns="129300" rIns="129300" bIns="1293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5715" y="2128514"/>
            <a:ext cx="4486500" cy="10862400"/>
          </a:xfrm>
          <a:prstGeom prst="rect">
            <a:avLst/>
          </a:prstGeom>
        </p:spPr>
        <p:txBody>
          <a:bodyPr spcFirstLastPara="1" wrap="square" lIns="129300" tIns="129300" rIns="129300" bIns="129300" anchor="ctr" anchorCtr="0"/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556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2300"/>
              </a:spcBef>
              <a:spcAft>
                <a:spcPts val="23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06772" y="13708144"/>
            <a:ext cx="641400" cy="1156800"/>
          </a:xfrm>
          <a:prstGeom prst="rect">
            <a:avLst/>
          </a:prstGeom>
        </p:spPr>
        <p:txBody>
          <a:bodyPr spcFirstLastPara="1" wrap="square" lIns="129300" tIns="129300" rIns="129300" bIns="1293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468" y="12436336"/>
            <a:ext cx="7014300" cy="1778700"/>
          </a:xfrm>
          <a:prstGeom prst="rect">
            <a:avLst/>
          </a:prstGeom>
        </p:spPr>
        <p:txBody>
          <a:bodyPr spcFirstLastPara="1" wrap="square" lIns="129300" tIns="129300" rIns="129300" bIns="129300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06772" y="13708144"/>
            <a:ext cx="641400" cy="1156800"/>
          </a:xfrm>
          <a:prstGeom prst="rect">
            <a:avLst/>
          </a:prstGeom>
        </p:spPr>
        <p:txBody>
          <a:bodyPr spcFirstLastPara="1" wrap="square" lIns="129300" tIns="129300" rIns="129300" bIns="1293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1308210"/>
            <a:ext cx="9963000" cy="16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300" tIns="129300" rIns="129300" bIns="129300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3387853"/>
            <a:ext cx="9963000" cy="10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300" tIns="129300" rIns="129300" bIns="129300" anchor="t" anchorCtr="0"/>
          <a:lstStyle>
            <a:lvl1pPr marL="457200" lvl="0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1pPr>
            <a:lvl2pPr marL="914400" lvl="1" indent="-3556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2pPr>
            <a:lvl3pPr marL="1371600" lvl="2" indent="-3556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3pPr>
            <a:lvl4pPr marL="1828800" lvl="3" indent="-3556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4pPr>
            <a:lvl5pPr marL="2286000" lvl="4" indent="-3556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5pPr>
            <a:lvl6pPr marL="2743200" lvl="5" indent="-3556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6pPr>
            <a:lvl7pPr marL="3200400" lvl="6" indent="-3556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7pPr>
            <a:lvl8pPr marL="3657600" lvl="7" indent="-3556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8pPr>
            <a:lvl9pPr marL="4114800" lvl="8" indent="-355600">
              <a:lnSpc>
                <a:spcPct val="115000"/>
              </a:lnSpc>
              <a:spcBef>
                <a:spcPts val="2300"/>
              </a:spcBef>
              <a:spcAft>
                <a:spcPts val="230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13708144"/>
            <a:ext cx="641400" cy="11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300" tIns="129300" rIns="129300" bIns="129300" anchor="ctr" anchorCtr="0">
            <a:noAutofit/>
          </a:bodyPr>
          <a:lstStyle>
            <a:lvl1pPr lvl="0" algn="r">
              <a:buNone/>
              <a:defRPr sz="1400">
                <a:solidFill>
                  <a:schemeClr val="dk2"/>
                </a:solidFill>
              </a:defRPr>
            </a:lvl1pPr>
            <a:lvl2pPr lvl="1" algn="r">
              <a:buNone/>
              <a:defRPr sz="1400">
                <a:solidFill>
                  <a:schemeClr val="dk2"/>
                </a:solidFill>
              </a:defRPr>
            </a:lvl2pPr>
            <a:lvl3pPr lvl="2" algn="r">
              <a:buNone/>
              <a:defRPr sz="1400">
                <a:solidFill>
                  <a:schemeClr val="dk2"/>
                </a:solidFill>
              </a:defRPr>
            </a:lvl3pPr>
            <a:lvl4pPr lvl="3" algn="r">
              <a:buNone/>
              <a:defRPr sz="1400">
                <a:solidFill>
                  <a:schemeClr val="dk2"/>
                </a:solidFill>
              </a:defRPr>
            </a:lvl4pPr>
            <a:lvl5pPr lvl="4" algn="r">
              <a:buNone/>
              <a:defRPr sz="1400">
                <a:solidFill>
                  <a:schemeClr val="dk2"/>
                </a:solidFill>
              </a:defRPr>
            </a:lvl5pPr>
            <a:lvl6pPr lvl="5" algn="r">
              <a:buNone/>
              <a:defRPr sz="1400">
                <a:solidFill>
                  <a:schemeClr val="dk2"/>
                </a:solidFill>
              </a:defRPr>
            </a:lvl6pPr>
            <a:lvl7pPr lvl="6" algn="r">
              <a:buNone/>
              <a:defRPr sz="1400">
                <a:solidFill>
                  <a:schemeClr val="dk2"/>
                </a:solidFill>
              </a:defRPr>
            </a:lvl7pPr>
            <a:lvl8pPr lvl="7" algn="r">
              <a:buNone/>
              <a:defRPr sz="1400">
                <a:solidFill>
                  <a:schemeClr val="dk2"/>
                </a:solidFill>
              </a:defRPr>
            </a:lvl8pPr>
            <a:lvl9pPr lvl="8" algn="r">
              <a:buNone/>
              <a:defRPr sz="14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3125"/>
            <a:ext cx="10691998" cy="1512057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314400" y="8213400"/>
            <a:ext cx="4577100" cy="18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8.3.2019 </a:t>
            </a:r>
            <a:r>
              <a:rPr lang="fi-FI" sz="30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klo 10-13</a:t>
            </a:r>
            <a:endParaRPr sz="30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Etelä-Karjalan </a:t>
            </a:r>
            <a:r>
              <a:rPr lang="fi-FI" sz="3000" dirty="0" err="1">
                <a:latin typeface="Montserrat SemiBold"/>
                <a:ea typeface="Montserrat SemiBold"/>
                <a:cs typeface="Montserrat SemiBold"/>
                <a:sym typeface="Montserrat SemiBold"/>
              </a:rPr>
              <a:t>Marttakeskus</a:t>
            </a:r>
            <a:r>
              <a:rPr lang="fi-FI" sz="30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 Valtakatu 45, </a:t>
            </a:r>
            <a:r>
              <a:rPr lang="fi-FI" sz="3000" dirty="0" err="1">
                <a:latin typeface="Montserrat SemiBold"/>
                <a:ea typeface="Montserrat SemiBold"/>
                <a:cs typeface="Montserrat SemiBold"/>
                <a:sym typeface="Montserrat SemiBold"/>
              </a:rPr>
              <a:t>Lpr</a:t>
            </a:r>
            <a:endParaRPr sz="30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3125"/>
            <a:ext cx="10691998" cy="1512057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3314400" y="8213400"/>
            <a:ext cx="4577100" cy="18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8.3.2019 klo 10-13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Etelä-Karjalan </a:t>
            </a:r>
            <a:r>
              <a:rPr lang="fi-FI" sz="3000" dirty="0" err="1">
                <a:latin typeface="Montserrat SemiBold"/>
                <a:ea typeface="Montserrat SemiBold"/>
                <a:cs typeface="Montserrat SemiBold"/>
                <a:sym typeface="Montserrat SemiBold"/>
              </a:rPr>
              <a:t>Marttakeskus</a:t>
            </a:r>
            <a:r>
              <a:rPr lang="fi-FI" sz="30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, Valtakatu 45, </a:t>
            </a:r>
            <a:r>
              <a:rPr lang="fi-FI" sz="3000" dirty="0" err="1">
                <a:latin typeface="Montserrat SemiBold"/>
                <a:ea typeface="Montserrat SemiBold"/>
                <a:cs typeface="Montserrat SemiBold"/>
                <a:sym typeface="Montserrat SemiBold"/>
              </a:rPr>
              <a:t>Lpr</a:t>
            </a:r>
            <a:endParaRPr sz="30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4C43504-7ADD-46E0-819B-7E2A711CF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706" y="7483475"/>
            <a:ext cx="152400" cy="152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19</Words>
  <Application>Microsoft Office PowerPoint</Application>
  <PresentationFormat>Mukautettu</PresentationFormat>
  <Paragraphs>4</Paragraphs>
  <Slides>2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5" baseType="lpstr">
      <vt:lpstr>Arial</vt:lpstr>
      <vt:lpstr>Montserrat SemiBold</vt:lpstr>
      <vt:lpstr>Simple Light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Kirsi Ranta</dc:creator>
  <cp:lastModifiedBy>Päivi Jukkara</cp:lastModifiedBy>
  <cp:revision>4</cp:revision>
  <cp:lastPrinted>2019-02-06T11:11:54Z</cp:lastPrinted>
  <dcterms:modified xsi:type="dcterms:W3CDTF">2019-02-06T11:26:03Z</dcterms:modified>
</cp:coreProperties>
</file>