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6" r:id="rId5"/>
    <p:sldId id="257" r:id="rId6"/>
    <p:sldId id="263" r:id="rId7"/>
    <p:sldId id="268" r:id="rId8"/>
    <p:sldId id="270" r:id="rId9"/>
    <p:sldId id="267" r:id="rId10"/>
    <p:sldId id="265" r:id="rId11"/>
    <p:sldId id="271" r:id="rId12"/>
    <p:sldId id="258"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61" r:id="rId26"/>
    <p:sldId id="290" r:id="rId27"/>
    <p:sldId id="269" r:id="rId28"/>
    <p:sldId id="284" r:id="rId29"/>
    <p:sldId id="285" r:id="rId30"/>
    <p:sldId id="287" r:id="rId31"/>
    <p:sldId id="286" r:id="rId32"/>
    <p:sldId id="288" r:id="rId33"/>
    <p:sldId id="289" r:id="rId34"/>
    <p:sldId id="29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9B954-BA29-4D15-8C14-076564F9A699}" v="222" dt="2022-03-22T14:59:08.505"/>
    <p1510:client id="{CC8BB777-B21A-46C9-8FD8-3A0334192F25}" v="22" vWet="29" dt="2022-03-22T14:37:27.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15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ia Koppanen" userId="5345512d-ba5f-4937-80a2-9a77fa41b916" providerId="ADAL" clId="{3A49B954-BA29-4D15-8C14-076564F9A699}"/>
    <pc:docChg chg="undo custSel addSld delSld modSld sldOrd">
      <pc:chgData name="Tiia Koppanen" userId="5345512d-ba5f-4937-80a2-9a77fa41b916" providerId="ADAL" clId="{3A49B954-BA29-4D15-8C14-076564F9A699}" dt="2022-03-22T16:28:05.210" v="1533" actId="113"/>
      <pc:docMkLst>
        <pc:docMk/>
      </pc:docMkLst>
      <pc:sldChg chg="modSp mod">
        <pc:chgData name="Tiia Koppanen" userId="5345512d-ba5f-4937-80a2-9a77fa41b916" providerId="ADAL" clId="{3A49B954-BA29-4D15-8C14-076564F9A699}" dt="2022-03-22T13:43:20.420" v="465" actId="27636"/>
        <pc:sldMkLst>
          <pc:docMk/>
          <pc:sldMk cId="389297326" sldId="256"/>
        </pc:sldMkLst>
        <pc:spChg chg="mod">
          <ac:chgData name="Tiia Koppanen" userId="5345512d-ba5f-4937-80a2-9a77fa41b916" providerId="ADAL" clId="{3A49B954-BA29-4D15-8C14-076564F9A699}" dt="2022-03-22T13:43:20.420" v="465" actId="27636"/>
          <ac:spMkLst>
            <pc:docMk/>
            <pc:sldMk cId="389297326" sldId="256"/>
            <ac:spMk id="3" creationId="{FDE25142-6085-4FBB-B119-A76F6E6FDFC2}"/>
          </ac:spMkLst>
        </pc:spChg>
      </pc:sldChg>
      <pc:sldChg chg="addSp delSp modSp mod">
        <pc:chgData name="Tiia Koppanen" userId="5345512d-ba5f-4937-80a2-9a77fa41b916" providerId="ADAL" clId="{3A49B954-BA29-4D15-8C14-076564F9A699}" dt="2022-03-22T14:18:32.914" v="781" actId="113"/>
        <pc:sldMkLst>
          <pc:docMk/>
          <pc:sldMk cId="2343991829" sldId="258"/>
        </pc:sldMkLst>
        <pc:spChg chg="mod">
          <ac:chgData name="Tiia Koppanen" userId="5345512d-ba5f-4937-80a2-9a77fa41b916" providerId="ADAL" clId="{3A49B954-BA29-4D15-8C14-076564F9A699}" dt="2022-03-22T14:18:32.914" v="781" actId="113"/>
          <ac:spMkLst>
            <pc:docMk/>
            <pc:sldMk cId="2343991829" sldId="258"/>
            <ac:spMk id="2" creationId="{5514B803-63E0-411A-AA9F-585AB13CA09D}"/>
          </ac:spMkLst>
        </pc:spChg>
        <pc:spChg chg="mod">
          <ac:chgData name="Tiia Koppanen" userId="5345512d-ba5f-4937-80a2-9a77fa41b916" providerId="ADAL" clId="{3A49B954-BA29-4D15-8C14-076564F9A699}" dt="2022-03-22T13:44:34.823" v="477" actId="1076"/>
          <ac:spMkLst>
            <pc:docMk/>
            <pc:sldMk cId="2343991829" sldId="258"/>
            <ac:spMk id="3" creationId="{3D81213A-9EAD-4C31-8AEC-F07B00A62E01}"/>
          </ac:spMkLst>
        </pc:spChg>
        <pc:spChg chg="add del mod">
          <ac:chgData name="Tiia Koppanen" userId="5345512d-ba5f-4937-80a2-9a77fa41b916" providerId="ADAL" clId="{3A49B954-BA29-4D15-8C14-076564F9A699}" dt="2022-03-22T13:32:15.388" v="233"/>
          <ac:spMkLst>
            <pc:docMk/>
            <pc:sldMk cId="2343991829" sldId="258"/>
            <ac:spMk id="5" creationId="{3133910D-A5D0-4B66-AE3A-8B217C35431D}"/>
          </ac:spMkLst>
        </pc:spChg>
        <pc:spChg chg="del">
          <ac:chgData name="Tiia Koppanen" userId="5345512d-ba5f-4937-80a2-9a77fa41b916" providerId="ADAL" clId="{3A49B954-BA29-4D15-8C14-076564F9A699}" dt="2022-03-22T13:32:00.506" v="229" actId="26606"/>
          <ac:spMkLst>
            <pc:docMk/>
            <pc:sldMk cId="2343991829" sldId="258"/>
            <ac:spMk id="41" creationId="{2B1D4F77-A17C-43D7-B7FA-545148E4E93D}"/>
          </ac:spMkLst>
        </pc:spChg>
        <pc:spChg chg="add del">
          <ac:chgData name="Tiia Koppanen" userId="5345512d-ba5f-4937-80a2-9a77fa41b916" providerId="ADAL" clId="{3A49B954-BA29-4D15-8C14-076564F9A699}" dt="2022-03-22T13:33:38.215" v="258" actId="26606"/>
          <ac:spMkLst>
            <pc:docMk/>
            <pc:sldMk cId="2343991829" sldId="258"/>
            <ac:spMk id="46" creationId="{DBC6133C-0615-4CE4-9132-37E609A9BDFA}"/>
          </ac:spMkLst>
        </pc:spChg>
        <pc:spChg chg="add del">
          <ac:chgData name="Tiia Koppanen" userId="5345512d-ba5f-4937-80a2-9a77fa41b916" providerId="ADAL" clId="{3A49B954-BA29-4D15-8C14-076564F9A699}" dt="2022-03-22T13:33:38.215" v="258" actId="26606"/>
          <ac:spMkLst>
            <pc:docMk/>
            <pc:sldMk cId="2343991829" sldId="258"/>
            <ac:spMk id="48" creationId="{169CC832-2974-4E8D-90ED-3E2941BA7336}"/>
          </ac:spMkLst>
        </pc:spChg>
        <pc:spChg chg="add del">
          <ac:chgData name="Tiia Koppanen" userId="5345512d-ba5f-4937-80a2-9a77fa41b916" providerId="ADAL" clId="{3A49B954-BA29-4D15-8C14-076564F9A699}" dt="2022-03-22T13:33:38.215" v="258" actId="26606"/>
          <ac:spMkLst>
            <pc:docMk/>
            <pc:sldMk cId="2343991829" sldId="258"/>
            <ac:spMk id="50" creationId="{55222F96-971A-4F90-B841-6BAB416C7AC1}"/>
          </ac:spMkLst>
        </pc:spChg>
        <pc:spChg chg="add del">
          <ac:chgData name="Tiia Koppanen" userId="5345512d-ba5f-4937-80a2-9a77fa41b916" providerId="ADAL" clId="{3A49B954-BA29-4D15-8C14-076564F9A699}" dt="2022-03-22T13:33:38.215" v="258" actId="26606"/>
          <ac:spMkLst>
            <pc:docMk/>
            <pc:sldMk cId="2343991829" sldId="258"/>
            <ac:spMk id="52" creationId="{08980754-6F4B-43C9-B9BE-127B6BED6586}"/>
          </ac:spMkLst>
        </pc:spChg>
        <pc:spChg chg="add del">
          <ac:chgData name="Tiia Koppanen" userId="5345512d-ba5f-4937-80a2-9a77fa41b916" providerId="ADAL" clId="{3A49B954-BA29-4D15-8C14-076564F9A699}" dt="2022-03-22T13:33:38.215" v="258" actId="26606"/>
          <ac:spMkLst>
            <pc:docMk/>
            <pc:sldMk cId="2343991829" sldId="258"/>
            <ac:spMk id="54" creationId="{2C1BBA94-3F40-40AA-8BB9-E69E25E537C1}"/>
          </ac:spMkLst>
        </pc:spChg>
        <pc:spChg chg="add del">
          <ac:chgData name="Tiia Koppanen" userId="5345512d-ba5f-4937-80a2-9a77fa41b916" providerId="ADAL" clId="{3A49B954-BA29-4D15-8C14-076564F9A699}" dt="2022-03-22T13:33:15.759" v="249" actId="26606"/>
          <ac:spMkLst>
            <pc:docMk/>
            <pc:sldMk cId="2343991829" sldId="258"/>
            <ac:spMk id="59" creationId="{743AA782-23D1-4521-8CAD-47662984AA08}"/>
          </ac:spMkLst>
        </pc:spChg>
        <pc:spChg chg="add del">
          <ac:chgData name="Tiia Koppanen" userId="5345512d-ba5f-4937-80a2-9a77fa41b916" providerId="ADAL" clId="{3A49B954-BA29-4D15-8C14-076564F9A699}" dt="2022-03-22T13:33:15.759" v="249" actId="26606"/>
          <ac:spMkLst>
            <pc:docMk/>
            <pc:sldMk cId="2343991829" sldId="258"/>
            <ac:spMk id="61" creationId="{650D18FE-0824-4A46-B22C-A86B52E5780A}"/>
          </ac:spMkLst>
        </pc:spChg>
        <pc:spChg chg="add del">
          <ac:chgData name="Tiia Koppanen" userId="5345512d-ba5f-4937-80a2-9a77fa41b916" providerId="ADAL" clId="{3A49B954-BA29-4D15-8C14-076564F9A699}" dt="2022-03-22T13:33:21.291" v="251" actId="26606"/>
          <ac:spMkLst>
            <pc:docMk/>
            <pc:sldMk cId="2343991829" sldId="258"/>
            <ac:spMk id="63" creationId="{55222F96-971A-4F90-B841-6BAB416C7AC1}"/>
          </ac:spMkLst>
        </pc:spChg>
        <pc:spChg chg="add del">
          <ac:chgData name="Tiia Koppanen" userId="5345512d-ba5f-4937-80a2-9a77fa41b916" providerId="ADAL" clId="{3A49B954-BA29-4D15-8C14-076564F9A699}" dt="2022-03-22T13:33:21.291" v="251" actId="26606"/>
          <ac:spMkLst>
            <pc:docMk/>
            <pc:sldMk cId="2343991829" sldId="258"/>
            <ac:spMk id="64" creationId="{2F687420-BEB4-45CD-8226-339BE553B8E6}"/>
          </ac:spMkLst>
        </pc:spChg>
        <pc:spChg chg="add del">
          <ac:chgData name="Tiia Koppanen" userId="5345512d-ba5f-4937-80a2-9a77fa41b916" providerId="ADAL" clId="{3A49B954-BA29-4D15-8C14-076564F9A699}" dt="2022-03-22T13:33:21.291" v="251" actId="26606"/>
          <ac:spMkLst>
            <pc:docMk/>
            <pc:sldMk cId="2343991829" sldId="258"/>
            <ac:spMk id="65" creationId="{08980754-6F4B-43C9-B9BE-127B6BED6586}"/>
          </ac:spMkLst>
        </pc:spChg>
        <pc:spChg chg="add del">
          <ac:chgData name="Tiia Koppanen" userId="5345512d-ba5f-4937-80a2-9a77fa41b916" providerId="ADAL" clId="{3A49B954-BA29-4D15-8C14-076564F9A699}" dt="2022-03-22T13:33:21.291" v="251" actId="26606"/>
          <ac:spMkLst>
            <pc:docMk/>
            <pc:sldMk cId="2343991829" sldId="258"/>
            <ac:spMk id="66" creationId="{169CC832-2974-4E8D-90ED-3E2941BA7336}"/>
          </ac:spMkLst>
        </pc:spChg>
        <pc:spChg chg="add del">
          <ac:chgData name="Tiia Koppanen" userId="5345512d-ba5f-4937-80a2-9a77fa41b916" providerId="ADAL" clId="{3A49B954-BA29-4D15-8C14-076564F9A699}" dt="2022-03-22T13:33:21.291" v="251" actId="26606"/>
          <ac:spMkLst>
            <pc:docMk/>
            <pc:sldMk cId="2343991829" sldId="258"/>
            <ac:spMk id="67" creationId="{2C1BBA94-3F40-40AA-8BB9-E69E25E537C1}"/>
          </ac:spMkLst>
        </pc:spChg>
        <pc:spChg chg="add del">
          <ac:chgData name="Tiia Koppanen" userId="5345512d-ba5f-4937-80a2-9a77fa41b916" providerId="ADAL" clId="{3A49B954-BA29-4D15-8C14-076564F9A699}" dt="2022-03-22T13:33:31.268" v="253" actId="26606"/>
          <ac:spMkLst>
            <pc:docMk/>
            <pc:sldMk cId="2343991829" sldId="258"/>
            <ac:spMk id="69" creationId="{117AB3D3-3C9C-4DED-809A-78734805B895}"/>
          </ac:spMkLst>
        </pc:spChg>
        <pc:spChg chg="add del">
          <ac:chgData name="Tiia Koppanen" userId="5345512d-ba5f-4937-80a2-9a77fa41b916" providerId="ADAL" clId="{3A49B954-BA29-4D15-8C14-076564F9A699}" dt="2022-03-22T13:33:31.268" v="253" actId="26606"/>
          <ac:spMkLst>
            <pc:docMk/>
            <pc:sldMk cId="2343991829" sldId="258"/>
            <ac:spMk id="70" creationId="{3A9A4357-BD1D-4622-A4FE-766E6AB8DE84}"/>
          </ac:spMkLst>
        </pc:spChg>
        <pc:spChg chg="add del">
          <ac:chgData name="Tiia Koppanen" userId="5345512d-ba5f-4937-80a2-9a77fa41b916" providerId="ADAL" clId="{3A49B954-BA29-4D15-8C14-076564F9A699}" dt="2022-03-22T13:33:31.268" v="253" actId="26606"/>
          <ac:spMkLst>
            <pc:docMk/>
            <pc:sldMk cId="2343991829" sldId="258"/>
            <ac:spMk id="71" creationId="{E659831F-0D9A-4C63-9EBB-8435B85A440F}"/>
          </ac:spMkLst>
        </pc:spChg>
        <pc:spChg chg="add del">
          <ac:chgData name="Tiia Koppanen" userId="5345512d-ba5f-4937-80a2-9a77fa41b916" providerId="ADAL" clId="{3A49B954-BA29-4D15-8C14-076564F9A699}" dt="2022-03-22T13:33:31.268" v="253" actId="26606"/>
          <ac:spMkLst>
            <pc:docMk/>
            <pc:sldMk cId="2343991829" sldId="258"/>
            <ac:spMk id="72" creationId="{E6995CE5-F890-4ABA-82A2-26507CE8D2A3}"/>
          </ac:spMkLst>
        </pc:spChg>
        <pc:spChg chg="add del">
          <ac:chgData name="Tiia Koppanen" userId="5345512d-ba5f-4937-80a2-9a77fa41b916" providerId="ADAL" clId="{3A49B954-BA29-4D15-8C14-076564F9A699}" dt="2022-03-22T13:33:34.675" v="255" actId="26606"/>
          <ac:spMkLst>
            <pc:docMk/>
            <pc:sldMk cId="2343991829" sldId="258"/>
            <ac:spMk id="74" creationId="{5E39A796-BE83-48B1-B33F-35C4A32AAB57}"/>
          </ac:spMkLst>
        </pc:spChg>
        <pc:spChg chg="add del">
          <ac:chgData name="Tiia Koppanen" userId="5345512d-ba5f-4937-80a2-9a77fa41b916" providerId="ADAL" clId="{3A49B954-BA29-4D15-8C14-076564F9A699}" dt="2022-03-22T13:33:34.675" v="255" actId="26606"/>
          <ac:spMkLst>
            <pc:docMk/>
            <pc:sldMk cId="2343991829" sldId="258"/>
            <ac:spMk id="75" creationId="{72F84B47-E267-4194-8194-831DB7B5547F}"/>
          </ac:spMkLst>
        </pc:spChg>
        <pc:spChg chg="add del">
          <ac:chgData name="Tiia Koppanen" userId="5345512d-ba5f-4937-80a2-9a77fa41b916" providerId="ADAL" clId="{3A49B954-BA29-4D15-8C14-076564F9A699}" dt="2022-03-22T13:33:38.215" v="257" actId="26606"/>
          <ac:spMkLst>
            <pc:docMk/>
            <pc:sldMk cId="2343991829" sldId="258"/>
            <ac:spMk id="77" creationId="{058A14AF-9FB5-4CC7-BA35-E8E85D3EDF0E}"/>
          </ac:spMkLst>
        </pc:spChg>
        <pc:spChg chg="add del">
          <ac:chgData name="Tiia Koppanen" userId="5345512d-ba5f-4937-80a2-9a77fa41b916" providerId="ADAL" clId="{3A49B954-BA29-4D15-8C14-076564F9A699}" dt="2022-03-22T13:33:38.215" v="257" actId="26606"/>
          <ac:spMkLst>
            <pc:docMk/>
            <pc:sldMk cId="2343991829" sldId="258"/>
            <ac:spMk id="78" creationId="{3A9A4357-BD1D-4622-A4FE-766E6AB8DE84}"/>
          </ac:spMkLst>
        </pc:spChg>
        <pc:spChg chg="add del">
          <ac:chgData name="Tiia Koppanen" userId="5345512d-ba5f-4937-80a2-9a77fa41b916" providerId="ADAL" clId="{3A49B954-BA29-4D15-8C14-076564F9A699}" dt="2022-03-22T13:33:38.215" v="257" actId="26606"/>
          <ac:spMkLst>
            <pc:docMk/>
            <pc:sldMk cId="2343991829" sldId="258"/>
            <ac:spMk id="79" creationId="{E659831F-0D9A-4C63-9EBB-8435B85A440F}"/>
          </ac:spMkLst>
        </pc:spChg>
        <pc:spChg chg="add del">
          <ac:chgData name="Tiia Koppanen" userId="5345512d-ba5f-4937-80a2-9a77fa41b916" providerId="ADAL" clId="{3A49B954-BA29-4D15-8C14-076564F9A699}" dt="2022-03-22T13:33:38.215" v="257" actId="26606"/>
          <ac:spMkLst>
            <pc:docMk/>
            <pc:sldMk cId="2343991829" sldId="258"/>
            <ac:spMk id="80" creationId="{E6995CE5-F890-4ABA-82A2-26507CE8D2A3}"/>
          </ac:spMkLst>
        </pc:spChg>
        <pc:spChg chg="add">
          <ac:chgData name="Tiia Koppanen" userId="5345512d-ba5f-4937-80a2-9a77fa41b916" providerId="ADAL" clId="{3A49B954-BA29-4D15-8C14-076564F9A699}" dt="2022-03-22T13:33:38.215" v="258" actId="26606"/>
          <ac:spMkLst>
            <pc:docMk/>
            <pc:sldMk cId="2343991829" sldId="258"/>
            <ac:spMk id="82" creationId="{DBC6133C-0615-4CE4-9132-37E609A9BDFA}"/>
          </ac:spMkLst>
        </pc:spChg>
        <pc:spChg chg="add">
          <ac:chgData name="Tiia Koppanen" userId="5345512d-ba5f-4937-80a2-9a77fa41b916" providerId="ADAL" clId="{3A49B954-BA29-4D15-8C14-076564F9A699}" dt="2022-03-22T13:33:38.215" v="258" actId="26606"/>
          <ac:spMkLst>
            <pc:docMk/>
            <pc:sldMk cId="2343991829" sldId="258"/>
            <ac:spMk id="83" creationId="{169CC832-2974-4E8D-90ED-3E2941BA7336}"/>
          </ac:spMkLst>
        </pc:spChg>
        <pc:spChg chg="add">
          <ac:chgData name="Tiia Koppanen" userId="5345512d-ba5f-4937-80a2-9a77fa41b916" providerId="ADAL" clId="{3A49B954-BA29-4D15-8C14-076564F9A699}" dt="2022-03-22T13:33:38.215" v="258" actId="26606"/>
          <ac:spMkLst>
            <pc:docMk/>
            <pc:sldMk cId="2343991829" sldId="258"/>
            <ac:spMk id="84" creationId="{55222F96-971A-4F90-B841-6BAB416C7AC1}"/>
          </ac:spMkLst>
        </pc:spChg>
        <pc:spChg chg="add">
          <ac:chgData name="Tiia Koppanen" userId="5345512d-ba5f-4937-80a2-9a77fa41b916" providerId="ADAL" clId="{3A49B954-BA29-4D15-8C14-076564F9A699}" dt="2022-03-22T13:33:38.215" v="258" actId="26606"/>
          <ac:spMkLst>
            <pc:docMk/>
            <pc:sldMk cId="2343991829" sldId="258"/>
            <ac:spMk id="85" creationId="{08980754-6F4B-43C9-B9BE-127B6BED6586}"/>
          </ac:spMkLst>
        </pc:spChg>
        <pc:spChg chg="add">
          <ac:chgData name="Tiia Koppanen" userId="5345512d-ba5f-4937-80a2-9a77fa41b916" providerId="ADAL" clId="{3A49B954-BA29-4D15-8C14-076564F9A699}" dt="2022-03-22T13:33:38.215" v="258" actId="26606"/>
          <ac:spMkLst>
            <pc:docMk/>
            <pc:sldMk cId="2343991829" sldId="258"/>
            <ac:spMk id="86" creationId="{2C1BBA94-3F40-40AA-8BB9-E69E25E537C1}"/>
          </ac:spMkLst>
        </pc:spChg>
        <pc:picChg chg="add mod">
          <ac:chgData name="Tiia Koppanen" userId="5345512d-ba5f-4937-80a2-9a77fa41b916" providerId="ADAL" clId="{3A49B954-BA29-4D15-8C14-076564F9A699}" dt="2022-03-22T14:04:07.128" v="601" actId="1076"/>
          <ac:picMkLst>
            <pc:docMk/>
            <pc:sldMk cId="2343991829" sldId="258"/>
            <ac:picMk id="7" creationId="{D5929B1F-C32C-4F35-9A6F-BD9B23AE9C63}"/>
          </ac:picMkLst>
        </pc:picChg>
        <pc:picChg chg="del mod ord">
          <ac:chgData name="Tiia Koppanen" userId="5345512d-ba5f-4937-80a2-9a77fa41b916" providerId="ADAL" clId="{3A49B954-BA29-4D15-8C14-076564F9A699}" dt="2022-03-22T13:32:08.096" v="232" actId="21"/>
          <ac:picMkLst>
            <pc:docMk/>
            <pc:sldMk cId="2343991829" sldId="258"/>
            <ac:picMk id="12" creationId="{D09929AC-4F4C-4580-9D1C-52284AEAADA5}"/>
          </ac:picMkLst>
        </pc:picChg>
        <pc:picChg chg="add mod modCrop">
          <ac:chgData name="Tiia Koppanen" userId="5345512d-ba5f-4937-80a2-9a77fa41b916" providerId="ADAL" clId="{3A49B954-BA29-4D15-8C14-076564F9A699}" dt="2022-03-22T13:33:38.215" v="258" actId="26606"/>
          <ac:picMkLst>
            <pc:docMk/>
            <pc:sldMk cId="2343991829" sldId="258"/>
            <ac:picMk id="13" creationId="{1C599F02-3C6A-4251-8A12-4B32DBC456BB}"/>
          </ac:picMkLst>
        </pc:picChg>
      </pc:sldChg>
      <pc:sldChg chg="addSp delSp modSp add del mod">
        <pc:chgData name="Tiia Koppanen" userId="5345512d-ba5f-4937-80a2-9a77fa41b916" providerId="ADAL" clId="{3A49B954-BA29-4D15-8C14-076564F9A699}" dt="2022-03-22T14:57:46.399" v="1427" actId="47"/>
        <pc:sldMkLst>
          <pc:docMk/>
          <pc:sldMk cId="3667098129" sldId="260"/>
        </pc:sldMkLst>
        <pc:spChg chg="mod">
          <ac:chgData name="Tiia Koppanen" userId="5345512d-ba5f-4937-80a2-9a77fa41b916" providerId="ADAL" clId="{3A49B954-BA29-4D15-8C14-076564F9A699}" dt="2022-03-22T14:37:57.666" v="1137" actId="27636"/>
          <ac:spMkLst>
            <pc:docMk/>
            <pc:sldMk cId="3667098129" sldId="260"/>
            <ac:spMk id="3" creationId="{3D407C17-CEEF-491B-BE71-D77BFBCA42CF}"/>
          </ac:spMkLst>
        </pc:spChg>
        <pc:spChg chg="mod">
          <ac:chgData name="Tiia Koppanen" userId="5345512d-ba5f-4937-80a2-9a77fa41b916" providerId="ADAL" clId="{3A49B954-BA29-4D15-8C14-076564F9A699}" dt="2022-03-22T14:37:57.666" v="1138" actId="27636"/>
          <ac:spMkLst>
            <pc:docMk/>
            <pc:sldMk cId="3667098129" sldId="260"/>
            <ac:spMk id="5" creationId="{7C11781D-87AD-4E1B-A733-167A182A7DEF}"/>
          </ac:spMkLst>
        </pc:spChg>
        <pc:picChg chg="add del mod">
          <ac:chgData name="Tiia Koppanen" userId="5345512d-ba5f-4937-80a2-9a77fa41b916" providerId="ADAL" clId="{3A49B954-BA29-4D15-8C14-076564F9A699}" dt="2022-03-22T14:57:16.523" v="1417" actId="21"/>
          <ac:picMkLst>
            <pc:docMk/>
            <pc:sldMk cId="3667098129" sldId="260"/>
            <ac:picMk id="6" creationId="{D22899D7-F904-461A-AEF1-E398A063DB7B}"/>
          </ac:picMkLst>
        </pc:picChg>
      </pc:sldChg>
      <pc:sldChg chg="addSp modSp add del mod setBg">
        <pc:chgData name="Tiia Koppanen" userId="5345512d-ba5f-4937-80a2-9a77fa41b916" providerId="ADAL" clId="{3A49B954-BA29-4D15-8C14-076564F9A699}" dt="2022-03-22T14:44:26.246" v="1276" actId="27636"/>
        <pc:sldMkLst>
          <pc:docMk/>
          <pc:sldMk cId="3051976023" sldId="261"/>
        </pc:sldMkLst>
        <pc:spChg chg="mod">
          <ac:chgData name="Tiia Koppanen" userId="5345512d-ba5f-4937-80a2-9a77fa41b916" providerId="ADAL" clId="{3A49B954-BA29-4D15-8C14-076564F9A699}" dt="2022-03-22T14:44:15.148" v="1272" actId="20577"/>
          <ac:spMkLst>
            <pc:docMk/>
            <pc:sldMk cId="3051976023" sldId="261"/>
            <ac:spMk id="2" creationId="{3005E7C5-A538-4511-A9B6-0BEE3C6AF31B}"/>
          </ac:spMkLst>
        </pc:spChg>
        <pc:spChg chg="mod">
          <ac:chgData name="Tiia Koppanen" userId="5345512d-ba5f-4937-80a2-9a77fa41b916" providerId="ADAL" clId="{3A49B954-BA29-4D15-8C14-076564F9A699}" dt="2022-03-22T14:44:26.246" v="1276" actId="27636"/>
          <ac:spMkLst>
            <pc:docMk/>
            <pc:sldMk cId="3051976023" sldId="261"/>
            <ac:spMk id="3" creationId="{C45BE8BE-C05F-4ECB-BB32-FC305420CA90}"/>
          </ac:spMkLst>
        </pc:spChg>
        <pc:spChg chg="add">
          <ac:chgData name="Tiia Koppanen" userId="5345512d-ba5f-4937-80a2-9a77fa41b916" providerId="ADAL" clId="{3A49B954-BA29-4D15-8C14-076564F9A699}" dt="2022-03-22T14:43:08.670" v="1257" actId="26606"/>
          <ac:spMkLst>
            <pc:docMk/>
            <pc:sldMk cId="3051976023" sldId="261"/>
            <ac:spMk id="8" creationId="{100EDD19-6802-4EC3-95CE-CFFAB042CFD6}"/>
          </ac:spMkLst>
        </pc:spChg>
        <pc:spChg chg="add">
          <ac:chgData name="Tiia Koppanen" userId="5345512d-ba5f-4937-80a2-9a77fa41b916" providerId="ADAL" clId="{3A49B954-BA29-4D15-8C14-076564F9A699}" dt="2022-03-22T14:43:08.670" v="1257" actId="26606"/>
          <ac:spMkLst>
            <pc:docMk/>
            <pc:sldMk cId="3051976023" sldId="261"/>
            <ac:spMk id="10" creationId="{DB17E863-922E-4C26-BD64-E8FD41D28661}"/>
          </ac:spMkLst>
        </pc:spChg>
        <pc:picChg chg="add mod">
          <ac:chgData name="Tiia Koppanen" userId="5345512d-ba5f-4937-80a2-9a77fa41b916" providerId="ADAL" clId="{3A49B954-BA29-4D15-8C14-076564F9A699}" dt="2022-03-22T14:44:19.216" v="1274" actId="1076"/>
          <ac:picMkLst>
            <pc:docMk/>
            <pc:sldMk cId="3051976023" sldId="261"/>
            <ac:picMk id="6" creationId="{0D13B451-00B3-4D5A-9C95-7D46B415B32D}"/>
          </ac:picMkLst>
        </pc:picChg>
      </pc:sldChg>
      <pc:sldChg chg="del">
        <pc:chgData name="Tiia Koppanen" userId="5345512d-ba5f-4937-80a2-9a77fa41b916" providerId="ADAL" clId="{3A49B954-BA29-4D15-8C14-076564F9A699}" dt="2022-03-22T14:37:23.828" v="1132" actId="47"/>
        <pc:sldMkLst>
          <pc:docMk/>
          <pc:sldMk cId="3600166903" sldId="262"/>
        </pc:sldMkLst>
      </pc:sldChg>
      <pc:sldChg chg="addSp delSp modSp del mod">
        <pc:chgData name="Tiia Koppanen" userId="5345512d-ba5f-4937-80a2-9a77fa41b916" providerId="ADAL" clId="{3A49B954-BA29-4D15-8C14-076564F9A699}" dt="2022-03-22T13:31:36.729" v="228" actId="47"/>
        <pc:sldMkLst>
          <pc:docMk/>
          <pc:sldMk cId="560783049" sldId="264"/>
        </pc:sldMkLst>
        <pc:spChg chg="mod">
          <ac:chgData name="Tiia Koppanen" userId="5345512d-ba5f-4937-80a2-9a77fa41b916" providerId="ADAL" clId="{3A49B954-BA29-4D15-8C14-076564F9A699}" dt="2022-03-22T13:25:26.335" v="190" actId="26606"/>
          <ac:spMkLst>
            <pc:docMk/>
            <pc:sldMk cId="560783049" sldId="264"/>
            <ac:spMk id="4" creationId="{A192B378-357E-438D-9877-890A80A41915}"/>
          </ac:spMkLst>
        </pc:spChg>
        <pc:spChg chg="mod ord">
          <ac:chgData name="Tiia Koppanen" userId="5345512d-ba5f-4937-80a2-9a77fa41b916" providerId="ADAL" clId="{3A49B954-BA29-4D15-8C14-076564F9A699}" dt="2022-03-22T13:25:26.335" v="190" actId="26606"/>
          <ac:spMkLst>
            <pc:docMk/>
            <pc:sldMk cId="560783049" sldId="264"/>
            <ac:spMk id="5" creationId="{46B33402-2AF7-4A88-BFDD-0CB032C63BCE}"/>
          </ac:spMkLst>
        </pc:spChg>
        <pc:spChg chg="del">
          <ac:chgData name="Tiia Koppanen" userId="5345512d-ba5f-4937-80a2-9a77fa41b916" providerId="ADAL" clId="{3A49B954-BA29-4D15-8C14-076564F9A699}" dt="2022-03-22T13:24:44.290" v="185" actId="26606"/>
          <ac:spMkLst>
            <pc:docMk/>
            <pc:sldMk cId="560783049" sldId="264"/>
            <ac:spMk id="12" creationId="{5E39A796-BE83-48B1-B33F-35C4A32AAB57}"/>
          </ac:spMkLst>
        </pc:spChg>
        <pc:spChg chg="del">
          <ac:chgData name="Tiia Koppanen" userId="5345512d-ba5f-4937-80a2-9a77fa41b916" providerId="ADAL" clId="{3A49B954-BA29-4D15-8C14-076564F9A699}" dt="2022-03-22T13:24:44.290" v="185" actId="26606"/>
          <ac:spMkLst>
            <pc:docMk/>
            <pc:sldMk cId="560783049" sldId="264"/>
            <ac:spMk id="14" creationId="{72F84B47-E267-4194-8194-831DB7B5547F}"/>
          </ac:spMkLst>
        </pc:spChg>
        <pc:spChg chg="add del">
          <ac:chgData name="Tiia Koppanen" userId="5345512d-ba5f-4937-80a2-9a77fa41b916" providerId="ADAL" clId="{3A49B954-BA29-4D15-8C14-076564F9A699}" dt="2022-03-22T13:25:26.335" v="190" actId="26606"/>
          <ac:spMkLst>
            <pc:docMk/>
            <pc:sldMk cId="560783049" sldId="264"/>
            <ac:spMk id="19" creationId="{201CC55D-ED54-4C5C-95E6-10947BD1103B}"/>
          </ac:spMkLst>
        </pc:spChg>
        <pc:spChg chg="add del">
          <ac:chgData name="Tiia Koppanen" userId="5345512d-ba5f-4937-80a2-9a77fa41b916" providerId="ADAL" clId="{3A49B954-BA29-4D15-8C14-076564F9A699}" dt="2022-03-22T13:25:26.335" v="190" actId="26606"/>
          <ac:spMkLst>
            <pc:docMk/>
            <pc:sldMk cId="560783049" sldId="264"/>
            <ac:spMk id="25" creationId="{3873B707-463F-40B0-8227-E8CC6C67EB25}"/>
          </ac:spMkLst>
        </pc:spChg>
        <pc:spChg chg="add del">
          <ac:chgData name="Tiia Koppanen" userId="5345512d-ba5f-4937-80a2-9a77fa41b916" providerId="ADAL" clId="{3A49B954-BA29-4D15-8C14-076564F9A699}" dt="2022-03-22T13:25:26.335" v="190" actId="26606"/>
          <ac:spMkLst>
            <pc:docMk/>
            <pc:sldMk cId="560783049" sldId="264"/>
            <ac:spMk id="27" creationId="{C13237C8-E62C-4F0D-A318-BD6FB6C2D138}"/>
          </ac:spMkLst>
        </pc:spChg>
        <pc:spChg chg="add del">
          <ac:chgData name="Tiia Koppanen" userId="5345512d-ba5f-4937-80a2-9a77fa41b916" providerId="ADAL" clId="{3A49B954-BA29-4D15-8C14-076564F9A699}" dt="2022-03-22T13:25:26.335" v="190" actId="26606"/>
          <ac:spMkLst>
            <pc:docMk/>
            <pc:sldMk cId="560783049" sldId="264"/>
            <ac:spMk id="29" creationId="{19C9EAEA-39D0-4B0E-A0EB-51E7B26740B1}"/>
          </ac:spMkLst>
        </pc:spChg>
        <pc:spChg chg="add del">
          <ac:chgData name="Tiia Koppanen" userId="5345512d-ba5f-4937-80a2-9a77fa41b916" providerId="ADAL" clId="{3A49B954-BA29-4D15-8C14-076564F9A699}" dt="2022-03-22T13:25:15.996" v="187" actId="26606"/>
          <ac:spMkLst>
            <pc:docMk/>
            <pc:sldMk cId="560783049" sldId="264"/>
            <ac:spMk id="34" creationId="{DBC6133C-0615-4CE4-9132-37E609A9BDFA}"/>
          </ac:spMkLst>
        </pc:spChg>
        <pc:spChg chg="add del">
          <ac:chgData name="Tiia Koppanen" userId="5345512d-ba5f-4937-80a2-9a77fa41b916" providerId="ADAL" clId="{3A49B954-BA29-4D15-8C14-076564F9A699}" dt="2022-03-22T13:25:15.996" v="187" actId="26606"/>
          <ac:spMkLst>
            <pc:docMk/>
            <pc:sldMk cId="560783049" sldId="264"/>
            <ac:spMk id="36" creationId="{169CC832-2974-4E8D-90ED-3E2941BA7336}"/>
          </ac:spMkLst>
        </pc:spChg>
        <pc:spChg chg="add del">
          <ac:chgData name="Tiia Koppanen" userId="5345512d-ba5f-4937-80a2-9a77fa41b916" providerId="ADAL" clId="{3A49B954-BA29-4D15-8C14-076564F9A699}" dt="2022-03-22T13:25:15.996" v="187" actId="26606"/>
          <ac:spMkLst>
            <pc:docMk/>
            <pc:sldMk cId="560783049" sldId="264"/>
            <ac:spMk id="38" creationId="{55222F96-971A-4F90-B841-6BAB416C7AC1}"/>
          </ac:spMkLst>
        </pc:spChg>
        <pc:spChg chg="add del">
          <ac:chgData name="Tiia Koppanen" userId="5345512d-ba5f-4937-80a2-9a77fa41b916" providerId="ADAL" clId="{3A49B954-BA29-4D15-8C14-076564F9A699}" dt="2022-03-22T13:25:15.996" v="187" actId="26606"/>
          <ac:spMkLst>
            <pc:docMk/>
            <pc:sldMk cId="560783049" sldId="264"/>
            <ac:spMk id="40" creationId="{08980754-6F4B-43C9-B9BE-127B6BED6586}"/>
          </ac:spMkLst>
        </pc:spChg>
        <pc:spChg chg="add del">
          <ac:chgData name="Tiia Koppanen" userId="5345512d-ba5f-4937-80a2-9a77fa41b916" providerId="ADAL" clId="{3A49B954-BA29-4D15-8C14-076564F9A699}" dt="2022-03-22T13:25:15.996" v="187" actId="26606"/>
          <ac:spMkLst>
            <pc:docMk/>
            <pc:sldMk cId="560783049" sldId="264"/>
            <ac:spMk id="42" creationId="{2C1BBA94-3F40-40AA-8BB9-E69E25E537C1}"/>
          </ac:spMkLst>
        </pc:spChg>
        <pc:spChg chg="add del">
          <ac:chgData name="Tiia Koppanen" userId="5345512d-ba5f-4937-80a2-9a77fa41b916" providerId="ADAL" clId="{3A49B954-BA29-4D15-8C14-076564F9A699}" dt="2022-03-22T13:25:26.320" v="189" actId="26606"/>
          <ac:spMkLst>
            <pc:docMk/>
            <pc:sldMk cId="560783049" sldId="264"/>
            <ac:spMk id="44" creationId="{3756B343-807D-456E-AA26-80E96B75D13B}"/>
          </ac:spMkLst>
        </pc:spChg>
        <pc:spChg chg="add del">
          <ac:chgData name="Tiia Koppanen" userId="5345512d-ba5f-4937-80a2-9a77fa41b916" providerId="ADAL" clId="{3A49B954-BA29-4D15-8C14-076564F9A699}" dt="2022-03-22T13:25:26.320" v="189" actId="26606"/>
          <ac:spMkLst>
            <pc:docMk/>
            <pc:sldMk cId="560783049" sldId="264"/>
            <ac:spMk id="45" creationId="{08980754-6F4B-43C9-B9BE-127B6BED6586}"/>
          </ac:spMkLst>
        </pc:spChg>
        <pc:spChg chg="add del">
          <ac:chgData name="Tiia Koppanen" userId="5345512d-ba5f-4937-80a2-9a77fa41b916" providerId="ADAL" clId="{3A49B954-BA29-4D15-8C14-076564F9A699}" dt="2022-03-22T13:25:26.320" v="189" actId="26606"/>
          <ac:spMkLst>
            <pc:docMk/>
            <pc:sldMk cId="560783049" sldId="264"/>
            <ac:spMk id="46" creationId="{2C1BBA94-3F40-40AA-8BB9-E69E25E537C1}"/>
          </ac:spMkLst>
        </pc:spChg>
        <pc:spChg chg="add del">
          <ac:chgData name="Tiia Koppanen" userId="5345512d-ba5f-4937-80a2-9a77fa41b916" providerId="ADAL" clId="{3A49B954-BA29-4D15-8C14-076564F9A699}" dt="2022-03-22T13:25:26.320" v="189" actId="26606"/>
          <ac:spMkLst>
            <pc:docMk/>
            <pc:sldMk cId="560783049" sldId="264"/>
            <ac:spMk id="47" creationId="{169CC832-2974-4E8D-90ED-3E2941BA7336}"/>
          </ac:spMkLst>
        </pc:spChg>
        <pc:spChg chg="add del">
          <ac:chgData name="Tiia Koppanen" userId="5345512d-ba5f-4937-80a2-9a77fa41b916" providerId="ADAL" clId="{3A49B954-BA29-4D15-8C14-076564F9A699}" dt="2022-03-22T13:25:26.320" v="189" actId="26606"/>
          <ac:spMkLst>
            <pc:docMk/>
            <pc:sldMk cId="560783049" sldId="264"/>
            <ac:spMk id="48" creationId="{55222F96-971A-4F90-B841-6BAB416C7AC1}"/>
          </ac:spMkLst>
        </pc:spChg>
        <pc:spChg chg="add">
          <ac:chgData name="Tiia Koppanen" userId="5345512d-ba5f-4937-80a2-9a77fa41b916" providerId="ADAL" clId="{3A49B954-BA29-4D15-8C14-076564F9A699}" dt="2022-03-22T13:25:26.335" v="190" actId="26606"/>
          <ac:spMkLst>
            <pc:docMk/>
            <pc:sldMk cId="560783049" sldId="264"/>
            <ac:spMk id="50" creationId="{DBC6133C-0615-4CE4-9132-37E609A9BDFA}"/>
          </ac:spMkLst>
        </pc:spChg>
        <pc:spChg chg="add">
          <ac:chgData name="Tiia Koppanen" userId="5345512d-ba5f-4937-80a2-9a77fa41b916" providerId="ADAL" clId="{3A49B954-BA29-4D15-8C14-076564F9A699}" dt="2022-03-22T13:25:26.335" v="190" actId="26606"/>
          <ac:spMkLst>
            <pc:docMk/>
            <pc:sldMk cId="560783049" sldId="264"/>
            <ac:spMk id="51" creationId="{169CC832-2974-4E8D-90ED-3E2941BA7336}"/>
          </ac:spMkLst>
        </pc:spChg>
        <pc:spChg chg="add">
          <ac:chgData name="Tiia Koppanen" userId="5345512d-ba5f-4937-80a2-9a77fa41b916" providerId="ADAL" clId="{3A49B954-BA29-4D15-8C14-076564F9A699}" dt="2022-03-22T13:25:26.335" v="190" actId="26606"/>
          <ac:spMkLst>
            <pc:docMk/>
            <pc:sldMk cId="560783049" sldId="264"/>
            <ac:spMk id="52" creationId="{55222F96-971A-4F90-B841-6BAB416C7AC1}"/>
          </ac:spMkLst>
        </pc:spChg>
        <pc:spChg chg="add">
          <ac:chgData name="Tiia Koppanen" userId="5345512d-ba5f-4937-80a2-9a77fa41b916" providerId="ADAL" clId="{3A49B954-BA29-4D15-8C14-076564F9A699}" dt="2022-03-22T13:25:26.335" v="190" actId="26606"/>
          <ac:spMkLst>
            <pc:docMk/>
            <pc:sldMk cId="560783049" sldId="264"/>
            <ac:spMk id="53" creationId="{08980754-6F4B-43C9-B9BE-127B6BED6586}"/>
          </ac:spMkLst>
        </pc:spChg>
        <pc:spChg chg="add">
          <ac:chgData name="Tiia Koppanen" userId="5345512d-ba5f-4937-80a2-9a77fa41b916" providerId="ADAL" clId="{3A49B954-BA29-4D15-8C14-076564F9A699}" dt="2022-03-22T13:25:26.335" v="190" actId="26606"/>
          <ac:spMkLst>
            <pc:docMk/>
            <pc:sldMk cId="560783049" sldId="264"/>
            <ac:spMk id="54" creationId="{2C1BBA94-3F40-40AA-8BB9-E69E25E537C1}"/>
          </ac:spMkLst>
        </pc:spChg>
        <pc:grpChg chg="add del">
          <ac:chgData name="Tiia Koppanen" userId="5345512d-ba5f-4937-80a2-9a77fa41b916" providerId="ADAL" clId="{3A49B954-BA29-4D15-8C14-076564F9A699}" dt="2022-03-22T13:25:26.335" v="190" actId="26606"/>
          <ac:grpSpMkLst>
            <pc:docMk/>
            <pc:sldMk cId="560783049" sldId="264"/>
            <ac:grpSpMk id="21" creationId="{1DE889C7-FAD6-4397-98E2-05D503484459}"/>
          </ac:grpSpMkLst>
        </pc:grpChg>
        <pc:picChg chg="mod">
          <ac:chgData name="Tiia Koppanen" userId="5345512d-ba5f-4937-80a2-9a77fa41b916" providerId="ADAL" clId="{3A49B954-BA29-4D15-8C14-076564F9A699}" dt="2022-03-22T13:25:26.335" v="190" actId="26606"/>
          <ac:picMkLst>
            <pc:docMk/>
            <pc:sldMk cId="560783049" sldId="264"/>
            <ac:picMk id="7" creationId="{9C7F7332-F5A3-438C-8028-143FCDFB6493}"/>
          </ac:picMkLst>
        </pc:picChg>
      </pc:sldChg>
      <pc:sldChg chg="addSp delSp modSp mod">
        <pc:chgData name="Tiia Koppanen" userId="5345512d-ba5f-4937-80a2-9a77fa41b916" providerId="ADAL" clId="{3A49B954-BA29-4D15-8C14-076564F9A699}" dt="2022-03-22T13:42:30.357" v="447" actId="403"/>
        <pc:sldMkLst>
          <pc:docMk/>
          <pc:sldMk cId="2998272865" sldId="265"/>
        </pc:sldMkLst>
        <pc:spChg chg="mod">
          <ac:chgData name="Tiia Koppanen" userId="5345512d-ba5f-4937-80a2-9a77fa41b916" providerId="ADAL" clId="{3A49B954-BA29-4D15-8C14-076564F9A699}" dt="2022-03-22T13:28:12.005" v="211" actId="27636"/>
          <ac:spMkLst>
            <pc:docMk/>
            <pc:sldMk cId="2998272865" sldId="265"/>
            <ac:spMk id="2" creationId="{6756AC45-F874-4C44-BFFD-8E902C12B70D}"/>
          </ac:spMkLst>
        </pc:spChg>
        <pc:spChg chg="mod">
          <ac:chgData name="Tiia Koppanen" userId="5345512d-ba5f-4937-80a2-9a77fa41b916" providerId="ADAL" clId="{3A49B954-BA29-4D15-8C14-076564F9A699}" dt="2022-03-22T13:42:30.357" v="447" actId="403"/>
          <ac:spMkLst>
            <pc:docMk/>
            <pc:sldMk cId="2998272865" sldId="265"/>
            <ac:spMk id="3" creationId="{EEB59FE1-2E40-417B-9107-B742DACC4DDA}"/>
          </ac:spMkLst>
        </pc:spChg>
        <pc:spChg chg="add del">
          <ac:chgData name="Tiia Koppanen" userId="5345512d-ba5f-4937-80a2-9a77fa41b916" providerId="ADAL" clId="{3A49B954-BA29-4D15-8C14-076564F9A699}" dt="2022-03-22T13:26:49.184" v="192" actId="26606"/>
          <ac:spMkLst>
            <pc:docMk/>
            <pc:sldMk cId="2998272865" sldId="265"/>
            <ac:spMk id="14" creationId="{201CC55D-ED54-4C5C-95E6-10947BD1103B}"/>
          </ac:spMkLst>
        </pc:spChg>
        <pc:spChg chg="add del">
          <ac:chgData name="Tiia Koppanen" userId="5345512d-ba5f-4937-80a2-9a77fa41b916" providerId="ADAL" clId="{3A49B954-BA29-4D15-8C14-076564F9A699}" dt="2022-03-22T13:27:02.213" v="198" actId="26606"/>
          <ac:spMkLst>
            <pc:docMk/>
            <pc:sldMk cId="2998272865" sldId="265"/>
            <ac:spMk id="18" creationId="{A6604B49-AD5C-4590-B051-06C8222ECD99}"/>
          </ac:spMkLst>
        </pc:spChg>
        <pc:spChg chg="add del">
          <ac:chgData name="Tiia Koppanen" userId="5345512d-ba5f-4937-80a2-9a77fa41b916" providerId="ADAL" clId="{3A49B954-BA29-4D15-8C14-076564F9A699}" dt="2022-03-22T13:26:49.184" v="192" actId="26606"/>
          <ac:spMkLst>
            <pc:docMk/>
            <pc:sldMk cId="2998272865" sldId="265"/>
            <ac:spMk id="20" creationId="{3873B707-463F-40B0-8227-E8CC6C67EB25}"/>
          </ac:spMkLst>
        </pc:spChg>
        <pc:spChg chg="add del">
          <ac:chgData name="Tiia Koppanen" userId="5345512d-ba5f-4937-80a2-9a77fa41b916" providerId="ADAL" clId="{3A49B954-BA29-4D15-8C14-076564F9A699}" dt="2022-03-22T13:26:49.184" v="192" actId="26606"/>
          <ac:spMkLst>
            <pc:docMk/>
            <pc:sldMk cId="2998272865" sldId="265"/>
            <ac:spMk id="22" creationId="{C13237C8-E62C-4F0D-A318-BD6FB6C2D138}"/>
          </ac:spMkLst>
        </pc:spChg>
        <pc:spChg chg="add del">
          <ac:chgData name="Tiia Koppanen" userId="5345512d-ba5f-4937-80a2-9a77fa41b916" providerId="ADAL" clId="{3A49B954-BA29-4D15-8C14-076564F9A699}" dt="2022-03-22T13:26:49.184" v="192" actId="26606"/>
          <ac:spMkLst>
            <pc:docMk/>
            <pc:sldMk cId="2998272865" sldId="265"/>
            <ac:spMk id="24" creationId="{19C9EAEA-39D0-4B0E-A0EB-51E7B26740B1}"/>
          </ac:spMkLst>
        </pc:spChg>
        <pc:spChg chg="add del">
          <ac:chgData name="Tiia Koppanen" userId="5345512d-ba5f-4937-80a2-9a77fa41b916" providerId="ADAL" clId="{3A49B954-BA29-4D15-8C14-076564F9A699}" dt="2022-03-22T13:26:51.566" v="194" actId="26606"/>
          <ac:spMkLst>
            <pc:docMk/>
            <pc:sldMk cId="2998272865" sldId="265"/>
            <ac:spMk id="26" creationId="{04812C46-200A-4DEB-A05E-3ED6C68C2387}"/>
          </ac:spMkLst>
        </pc:spChg>
        <pc:spChg chg="add del">
          <ac:chgData name="Tiia Koppanen" userId="5345512d-ba5f-4937-80a2-9a77fa41b916" providerId="ADAL" clId="{3A49B954-BA29-4D15-8C14-076564F9A699}" dt="2022-03-22T13:26:51.566" v="194" actId="26606"/>
          <ac:spMkLst>
            <pc:docMk/>
            <pc:sldMk cId="2998272865" sldId="265"/>
            <ac:spMk id="27" creationId="{D1EA859B-E555-4109-94F3-6700E046E008}"/>
          </ac:spMkLst>
        </pc:spChg>
        <pc:spChg chg="add del">
          <ac:chgData name="Tiia Koppanen" userId="5345512d-ba5f-4937-80a2-9a77fa41b916" providerId="ADAL" clId="{3A49B954-BA29-4D15-8C14-076564F9A699}" dt="2022-03-22T13:27:02.213" v="198" actId="26606"/>
          <ac:spMkLst>
            <pc:docMk/>
            <pc:sldMk cId="2998272865" sldId="265"/>
            <ac:spMk id="31" creationId="{361DC183-07AE-409A-AB63-34A0C77B60E6}"/>
          </ac:spMkLst>
        </pc:spChg>
        <pc:spChg chg="add del">
          <ac:chgData name="Tiia Koppanen" userId="5345512d-ba5f-4937-80a2-9a77fa41b916" providerId="ADAL" clId="{3A49B954-BA29-4D15-8C14-076564F9A699}" dt="2022-03-22T13:27:02.213" v="198" actId="26606"/>
          <ac:spMkLst>
            <pc:docMk/>
            <pc:sldMk cId="2998272865" sldId="265"/>
            <ac:spMk id="32" creationId="{90464369-70FA-42AF-948F-80664CA7BFE5}"/>
          </ac:spMkLst>
        </pc:spChg>
        <pc:spChg chg="add del">
          <ac:chgData name="Tiia Koppanen" userId="5345512d-ba5f-4937-80a2-9a77fa41b916" providerId="ADAL" clId="{3A49B954-BA29-4D15-8C14-076564F9A699}" dt="2022-03-22T13:27:02.213" v="198" actId="26606"/>
          <ac:spMkLst>
            <pc:docMk/>
            <pc:sldMk cId="2998272865" sldId="265"/>
            <ac:spMk id="33" creationId="{CC552A98-EF7D-4D42-AB69-066B786AB55B}"/>
          </ac:spMkLst>
        </pc:spChg>
        <pc:spChg chg="add del">
          <ac:chgData name="Tiia Koppanen" userId="5345512d-ba5f-4937-80a2-9a77fa41b916" providerId="ADAL" clId="{3A49B954-BA29-4D15-8C14-076564F9A699}" dt="2022-03-22T13:27:02.213" v="198" actId="26606"/>
          <ac:spMkLst>
            <pc:docMk/>
            <pc:sldMk cId="2998272865" sldId="265"/>
            <ac:spMk id="34" creationId="{A648176E-454C-437C-B0FC-9B82FCF32B24}"/>
          </ac:spMkLst>
        </pc:spChg>
        <pc:spChg chg="add del">
          <ac:chgData name="Tiia Koppanen" userId="5345512d-ba5f-4937-80a2-9a77fa41b916" providerId="ADAL" clId="{3A49B954-BA29-4D15-8C14-076564F9A699}" dt="2022-03-22T13:27:06.063" v="200" actId="26606"/>
          <ac:spMkLst>
            <pc:docMk/>
            <pc:sldMk cId="2998272865" sldId="265"/>
            <ac:spMk id="36" creationId="{201CC55D-ED54-4C5C-95E6-10947BD1103B}"/>
          </ac:spMkLst>
        </pc:spChg>
        <pc:spChg chg="add del">
          <ac:chgData name="Tiia Koppanen" userId="5345512d-ba5f-4937-80a2-9a77fa41b916" providerId="ADAL" clId="{3A49B954-BA29-4D15-8C14-076564F9A699}" dt="2022-03-22T13:27:06.063" v="200" actId="26606"/>
          <ac:spMkLst>
            <pc:docMk/>
            <pc:sldMk cId="2998272865" sldId="265"/>
            <ac:spMk id="39" creationId="{3873B707-463F-40B0-8227-E8CC6C67EB25}"/>
          </ac:spMkLst>
        </pc:spChg>
        <pc:spChg chg="add del">
          <ac:chgData name="Tiia Koppanen" userId="5345512d-ba5f-4937-80a2-9a77fa41b916" providerId="ADAL" clId="{3A49B954-BA29-4D15-8C14-076564F9A699}" dt="2022-03-22T13:27:06.063" v="200" actId="26606"/>
          <ac:spMkLst>
            <pc:docMk/>
            <pc:sldMk cId="2998272865" sldId="265"/>
            <ac:spMk id="40" creationId="{C13237C8-E62C-4F0D-A318-BD6FB6C2D138}"/>
          </ac:spMkLst>
        </pc:spChg>
        <pc:spChg chg="add del">
          <ac:chgData name="Tiia Koppanen" userId="5345512d-ba5f-4937-80a2-9a77fa41b916" providerId="ADAL" clId="{3A49B954-BA29-4D15-8C14-076564F9A699}" dt="2022-03-22T13:27:06.063" v="200" actId="26606"/>
          <ac:spMkLst>
            <pc:docMk/>
            <pc:sldMk cId="2998272865" sldId="265"/>
            <ac:spMk id="41" creationId="{19C9EAEA-39D0-4B0E-A0EB-51E7B26740B1}"/>
          </ac:spMkLst>
        </pc:spChg>
        <pc:spChg chg="add del">
          <ac:chgData name="Tiia Koppanen" userId="5345512d-ba5f-4937-80a2-9a77fa41b916" providerId="ADAL" clId="{3A49B954-BA29-4D15-8C14-076564F9A699}" dt="2022-03-22T13:27:14.060" v="202" actId="26606"/>
          <ac:spMkLst>
            <pc:docMk/>
            <pc:sldMk cId="2998272865" sldId="265"/>
            <ac:spMk id="43" creationId="{2F687420-BEB4-45CD-8226-339BE553B8E6}"/>
          </ac:spMkLst>
        </pc:spChg>
        <pc:spChg chg="add del">
          <ac:chgData name="Tiia Koppanen" userId="5345512d-ba5f-4937-80a2-9a77fa41b916" providerId="ADAL" clId="{3A49B954-BA29-4D15-8C14-076564F9A699}" dt="2022-03-22T13:27:14.060" v="202" actId="26606"/>
          <ac:spMkLst>
            <pc:docMk/>
            <pc:sldMk cId="2998272865" sldId="265"/>
            <ac:spMk id="44" creationId="{169CC832-2974-4E8D-90ED-3E2941BA7336}"/>
          </ac:spMkLst>
        </pc:spChg>
        <pc:spChg chg="add del">
          <ac:chgData name="Tiia Koppanen" userId="5345512d-ba5f-4937-80a2-9a77fa41b916" providerId="ADAL" clId="{3A49B954-BA29-4D15-8C14-076564F9A699}" dt="2022-03-22T13:27:14.060" v="202" actId="26606"/>
          <ac:spMkLst>
            <pc:docMk/>
            <pc:sldMk cId="2998272865" sldId="265"/>
            <ac:spMk id="45" creationId="{55222F96-971A-4F90-B841-6BAB416C7AC1}"/>
          </ac:spMkLst>
        </pc:spChg>
        <pc:spChg chg="add del">
          <ac:chgData name="Tiia Koppanen" userId="5345512d-ba5f-4937-80a2-9a77fa41b916" providerId="ADAL" clId="{3A49B954-BA29-4D15-8C14-076564F9A699}" dt="2022-03-22T13:27:14.060" v="202" actId="26606"/>
          <ac:spMkLst>
            <pc:docMk/>
            <pc:sldMk cId="2998272865" sldId="265"/>
            <ac:spMk id="46" creationId="{08980754-6F4B-43C9-B9BE-127B6BED6586}"/>
          </ac:spMkLst>
        </pc:spChg>
        <pc:spChg chg="add del">
          <ac:chgData name="Tiia Koppanen" userId="5345512d-ba5f-4937-80a2-9a77fa41b916" providerId="ADAL" clId="{3A49B954-BA29-4D15-8C14-076564F9A699}" dt="2022-03-22T13:27:14.060" v="202" actId="26606"/>
          <ac:spMkLst>
            <pc:docMk/>
            <pc:sldMk cId="2998272865" sldId="265"/>
            <ac:spMk id="47" creationId="{2C1BBA94-3F40-40AA-8BB9-E69E25E537C1}"/>
          </ac:spMkLst>
        </pc:spChg>
        <pc:grpChg chg="add del">
          <ac:chgData name="Tiia Koppanen" userId="5345512d-ba5f-4937-80a2-9a77fa41b916" providerId="ADAL" clId="{3A49B954-BA29-4D15-8C14-076564F9A699}" dt="2022-03-22T13:26:49.184" v="192" actId="26606"/>
          <ac:grpSpMkLst>
            <pc:docMk/>
            <pc:sldMk cId="2998272865" sldId="265"/>
            <ac:grpSpMk id="16" creationId="{1DE889C7-FAD6-4397-98E2-05D503484459}"/>
          </ac:grpSpMkLst>
        </pc:grpChg>
        <pc:grpChg chg="add del">
          <ac:chgData name="Tiia Koppanen" userId="5345512d-ba5f-4937-80a2-9a77fa41b916" providerId="ADAL" clId="{3A49B954-BA29-4D15-8C14-076564F9A699}" dt="2022-03-22T13:27:06.063" v="200" actId="26606"/>
          <ac:grpSpMkLst>
            <pc:docMk/>
            <pc:sldMk cId="2998272865" sldId="265"/>
            <ac:grpSpMk id="37" creationId="{1DE889C7-FAD6-4397-98E2-05D503484459}"/>
          </ac:grpSpMkLst>
        </pc:grpChg>
        <pc:picChg chg="add del mod ord">
          <ac:chgData name="Tiia Koppanen" userId="5345512d-ba5f-4937-80a2-9a77fa41b916" providerId="ADAL" clId="{3A49B954-BA29-4D15-8C14-076564F9A699}" dt="2022-03-22T13:29:29.763" v="226" actId="478"/>
          <ac:picMkLst>
            <pc:docMk/>
            <pc:sldMk cId="2998272865" sldId="265"/>
            <ac:picMk id="4" creationId="{7CF97772-C10E-4FE3-906B-43FEB3990F2D}"/>
          </ac:picMkLst>
        </pc:picChg>
        <pc:picChg chg="add del mod">
          <ac:chgData name="Tiia Koppanen" userId="5345512d-ba5f-4937-80a2-9a77fa41b916" providerId="ADAL" clId="{3A49B954-BA29-4D15-8C14-076564F9A699}" dt="2022-03-22T13:28:20.727" v="214"/>
          <ac:picMkLst>
            <pc:docMk/>
            <pc:sldMk cId="2998272865" sldId="265"/>
            <ac:picMk id="35" creationId="{00E6AB6A-6EE0-4233-8801-004D2BEF2181}"/>
          </ac:picMkLst>
        </pc:picChg>
        <pc:picChg chg="add mod modCrop">
          <ac:chgData name="Tiia Koppanen" userId="5345512d-ba5f-4937-80a2-9a77fa41b916" providerId="ADAL" clId="{3A49B954-BA29-4D15-8C14-076564F9A699}" dt="2022-03-22T13:29:31.429" v="227" actId="1076"/>
          <ac:picMkLst>
            <pc:docMk/>
            <pc:sldMk cId="2998272865" sldId="265"/>
            <ac:picMk id="42" creationId="{B143DCB7-CBC1-4718-86AB-C6A49D7C632D}"/>
          </ac:picMkLst>
        </pc:picChg>
        <pc:cxnChg chg="add del">
          <ac:chgData name="Tiia Koppanen" userId="5345512d-ba5f-4937-80a2-9a77fa41b916" providerId="ADAL" clId="{3A49B954-BA29-4D15-8C14-076564F9A699}" dt="2022-03-22T13:27:14.060" v="202" actId="26606"/>
          <ac:cxnSpMkLst>
            <pc:docMk/>
            <pc:sldMk cId="2998272865" sldId="265"/>
            <ac:cxnSpMk id="9" creationId="{A7F400EE-A8A5-48AF-B4D6-291B52C6F0B0}"/>
          </ac:cxnSpMkLst>
        </pc:cxnChg>
        <pc:cxnChg chg="add del">
          <ac:chgData name="Tiia Koppanen" userId="5345512d-ba5f-4937-80a2-9a77fa41b916" providerId="ADAL" clId="{3A49B954-BA29-4D15-8C14-076564F9A699}" dt="2022-03-22T13:26:54.331" v="196" actId="26606"/>
          <ac:cxnSpMkLst>
            <pc:docMk/>
            <pc:sldMk cId="2998272865" sldId="265"/>
            <ac:cxnSpMk id="29" creationId="{A7F400EE-A8A5-48AF-B4D6-291B52C6F0B0}"/>
          </ac:cxnSpMkLst>
        </pc:cxnChg>
      </pc:sldChg>
      <pc:sldChg chg="mod modShow">
        <pc:chgData name="Tiia Koppanen" userId="5345512d-ba5f-4937-80a2-9a77fa41b916" providerId="ADAL" clId="{3A49B954-BA29-4D15-8C14-076564F9A699}" dt="2022-03-22T13:14:09.374" v="31" actId="729"/>
        <pc:sldMkLst>
          <pc:docMk/>
          <pc:sldMk cId="4263585816" sldId="267"/>
        </pc:sldMkLst>
      </pc:sldChg>
      <pc:sldChg chg="delSp del mod">
        <pc:chgData name="Tiia Koppanen" userId="5345512d-ba5f-4937-80a2-9a77fa41b916" providerId="ADAL" clId="{3A49B954-BA29-4D15-8C14-076564F9A699}" dt="2022-03-22T13:13:18.977" v="9" actId="2696"/>
        <pc:sldMkLst>
          <pc:docMk/>
          <pc:sldMk cId="2709174377" sldId="269"/>
        </pc:sldMkLst>
        <pc:picChg chg="del">
          <ac:chgData name="Tiia Koppanen" userId="5345512d-ba5f-4937-80a2-9a77fa41b916" providerId="ADAL" clId="{3A49B954-BA29-4D15-8C14-076564F9A699}" dt="2022-03-22T13:12:57.449" v="1" actId="21"/>
          <ac:picMkLst>
            <pc:docMk/>
            <pc:sldMk cId="2709174377" sldId="269"/>
            <ac:picMk id="4" creationId="{1CA1D887-C11F-4DCA-9BD0-6E266A223820}"/>
          </ac:picMkLst>
        </pc:picChg>
        <pc:picChg chg="del">
          <ac:chgData name="Tiia Koppanen" userId="5345512d-ba5f-4937-80a2-9a77fa41b916" providerId="ADAL" clId="{3A49B954-BA29-4D15-8C14-076564F9A699}" dt="2022-03-22T13:12:57.449" v="1" actId="21"/>
          <ac:picMkLst>
            <pc:docMk/>
            <pc:sldMk cId="2709174377" sldId="269"/>
            <ac:picMk id="6" creationId="{AE2789DC-2310-4C9F-B8FA-CB7AAFB4DAB9}"/>
          </ac:picMkLst>
        </pc:picChg>
      </pc:sldChg>
      <pc:sldChg chg="addSp delSp modSp add mod setBg delDesignElem">
        <pc:chgData name="Tiia Koppanen" userId="5345512d-ba5f-4937-80a2-9a77fa41b916" providerId="ADAL" clId="{3A49B954-BA29-4D15-8C14-076564F9A699}" dt="2022-03-22T16:25:07.188" v="1500" actId="20577"/>
        <pc:sldMkLst>
          <pc:docMk/>
          <pc:sldMk cId="4060778587" sldId="269"/>
        </pc:sldMkLst>
        <pc:spChg chg="mod">
          <ac:chgData name="Tiia Koppanen" userId="5345512d-ba5f-4937-80a2-9a77fa41b916" providerId="ADAL" clId="{3A49B954-BA29-4D15-8C14-076564F9A699}" dt="2022-03-22T14:48:23.081" v="1303" actId="26606"/>
          <ac:spMkLst>
            <pc:docMk/>
            <pc:sldMk cId="4060778587" sldId="269"/>
            <ac:spMk id="2" creationId="{BABA8C76-1C3C-45A8-A788-530D07422C0B}"/>
          </ac:spMkLst>
        </pc:spChg>
        <pc:spChg chg="mod">
          <ac:chgData name="Tiia Koppanen" userId="5345512d-ba5f-4937-80a2-9a77fa41b916" providerId="ADAL" clId="{3A49B954-BA29-4D15-8C14-076564F9A699}" dt="2022-03-22T16:25:07.188" v="1500" actId="20577"/>
          <ac:spMkLst>
            <pc:docMk/>
            <pc:sldMk cId="4060778587" sldId="269"/>
            <ac:spMk id="6" creationId="{DA6AE167-CD07-42A3-A507-93FA96170416}"/>
          </ac:spMkLst>
        </pc:spChg>
        <pc:spChg chg="add del">
          <ac:chgData name="Tiia Koppanen" userId="5345512d-ba5f-4937-80a2-9a77fa41b916" providerId="ADAL" clId="{3A49B954-BA29-4D15-8C14-076564F9A699}" dt="2022-03-22T14:46:18.418" v="1290" actId="26606"/>
          <ac:spMkLst>
            <pc:docMk/>
            <pc:sldMk cId="4060778587" sldId="269"/>
            <ac:spMk id="11" creationId="{8E139F69-90DB-4363-99C1-CDD094EED905}"/>
          </ac:spMkLst>
        </pc:spChg>
        <pc:spChg chg="add">
          <ac:chgData name="Tiia Koppanen" userId="5345512d-ba5f-4937-80a2-9a77fa41b916" providerId="ADAL" clId="{3A49B954-BA29-4D15-8C14-076564F9A699}" dt="2022-03-22T14:48:23.081" v="1303" actId="26606"/>
          <ac:spMkLst>
            <pc:docMk/>
            <pc:sldMk cId="4060778587" sldId="269"/>
            <ac:spMk id="22" creationId="{45D37F4E-DDB4-456B-97E0-9937730A039F}"/>
          </ac:spMkLst>
        </pc:spChg>
        <pc:spChg chg="add">
          <ac:chgData name="Tiia Koppanen" userId="5345512d-ba5f-4937-80a2-9a77fa41b916" providerId="ADAL" clId="{3A49B954-BA29-4D15-8C14-076564F9A699}" dt="2022-03-22T14:48:23.081" v="1303" actId="26606"/>
          <ac:spMkLst>
            <pc:docMk/>
            <pc:sldMk cId="4060778587" sldId="269"/>
            <ac:spMk id="24" creationId="{B2DD41CD-8F47-4F56-AD12-4E2FF7696987}"/>
          </ac:spMkLst>
        </pc:spChg>
        <pc:grpChg chg="add del">
          <ac:chgData name="Tiia Koppanen" userId="5345512d-ba5f-4937-80a2-9a77fa41b916" providerId="ADAL" clId="{3A49B954-BA29-4D15-8C14-076564F9A699}" dt="2022-03-22T14:46:18.418" v="1290" actId="26606"/>
          <ac:grpSpMkLst>
            <pc:docMk/>
            <pc:sldMk cId="4060778587" sldId="269"/>
            <ac:grpSpMk id="13" creationId="{EF5608BC-985E-44AE-8C56-1C7990286587}"/>
          </ac:grpSpMkLst>
        </pc:grpChg>
        <pc:picChg chg="add mod">
          <ac:chgData name="Tiia Koppanen" userId="5345512d-ba5f-4937-80a2-9a77fa41b916" providerId="ADAL" clId="{3A49B954-BA29-4D15-8C14-076564F9A699}" dt="2022-03-22T14:48:23.081" v="1303" actId="26606"/>
          <ac:picMkLst>
            <pc:docMk/>
            <pc:sldMk cId="4060778587" sldId="269"/>
            <ac:picMk id="4" creationId="{73EDB074-C66C-4866-8572-4CB5A18A5717}"/>
          </ac:picMkLst>
        </pc:picChg>
        <pc:picChg chg="del">
          <ac:chgData name="Tiia Koppanen" userId="5345512d-ba5f-4937-80a2-9a77fa41b916" providerId="ADAL" clId="{3A49B954-BA29-4D15-8C14-076564F9A699}" dt="2022-03-22T14:46:03.787" v="1287" actId="478"/>
          <ac:picMkLst>
            <pc:docMk/>
            <pc:sldMk cId="4060778587" sldId="269"/>
            <ac:picMk id="16" creationId="{E659F83E-4154-45FC-B990-4459FA7520B3}"/>
          </ac:picMkLst>
        </pc:picChg>
        <pc:picChg chg="add mod">
          <ac:chgData name="Tiia Koppanen" userId="5345512d-ba5f-4937-80a2-9a77fa41b916" providerId="ADAL" clId="{3A49B954-BA29-4D15-8C14-076564F9A699}" dt="2022-03-22T14:48:35.839" v="1307" actId="1076"/>
          <ac:picMkLst>
            <pc:docMk/>
            <pc:sldMk cId="4060778587" sldId="269"/>
            <ac:picMk id="18" creationId="{D72274E1-ED35-4655-B182-AB5309479E58}"/>
          </ac:picMkLst>
        </pc:picChg>
        <pc:cxnChg chg="add del">
          <ac:chgData name="Tiia Koppanen" userId="5345512d-ba5f-4937-80a2-9a77fa41b916" providerId="ADAL" clId="{3A49B954-BA29-4D15-8C14-076564F9A699}" dt="2022-03-22T14:48:23.081" v="1303" actId="26606"/>
          <ac:cxnSpMkLst>
            <pc:docMk/>
            <pc:sldMk cId="4060778587" sldId="269"/>
            <ac:cxnSpMk id="17" creationId="{A7F400EE-A8A5-48AF-B4D6-291B52C6F0B0}"/>
          </ac:cxnSpMkLst>
        </pc:cxnChg>
        <pc:cxnChg chg="del">
          <ac:chgData name="Tiia Koppanen" userId="5345512d-ba5f-4937-80a2-9a77fa41b916" providerId="ADAL" clId="{3A49B954-BA29-4D15-8C14-076564F9A699}" dt="2022-03-22T14:44:56.023" v="1278"/>
          <ac:cxnSpMkLst>
            <pc:docMk/>
            <pc:sldMk cId="4060778587" sldId="269"/>
            <ac:cxnSpMk id="31" creationId="{E4A809D5-3600-46D4-A466-67F2349A54FB}"/>
          </ac:cxnSpMkLst>
        </pc:cxnChg>
      </pc:sldChg>
      <pc:sldChg chg="addSp delSp modSp add mod">
        <pc:chgData name="Tiia Koppanen" userId="5345512d-ba5f-4937-80a2-9a77fa41b916" providerId="ADAL" clId="{3A49B954-BA29-4D15-8C14-076564F9A699}" dt="2022-03-22T13:41:13.759" v="433" actId="1076"/>
        <pc:sldMkLst>
          <pc:docMk/>
          <pc:sldMk cId="2089020723" sldId="270"/>
        </pc:sldMkLst>
        <pc:spChg chg="mod">
          <ac:chgData name="Tiia Koppanen" userId="5345512d-ba5f-4937-80a2-9a77fa41b916" providerId="ADAL" clId="{3A49B954-BA29-4D15-8C14-076564F9A699}" dt="2022-03-22T13:13:29.880" v="28" actId="6549"/>
          <ac:spMkLst>
            <pc:docMk/>
            <pc:sldMk cId="2089020723" sldId="270"/>
            <ac:spMk id="2" creationId="{1091D871-8C14-478E-864C-F5DDB9FBA472}"/>
          </ac:spMkLst>
        </pc:spChg>
        <pc:spChg chg="add del mod">
          <ac:chgData name="Tiia Koppanen" userId="5345512d-ba5f-4937-80a2-9a77fa41b916" providerId="ADAL" clId="{3A49B954-BA29-4D15-8C14-076564F9A699}" dt="2022-03-22T13:13:09.230" v="7" actId="478"/>
          <ac:spMkLst>
            <pc:docMk/>
            <pc:sldMk cId="2089020723" sldId="270"/>
            <ac:spMk id="5" creationId="{EFEE70D4-1A13-4276-A0B4-99766F708325}"/>
          </ac:spMkLst>
        </pc:spChg>
        <pc:picChg chg="del">
          <ac:chgData name="Tiia Koppanen" userId="5345512d-ba5f-4937-80a2-9a77fa41b916" providerId="ADAL" clId="{3A49B954-BA29-4D15-8C14-076564F9A699}" dt="2022-03-22T13:13:02.374" v="3" actId="478"/>
          <ac:picMkLst>
            <pc:docMk/>
            <pc:sldMk cId="2089020723" sldId="270"/>
            <ac:picMk id="4" creationId="{22DED4E9-F903-48B2-AFAB-51B6B1E5D367}"/>
          </ac:picMkLst>
        </pc:picChg>
        <pc:picChg chg="del">
          <ac:chgData name="Tiia Koppanen" userId="5345512d-ba5f-4937-80a2-9a77fa41b916" providerId="ADAL" clId="{3A49B954-BA29-4D15-8C14-076564F9A699}" dt="2022-03-22T13:13:03.622" v="5" actId="478"/>
          <ac:picMkLst>
            <pc:docMk/>
            <pc:sldMk cId="2089020723" sldId="270"/>
            <ac:picMk id="7" creationId="{C22BAE62-4BD4-499D-A37A-2E512AE87887}"/>
          </ac:picMkLst>
        </pc:picChg>
        <pc:picChg chg="add mod">
          <ac:chgData name="Tiia Koppanen" userId="5345512d-ba5f-4937-80a2-9a77fa41b916" providerId="ADAL" clId="{3A49B954-BA29-4D15-8C14-076564F9A699}" dt="2022-03-22T13:41:13.759" v="433" actId="1076"/>
          <ac:picMkLst>
            <pc:docMk/>
            <pc:sldMk cId="2089020723" sldId="270"/>
            <ac:picMk id="8" creationId="{8C1B7680-52F3-4E28-92AE-0339AF4EA5EB}"/>
          </ac:picMkLst>
        </pc:picChg>
        <pc:picChg chg="del">
          <ac:chgData name="Tiia Koppanen" userId="5345512d-ba5f-4937-80a2-9a77fa41b916" providerId="ADAL" clId="{3A49B954-BA29-4D15-8C14-076564F9A699}" dt="2022-03-22T13:13:03.137" v="4" actId="478"/>
          <ac:picMkLst>
            <pc:docMk/>
            <pc:sldMk cId="2089020723" sldId="270"/>
            <ac:picMk id="9" creationId="{C17BA212-24D1-4D4A-BC2E-F8D71CAD09E2}"/>
          </ac:picMkLst>
        </pc:picChg>
        <pc:picChg chg="add mod">
          <ac:chgData name="Tiia Koppanen" userId="5345512d-ba5f-4937-80a2-9a77fa41b916" providerId="ADAL" clId="{3A49B954-BA29-4D15-8C14-076564F9A699}" dt="2022-03-22T13:41:13.759" v="433" actId="1076"/>
          <ac:picMkLst>
            <pc:docMk/>
            <pc:sldMk cId="2089020723" sldId="270"/>
            <ac:picMk id="10" creationId="{F3A49553-D890-4D6F-96B4-D00624E1C4DD}"/>
          </ac:picMkLst>
        </pc:picChg>
      </pc:sldChg>
      <pc:sldChg chg="modSp add mod">
        <pc:chgData name="Tiia Koppanen" userId="5345512d-ba5f-4937-80a2-9a77fa41b916" providerId="ADAL" clId="{3A49B954-BA29-4D15-8C14-076564F9A699}" dt="2022-03-22T13:44:07.780" v="473" actId="404"/>
        <pc:sldMkLst>
          <pc:docMk/>
          <pc:sldMk cId="336254902" sldId="271"/>
        </pc:sldMkLst>
        <pc:spChg chg="mod">
          <ac:chgData name="Tiia Koppanen" userId="5345512d-ba5f-4937-80a2-9a77fa41b916" providerId="ADAL" clId="{3A49B954-BA29-4D15-8C14-076564F9A699}" dt="2022-03-22T13:44:07.780" v="473" actId="404"/>
          <ac:spMkLst>
            <pc:docMk/>
            <pc:sldMk cId="336254902" sldId="271"/>
            <ac:spMk id="2" creationId="{6756AC45-F874-4C44-BFFD-8E902C12B70D}"/>
          </ac:spMkLst>
        </pc:spChg>
        <pc:spChg chg="mod">
          <ac:chgData name="Tiia Koppanen" userId="5345512d-ba5f-4937-80a2-9a77fa41b916" providerId="ADAL" clId="{3A49B954-BA29-4D15-8C14-076564F9A699}" dt="2022-03-22T13:41:54.650" v="441" actId="404"/>
          <ac:spMkLst>
            <pc:docMk/>
            <pc:sldMk cId="336254902" sldId="271"/>
            <ac:spMk id="3" creationId="{EEB59FE1-2E40-417B-9107-B742DACC4DDA}"/>
          </ac:spMkLst>
        </pc:spChg>
      </pc:sldChg>
      <pc:sldChg chg="addSp delSp modSp add mod">
        <pc:chgData name="Tiia Koppanen" userId="5345512d-ba5f-4937-80a2-9a77fa41b916" providerId="ADAL" clId="{3A49B954-BA29-4D15-8C14-076564F9A699}" dt="2022-03-22T13:44:56.373" v="481" actId="14100"/>
        <pc:sldMkLst>
          <pc:docMk/>
          <pc:sldMk cId="863302382" sldId="272"/>
        </pc:sldMkLst>
        <pc:spChg chg="mod">
          <ac:chgData name="Tiia Koppanen" userId="5345512d-ba5f-4937-80a2-9a77fa41b916" providerId="ADAL" clId="{3A49B954-BA29-4D15-8C14-076564F9A699}" dt="2022-03-22T13:44:39.519" v="478" actId="404"/>
          <ac:spMkLst>
            <pc:docMk/>
            <pc:sldMk cId="863302382" sldId="272"/>
            <ac:spMk id="2" creationId="{5514B803-63E0-411A-AA9F-585AB13CA09D}"/>
          </ac:spMkLst>
        </pc:spChg>
        <pc:spChg chg="mod">
          <ac:chgData name="Tiia Koppanen" userId="5345512d-ba5f-4937-80a2-9a77fa41b916" providerId="ADAL" clId="{3A49B954-BA29-4D15-8C14-076564F9A699}" dt="2022-03-22T13:44:56.373" v="481" actId="14100"/>
          <ac:spMkLst>
            <pc:docMk/>
            <pc:sldMk cId="863302382" sldId="272"/>
            <ac:spMk id="3" creationId="{3D81213A-9EAD-4C31-8AEC-F07B00A62E01}"/>
          </ac:spMkLst>
        </pc:spChg>
        <pc:spChg chg="add del mod">
          <ac:chgData name="Tiia Koppanen" userId="5345512d-ba5f-4937-80a2-9a77fa41b916" providerId="ADAL" clId="{3A49B954-BA29-4D15-8C14-076564F9A699}" dt="2022-03-22T13:37:29.161" v="318" actId="478"/>
          <ac:spMkLst>
            <pc:docMk/>
            <pc:sldMk cId="863302382" sldId="272"/>
            <ac:spMk id="5" creationId="{C88B63FE-B54C-479C-88DC-222C71ECDF70}"/>
          </ac:spMkLst>
        </pc:spChg>
        <pc:spChg chg="add del">
          <ac:chgData name="Tiia Koppanen" userId="5345512d-ba5f-4937-80a2-9a77fa41b916" providerId="ADAL" clId="{3A49B954-BA29-4D15-8C14-076564F9A699}" dt="2022-03-22T13:37:41.996" v="323" actId="26606"/>
          <ac:spMkLst>
            <pc:docMk/>
            <pc:sldMk cId="863302382" sldId="272"/>
            <ac:spMk id="82" creationId="{DBC6133C-0615-4CE4-9132-37E609A9BDFA}"/>
          </ac:spMkLst>
        </pc:spChg>
        <pc:spChg chg="add del">
          <ac:chgData name="Tiia Koppanen" userId="5345512d-ba5f-4937-80a2-9a77fa41b916" providerId="ADAL" clId="{3A49B954-BA29-4D15-8C14-076564F9A699}" dt="2022-03-22T13:37:41.996" v="323" actId="26606"/>
          <ac:spMkLst>
            <pc:docMk/>
            <pc:sldMk cId="863302382" sldId="272"/>
            <ac:spMk id="83" creationId="{169CC832-2974-4E8D-90ED-3E2941BA7336}"/>
          </ac:spMkLst>
        </pc:spChg>
        <pc:spChg chg="add del">
          <ac:chgData name="Tiia Koppanen" userId="5345512d-ba5f-4937-80a2-9a77fa41b916" providerId="ADAL" clId="{3A49B954-BA29-4D15-8C14-076564F9A699}" dt="2022-03-22T13:37:41.996" v="323" actId="26606"/>
          <ac:spMkLst>
            <pc:docMk/>
            <pc:sldMk cId="863302382" sldId="272"/>
            <ac:spMk id="84" creationId="{55222F96-971A-4F90-B841-6BAB416C7AC1}"/>
          </ac:spMkLst>
        </pc:spChg>
        <pc:spChg chg="add del">
          <ac:chgData name="Tiia Koppanen" userId="5345512d-ba5f-4937-80a2-9a77fa41b916" providerId="ADAL" clId="{3A49B954-BA29-4D15-8C14-076564F9A699}" dt="2022-03-22T13:37:41.996" v="323" actId="26606"/>
          <ac:spMkLst>
            <pc:docMk/>
            <pc:sldMk cId="863302382" sldId="272"/>
            <ac:spMk id="85" creationId="{08980754-6F4B-43C9-B9BE-127B6BED6586}"/>
          </ac:spMkLst>
        </pc:spChg>
        <pc:spChg chg="add del">
          <ac:chgData name="Tiia Koppanen" userId="5345512d-ba5f-4937-80a2-9a77fa41b916" providerId="ADAL" clId="{3A49B954-BA29-4D15-8C14-076564F9A699}" dt="2022-03-22T13:37:41.996" v="323" actId="26606"/>
          <ac:spMkLst>
            <pc:docMk/>
            <pc:sldMk cId="863302382" sldId="272"/>
            <ac:spMk id="86" creationId="{2C1BBA94-3F40-40AA-8BB9-E69E25E537C1}"/>
          </ac:spMkLst>
        </pc:spChg>
        <pc:spChg chg="add del">
          <ac:chgData name="Tiia Koppanen" userId="5345512d-ba5f-4937-80a2-9a77fa41b916" providerId="ADAL" clId="{3A49B954-BA29-4D15-8C14-076564F9A699}" dt="2022-03-22T13:37:40.747" v="320" actId="26606"/>
          <ac:spMkLst>
            <pc:docMk/>
            <pc:sldMk cId="863302382" sldId="272"/>
            <ac:spMk id="135" creationId="{201CC55D-ED54-4C5C-95E6-10947BD1103B}"/>
          </ac:spMkLst>
        </pc:spChg>
        <pc:spChg chg="add del">
          <ac:chgData name="Tiia Koppanen" userId="5345512d-ba5f-4937-80a2-9a77fa41b916" providerId="ADAL" clId="{3A49B954-BA29-4D15-8C14-076564F9A699}" dt="2022-03-22T13:37:40.747" v="320" actId="26606"/>
          <ac:spMkLst>
            <pc:docMk/>
            <pc:sldMk cId="863302382" sldId="272"/>
            <ac:spMk id="141" creationId="{3873B707-463F-40B0-8227-E8CC6C67EB25}"/>
          </ac:spMkLst>
        </pc:spChg>
        <pc:spChg chg="add del">
          <ac:chgData name="Tiia Koppanen" userId="5345512d-ba5f-4937-80a2-9a77fa41b916" providerId="ADAL" clId="{3A49B954-BA29-4D15-8C14-076564F9A699}" dt="2022-03-22T13:37:40.747" v="320" actId="26606"/>
          <ac:spMkLst>
            <pc:docMk/>
            <pc:sldMk cId="863302382" sldId="272"/>
            <ac:spMk id="143" creationId="{C13237C8-E62C-4F0D-A318-BD6FB6C2D138}"/>
          </ac:spMkLst>
        </pc:spChg>
        <pc:spChg chg="add del">
          <ac:chgData name="Tiia Koppanen" userId="5345512d-ba5f-4937-80a2-9a77fa41b916" providerId="ADAL" clId="{3A49B954-BA29-4D15-8C14-076564F9A699}" dt="2022-03-22T13:37:40.747" v="320" actId="26606"/>
          <ac:spMkLst>
            <pc:docMk/>
            <pc:sldMk cId="863302382" sldId="272"/>
            <ac:spMk id="145" creationId="{19C9EAEA-39D0-4B0E-A0EB-51E7B26740B1}"/>
          </ac:spMkLst>
        </pc:spChg>
        <pc:spChg chg="add del">
          <ac:chgData name="Tiia Koppanen" userId="5345512d-ba5f-4937-80a2-9a77fa41b916" providerId="ADAL" clId="{3A49B954-BA29-4D15-8C14-076564F9A699}" dt="2022-03-22T13:37:41.996" v="322" actId="26606"/>
          <ac:spMkLst>
            <pc:docMk/>
            <pc:sldMk cId="863302382" sldId="272"/>
            <ac:spMk id="1028" creationId="{F13C74B1-5B17-4795-BED0-7140497B445A}"/>
          </ac:spMkLst>
        </pc:spChg>
        <pc:spChg chg="add del">
          <ac:chgData name="Tiia Koppanen" userId="5345512d-ba5f-4937-80a2-9a77fa41b916" providerId="ADAL" clId="{3A49B954-BA29-4D15-8C14-076564F9A699}" dt="2022-03-22T13:37:41.996" v="322" actId="26606"/>
          <ac:spMkLst>
            <pc:docMk/>
            <pc:sldMk cId="863302382" sldId="272"/>
            <ac:spMk id="1029" creationId="{D4974D33-8DC5-464E-8C6D-BE58F0669C17}"/>
          </ac:spMkLst>
        </pc:spChg>
        <pc:grpChg chg="add del">
          <ac:chgData name="Tiia Koppanen" userId="5345512d-ba5f-4937-80a2-9a77fa41b916" providerId="ADAL" clId="{3A49B954-BA29-4D15-8C14-076564F9A699}" dt="2022-03-22T13:37:40.747" v="320" actId="26606"/>
          <ac:grpSpMkLst>
            <pc:docMk/>
            <pc:sldMk cId="863302382" sldId="272"/>
            <ac:grpSpMk id="137" creationId="{1DE889C7-FAD6-4397-98E2-05D503484459}"/>
          </ac:grpSpMkLst>
        </pc:grpChg>
        <pc:picChg chg="del">
          <ac:chgData name="Tiia Koppanen" userId="5345512d-ba5f-4937-80a2-9a77fa41b916" providerId="ADAL" clId="{3A49B954-BA29-4D15-8C14-076564F9A699}" dt="2022-03-22T13:36:46.821" v="303" actId="478"/>
          <ac:picMkLst>
            <pc:docMk/>
            <pc:sldMk cId="863302382" sldId="272"/>
            <ac:picMk id="13" creationId="{1C599F02-3C6A-4251-8A12-4B32DBC456BB}"/>
          </ac:picMkLst>
        </pc:picChg>
        <pc:picChg chg="add mod">
          <ac:chgData name="Tiia Koppanen" userId="5345512d-ba5f-4937-80a2-9a77fa41b916" providerId="ADAL" clId="{3A49B954-BA29-4D15-8C14-076564F9A699}" dt="2022-03-22T13:37:41.996" v="323" actId="26606"/>
          <ac:picMkLst>
            <pc:docMk/>
            <pc:sldMk cId="863302382" sldId="272"/>
            <ac:picMk id="1026" creationId="{2A476185-2D48-4718-BADA-85BF516B6D2C}"/>
          </ac:picMkLst>
        </pc:picChg>
        <pc:cxnChg chg="add">
          <ac:chgData name="Tiia Koppanen" userId="5345512d-ba5f-4937-80a2-9a77fa41b916" providerId="ADAL" clId="{3A49B954-BA29-4D15-8C14-076564F9A699}" dt="2022-03-22T13:37:41.996" v="323" actId="26606"/>
          <ac:cxnSpMkLst>
            <pc:docMk/>
            <pc:sldMk cId="863302382" sldId="272"/>
            <ac:cxnSpMk id="1031" creationId="{A7F400EE-A8A5-48AF-B4D6-291B52C6F0B0}"/>
          </ac:cxnSpMkLst>
        </pc:cxnChg>
      </pc:sldChg>
      <pc:sldChg chg="addSp delSp modSp add mod">
        <pc:chgData name="Tiia Koppanen" userId="5345512d-ba5f-4937-80a2-9a77fa41b916" providerId="ADAL" clId="{3A49B954-BA29-4D15-8C14-076564F9A699}" dt="2022-03-22T14:08:33.884" v="641" actId="113"/>
        <pc:sldMkLst>
          <pc:docMk/>
          <pc:sldMk cId="419499798" sldId="273"/>
        </pc:sldMkLst>
        <pc:spChg chg="mod">
          <ac:chgData name="Tiia Koppanen" userId="5345512d-ba5f-4937-80a2-9a77fa41b916" providerId="ADAL" clId="{3A49B954-BA29-4D15-8C14-076564F9A699}" dt="2022-03-22T14:07:44.670" v="638" actId="790"/>
          <ac:spMkLst>
            <pc:docMk/>
            <pc:sldMk cId="419499798" sldId="273"/>
            <ac:spMk id="2" creationId="{5514B803-63E0-411A-AA9F-585AB13CA09D}"/>
          </ac:spMkLst>
        </pc:spChg>
        <pc:spChg chg="mod">
          <ac:chgData name="Tiia Koppanen" userId="5345512d-ba5f-4937-80a2-9a77fa41b916" providerId="ADAL" clId="{3A49B954-BA29-4D15-8C14-076564F9A699}" dt="2022-03-22T14:08:33.884" v="641" actId="113"/>
          <ac:spMkLst>
            <pc:docMk/>
            <pc:sldMk cId="419499798" sldId="273"/>
            <ac:spMk id="3" creationId="{3D81213A-9EAD-4C31-8AEC-F07B00A62E01}"/>
          </ac:spMkLst>
        </pc:spChg>
        <pc:spChg chg="add del">
          <ac:chgData name="Tiia Koppanen" userId="5345512d-ba5f-4937-80a2-9a77fa41b916" providerId="ADAL" clId="{3A49B954-BA29-4D15-8C14-076564F9A699}" dt="2022-03-22T14:03:13.863" v="597" actId="26606"/>
          <ac:spMkLst>
            <pc:docMk/>
            <pc:sldMk cId="419499798" sldId="273"/>
            <ac:spMk id="91" creationId="{FF81F8D5-515A-45DC-B296-30AB11F2C19F}"/>
          </ac:spMkLst>
        </pc:spChg>
        <pc:spChg chg="add del">
          <ac:chgData name="Tiia Koppanen" userId="5345512d-ba5f-4937-80a2-9a77fa41b916" providerId="ADAL" clId="{3A49B954-BA29-4D15-8C14-076564F9A699}" dt="2022-03-22T14:03:13.863" v="597" actId="26606"/>
          <ac:spMkLst>
            <pc:docMk/>
            <pc:sldMk cId="419499798" sldId="273"/>
            <ac:spMk id="93" creationId="{90464369-70FA-42AF-948F-80664CA7BFE5}"/>
          </ac:spMkLst>
        </pc:spChg>
        <pc:spChg chg="add del">
          <ac:chgData name="Tiia Koppanen" userId="5345512d-ba5f-4937-80a2-9a77fa41b916" providerId="ADAL" clId="{3A49B954-BA29-4D15-8C14-076564F9A699}" dt="2022-03-22T14:03:13.863" v="597" actId="26606"/>
          <ac:spMkLst>
            <pc:docMk/>
            <pc:sldMk cId="419499798" sldId="273"/>
            <ac:spMk id="95" creationId="{A6604B49-AD5C-4590-B051-06C8222ECD99}"/>
          </ac:spMkLst>
        </pc:spChg>
        <pc:spChg chg="add del">
          <ac:chgData name="Tiia Koppanen" userId="5345512d-ba5f-4937-80a2-9a77fa41b916" providerId="ADAL" clId="{3A49B954-BA29-4D15-8C14-076564F9A699}" dt="2022-03-22T14:03:13.863" v="597" actId="26606"/>
          <ac:spMkLst>
            <pc:docMk/>
            <pc:sldMk cId="419499798" sldId="273"/>
            <ac:spMk id="97" creationId="{CC552A98-EF7D-4D42-AB69-066B786AB55B}"/>
          </ac:spMkLst>
        </pc:spChg>
        <pc:spChg chg="add del">
          <ac:chgData name="Tiia Koppanen" userId="5345512d-ba5f-4937-80a2-9a77fa41b916" providerId="ADAL" clId="{3A49B954-BA29-4D15-8C14-076564F9A699}" dt="2022-03-22T14:03:13.863" v="597" actId="26606"/>
          <ac:spMkLst>
            <pc:docMk/>
            <pc:sldMk cId="419499798" sldId="273"/>
            <ac:spMk id="99" creationId="{A648176E-454C-437C-B0FC-9B82FCF32B24}"/>
          </ac:spMkLst>
        </pc:spChg>
        <pc:spChg chg="add del">
          <ac:chgData name="Tiia Koppanen" userId="5345512d-ba5f-4937-80a2-9a77fa41b916" providerId="ADAL" clId="{3A49B954-BA29-4D15-8C14-076564F9A699}" dt="2022-03-22T13:49:27.878" v="548" actId="26606"/>
          <ac:spMkLst>
            <pc:docMk/>
            <pc:sldMk cId="419499798" sldId="273"/>
            <ac:spMk id="137" creationId="{DBC6133C-0615-4CE4-9132-37E609A9BDFA}"/>
          </ac:spMkLst>
        </pc:spChg>
        <pc:spChg chg="add del">
          <ac:chgData name="Tiia Koppanen" userId="5345512d-ba5f-4937-80a2-9a77fa41b916" providerId="ADAL" clId="{3A49B954-BA29-4D15-8C14-076564F9A699}" dt="2022-03-22T13:49:27.878" v="548" actId="26606"/>
          <ac:spMkLst>
            <pc:docMk/>
            <pc:sldMk cId="419499798" sldId="273"/>
            <ac:spMk id="139" creationId="{169CC832-2974-4E8D-90ED-3E2941BA7336}"/>
          </ac:spMkLst>
        </pc:spChg>
        <pc:spChg chg="add del">
          <ac:chgData name="Tiia Koppanen" userId="5345512d-ba5f-4937-80a2-9a77fa41b916" providerId="ADAL" clId="{3A49B954-BA29-4D15-8C14-076564F9A699}" dt="2022-03-22T13:49:27.878" v="548" actId="26606"/>
          <ac:spMkLst>
            <pc:docMk/>
            <pc:sldMk cId="419499798" sldId="273"/>
            <ac:spMk id="141" creationId="{55222F96-971A-4F90-B841-6BAB416C7AC1}"/>
          </ac:spMkLst>
        </pc:spChg>
        <pc:spChg chg="add del">
          <ac:chgData name="Tiia Koppanen" userId="5345512d-ba5f-4937-80a2-9a77fa41b916" providerId="ADAL" clId="{3A49B954-BA29-4D15-8C14-076564F9A699}" dt="2022-03-22T13:49:27.878" v="548" actId="26606"/>
          <ac:spMkLst>
            <pc:docMk/>
            <pc:sldMk cId="419499798" sldId="273"/>
            <ac:spMk id="143" creationId="{08980754-6F4B-43C9-B9BE-127B6BED6586}"/>
          </ac:spMkLst>
        </pc:spChg>
        <pc:spChg chg="add del">
          <ac:chgData name="Tiia Koppanen" userId="5345512d-ba5f-4937-80a2-9a77fa41b916" providerId="ADAL" clId="{3A49B954-BA29-4D15-8C14-076564F9A699}" dt="2022-03-22T13:49:27.878" v="548" actId="26606"/>
          <ac:spMkLst>
            <pc:docMk/>
            <pc:sldMk cId="419499798" sldId="273"/>
            <ac:spMk id="145" creationId="{2C1BBA94-3F40-40AA-8BB9-E69E25E537C1}"/>
          </ac:spMkLst>
        </pc:spChg>
        <pc:spChg chg="add del">
          <ac:chgData name="Tiia Koppanen" userId="5345512d-ba5f-4937-80a2-9a77fa41b916" providerId="ADAL" clId="{3A49B954-BA29-4D15-8C14-076564F9A699}" dt="2022-03-22T13:49:25.989" v="543" actId="26606"/>
          <ac:spMkLst>
            <pc:docMk/>
            <pc:sldMk cId="419499798" sldId="273"/>
            <ac:spMk id="192" creationId="{FF81F8D5-515A-45DC-B296-30AB11F2C19F}"/>
          </ac:spMkLst>
        </pc:spChg>
        <pc:spChg chg="add del">
          <ac:chgData name="Tiia Koppanen" userId="5345512d-ba5f-4937-80a2-9a77fa41b916" providerId="ADAL" clId="{3A49B954-BA29-4D15-8C14-076564F9A699}" dt="2022-03-22T13:49:25.989" v="543" actId="26606"/>
          <ac:spMkLst>
            <pc:docMk/>
            <pc:sldMk cId="419499798" sldId="273"/>
            <ac:spMk id="193" creationId="{90464369-70FA-42AF-948F-80664CA7BFE5}"/>
          </ac:spMkLst>
        </pc:spChg>
        <pc:spChg chg="add del">
          <ac:chgData name="Tiia Koppanen" userId="5345512d-ba5f-4937-80a2-9a77fa41b916" providerId="ADAL" clId="{3A49B954-BA29-4D15-8C14-076564F9A699}" dt="2022-03-22T13:49:25.989" v="543" actId="26606"/>
          <ac:spMkLst>
            <pc:docMk/>
            <pc:sldMk cId="419499798" sldId="273"/>
            <ac:spMk id="194" creationId="{A6604B49-AD5C-4590-B051-06C8222ECD99}"/>
          </ac:spMkLst>
        </pc:spChg>
        <pc:spChg chg="add del">
          <ac:chgData name="Tiia Koppanen" userId="5345512d-ba5f-4937-80a2-9a77fa41b916" providerId="ADAL" clId="{3A49B954-BA29-4D15-8C14-076564F9A699}" dt="2022-03-22T13:49:25.989" v="543" actId="26606"/>
          <ac:spMkLst>
            <pc:docMk/>
            <pc:sldMk cId="419499798" sldId="273"/>
            <ac:spMk id="195" creationId="{CC552A98-EF7D-4D42-AB69-066B786AB55B}"/>
          </ac:spMkLst>
        </pc:spChg>
        <pc:spChg chg="add del">
          <ac:chgData name="Tiia Koppanen" userId="5345512d-ba5f-4937-80a2-9a77fa41b916" providerId="ADAL" clId="{3A49B954-BA29-4D15-8C14-076564F9A699}" dt="2022-03-22T13:49:25.989" v="543" actId="26606"/>
          <ac:spMkLst>
            <pc:docMk/>
            <pc:sldMk cId="419499798" sldId="273"/>
            <ac:spMk id="196" creationId="{A648176E-454C-437C-B0FC-9B82FCF32B24}"/>
          </ac:spMkLst>
        </pc:spChg>
        <pc:spChg chg="add del">
          <ac:chgData name="Tiia Koppanen" userId="5345512d-ba5f-4937-80a2-9a77fa41b916" providerId="ADAL" clId="{3A49B954-BA29-4D15-8C14-076564F9A699}" dt="2022-03-22T13:49:27.007" v="545" actId="26606"/>
          <ac:spMkLst>
            <pc:docMk/>
            <pc:sldMk cId="419499798" sldId="273"/>
            <ac:spMk id="2054" creationId="{2F687420-BEB4-45CD-8226-339BE553B8E6}"/>
          </ac:spMkLst>
        </pc:spChg>
        <pc:spChg chg="add del">
          <ac:chgData name="Tiia Koppanen" userId="5345512d-ba5f-4937-80a2-9a77fa41b916" providerId="ADAL" clId="{3A49B954-BA29-4D15-8C14-076564F9A699}" dt="2022-03-22T13:49:27.007" v="545" actId="26606"/>
          <ac:spMkLst>
            <pc:docMk/>
            <pc:sldMk cId="419499798" sldId="273"/>
            <ac:spMk id="2055" creationId="{169CC832-2974-4E8D-90ED-3E2941BA7336}"/>
          </ac:spMkLst>
        </pc:spChg>
        <pc:spChg chg="add del">
          <ac:chgData name="Tiia Koppanen" userId="5345512d-ba5f-4937-80a2-9a77fa41b916" providerId="ADAL" clId="{3A49B954-BA29-4D15-8C14-076564F9A699}" dt="2022-03-22T13:49:27.007" v="545" actId="26606"/>
          <ac:spMkLst>
            <pc:docMk/>
            <pc:sldMk cId="419499798" sldId="273"/>
            <ac:spMk id="2056" creationId="{55222F96-971A-4F90-B841-6BAB416C7AC1}"/>
          </ac:spMkLst>
        </pc:spChg>
        <pc:spChg chg="add del">
          <ac:chgData name="Tiia Koppanen" userId="5345512d-ba5f-4937-80a2-9a77fa41b916" providerId="ADAL" clId="{3A49B954-BA29-4D15-8C14-076564F9A699}" dt="2022-03-22T13:49:27.007" v="545" actId="26606"/>
          <ac:spMkLst>
            <pc:docMk/>
            <pc:sldMk cId="419499798" sldId="273"/>
            <ac:spMk id="2057" creationId="{08980754-6F4B-43C9-B9BE-127B6BED6586}"/>
          </ac:spMkLst>
        </pc:spChg>
        <pc:spChg chg="add del">
          <ac:chgData name="Tiia Koppanen" userId="5345512d-ba5f-4937-80a2-9a77fa41b916" providerId="ADAL" clId="{3A49B954-BA29-4D15-8C14-076564F9A699}" dt="2022-03-22T13:49:27.007" v="545" actId="26606"/>
          <ac:spMkLst>
            <pc:docMk/>
            <pc:sldMk cId="419499798" sldId="273"/>
            <ac:spMk id="2058" creationId="{2C1BBA94-3F40-40AA-8BB9-E69E25E537C1}"/>
          </ac:spMkLst>
        </pc:spChg>
        <pc:spChg chg="add del">
          <ac:chgData name="Tiia Koppanen" userId="5345512d-ba5f-4937-80a2-9a77fa41b916" providerId="ADAL" clId="{3A49B954-BA29-4D15-8C14-076564F9A699}" dt="2022-03-22T13:49:27.878" v="547" actId="26606"/>
          <ac:spMkLst>
            <pc:docMk/>
            <pc:sldMk cId="419499798" sldId="273"/>
            <ac:spMk id="2060" creationId="{DBC6133C-0615-4CE4-9132-37E609A9BDFA}"/>
          </ac:spMkLst>
        </pc:spChg>
        <pc:spChg chg="add del">
          <ac:chgData name="Tiia Koppanen" userId="5345512d-ba5f-4937-80a2-9a77fa41b916" providerId="ADAL" clId="{3A49B954-BA29-4D15-8C14-076564F9A699}" dt="2022-03-22T13:49:27.878" v="547" actId="26606"/>
          <ac:spMkLst>
            <pc:docMk/>
            <pc:sldMk cId="419499798" sldId="273"/>
            <ac:spMk id="2061" creationId="{169CC832-2974-4E8D-90ED-3E2941BA7336}"/>
          </ac:spMkLst>
        </pc:spChg>
        <pc:spChg chg="add del">
          <ac:chgData name="Tiia Koppanen" userId="5345512d-ba5f-4937-80a2-9a77fa41b916" providerId="ADAL" clId="{3A49B954-BA29-4D15-8C14-076564F9A699}" dt="2022-03-22T13:49:27.878" v="547" actId="26606"/>
          <ac:spMkLst>
            <pc:docMk/>
            <pc:sldMk cId="419499798" sldId="273"/>
            <ac:spMk id="2062" creationId="{55222F96-971A-4F90-B841-6BAB416C7AC1}"/>
          </ac:spMkLst>
        </pc:spChg>
        <pc:spChg chg="add del">
          <ac:chgData name="Tiia Koppanen" userId="5345512d-ba5f-4937-80a2-9a77fa41b916" providerId="ADAL" clId="{3A49B954-BA29-4D15-8C14-076564F9A699}" dt="2022-03-22T13:49:27.878" v="547" actId="26606"/>
          <ac:spMkLst>
            <pc:docMk/>
            <pc:sldMk cId="419499798" sldId="273"/>
            <ac:spMk id="2063" creationId="{08980754-6F4B-43C9-B9BE-127B6BED6586}"/>
          </ac:spMkLst>
        </pc:spChg>
        <pc:spChg chg="add del">
          <ac:chgData name="Tiia Koppanen" userId="5345512d-ba5f-4937-80a2-9a77fa41b916" providerId="ADAL" clId="{3A49B954-BA29-4D15-8C14-076564F9A699}" dt="2022-03-22T13:49:27.878" v="547" actId="26606"/>
          <ac:spMkLst>
            <pc:docMk/>
            <pc:sldMk cId="419499798" sldId="273"/>
            <ac:spMk id="2064" creationId="{2C1BBA94-3F40-40AA-8BB9-E69E25E537C1}"/>
          </ac:spMkLst>
        </pc:spChg>
        <pc:spChg chg="add del">
          <ac:chgData name="Tiia Koppanen" userId="5345512d-ba5f-4937-80a2-9a77fa41b916" providerId="ADAL" clId="{3A49B954-BA29-4D15-8C14-076564F9A699}" dt="2022-03-22T13:50:15.464" v="571" actId="26606"/>
          <ac:spMkLst>
            <pc:docMk/>
            <pc:sldMk cId="419499798" sldId="273"/>
            <ac:spMk id="2066" creationId="{2F687420-BEB4-45CD-8226-339BE553B8E6}"/>
          </ac:spMkLst>
        </pc:spChg>
        <pc:spChg chg="add del">
          <ac:chgData name="Tiia Koppanen" userId="5345512d-ba5f-4937-80a2-9a77fa41b916" providerId="ADAL" clId="{3A49B954-BA29-4D15-8C14-076564F9A699}" dt="2022-03-22T13:50:15.464" v="571" actId="26606"/>
          <ac:spMkLst>
            <pc:docMk/>
            <pc:sldMk cId="419499798" sldId="273"/>
            <ac:spMk id="2067" creationId="{169CC832-2974-4E8D-90ED-3E2941BA7336}"/>
          </ac:spMkLst>
        </pc:spChg>
        <pc:spChg chg="add del">
          <ac:chgData name="Tiia Koppanen" userId="5345512d-ba5f-4937-80a2-9a77fa41b916" providerId="ADAL" clId="{3A49B954-BA29-4D15-8C14-076564F9A699}" dt="2022-03-22T13:50:15.464" v="571" actId="26606"/>
          <ac:spMkLst>
            <pc:docMk/>
            <pc:sldMk cId="419499798" sldId="273"/>
            <ac:spMk id="2068" creationId="{55222F96-971A-4F90-B841-6BAB416C7AC1}"/>
          </ac:spMkLst>
        </pc:spChg>
        <pc:spChg chg="add del">
          <ac:chgData name="Tiia Koppanen" userId="5345512d-ba5f-4937-80a2-9a77fa41b916" providerId="ADAL" clId="{3A49B954-BA29-4D15-8C14-076564F9A699}" dt="2022-03-22T13:50:15.464" v="571" actId="26606"/>
          <ac:spMkLst>
            <pc:docMk/>
            <pc:sldMk cId="419499798" sldId="273"/>
            <ac:spMk id="2069" creationId="{08980754-6F4B-43C9-B9BE-127B6BED6586}"/>
          </ac:spMkLst>
        </pc:spChg>
        <pc:spChg chg="add del">
          <ac:chgData name="Tiia Koppanen" userId="5345512d-ba5f-4937-80a2-9a77fa41b916" providerId="ADAL" clId="{3A49B954-BA29-4D15-8C14-076564F9A699}" dt="2022-03-22T13:50:15.464" v="571" actId="26606"/>
          <ac:spMkLst>
            <pc:docMk/>
            <pc:sldMk cId="419499798" sldId="273"/>
            <ac:spMk id="2070" creationId="{2C1BBA94-3F40-40AA-8BB9-E69E25E537C1}"/>
          </ac:spMkLst>
        </pc:spChg>
        <pc:picChg chg="del">
          <ac:chgData name="Tiia Koppanen" userId="5345512d-ba5f-4937-80a2-9a77fa41b916" providerId="ADAL" clId="{3A49B954-BA29-4D15-8C14-076564F9A699}" dt="2022-03-22T13:48:52.016" v="539" actId="478"/>
          <ac:picMkLst>
            <pc:docMk/>
            <pc:sldMk cId="419499798" sldId="273"/>
            <ac:picMk id="1026" creationId="{2A476185-2D48-4718-BADA-85BF516B6D2C}"/>
          </ac:picMkLst>
        </pc:picChg>
        <pc:picChg chg="add del">
          <ac:chgData name="Tiia Koppanen" userId="5345512d-ba5f-4937-80a2-9a77fa41b916" providerId="ADAL" clId="{3A49B954-BA29-4D15-8C14-076564F9A699}" dt="2022-03-22T13:48:52.016" v="539" actId="478"/>
          <ac:picMkLst>
            <pc:docMk/>
            <pc:sldMk cId="419499798" sldId="273"/>
            <ac:picMk id="2050" creationId="{C301BB4D-F99A-4CEA-9996-2F320ABB77D4}"/>
          </ac:picMkLst>
        </pc:picChg>
        <pc:picChg chg="add mod">
          <ac:chgData name="Tiia Koppanen" userId="5345512d-ba5f-4937-80a2-9a77fa41b916" providerId="ADAL" clId="{3A49B954-BA29-4D15-8C14-076564F9A699}" dt="2022-03-22T14:03:13.863" v="597" actId="26606"/>
          <ac:picMkLst>
            <pc:docMk/>
            <pc:sldMk cId="419499798" sldId="273"/>
            <ac:picMk id="2052" creationId="{C91E9903-393B-4858-8FB9-BAF067F14D2C}"/>
          </ac:picMkLst>
        </pc:picChg>
        <pc:cxnChg chg="del">
          <ac:chgData name="Tiia Koppanen" userId="5345512d-ba5f-4937-80a2-9a77fa41b916" providerId="ADAL" clId="{3A49B954-BA29-4D15-8C14-076564F9A699}" dt="2022-03-22T13:49:10.051" v="541" actId="26606"/>
          <ac:cxnSpMkLst>
            <pc:docMk/>
            <pc:sldMk cId="419499798" sldId="273"/>
            <ac:cxnSpMk id="1031" creationId="{A7F400EE-A8A5-48AF-B4D6-291B52C6F0B0}"/>
          </ac:cxnSpMkLst>
        </pc:cxnChg>
        <pc:cxnChg chg="add">
          <ac:chgData name="Tiia Koppanen" userId="5345512d-ba5f-4937-80a2-9a77fa41b916" providerId="ADAL" clId="{3A49B954-BA29-4D15-8C14-076564F9A699}" dt="2022-03-22T14:03:13.863" v="597" actId="26606"/>
          <ac:cxnSpMkLst>
            <pc:docMk/>
            <pc:sldMk cId="419499798" sldId="273"/>
            <ac:cxnSpMk id="2059" creationId="{A7F400EE-A8A5-48AF-B4D6-291B52C6F0B0}"/>
          </ac:cxnSpMkLst>
        </pc:cxnChg>
      </pc:sldChg>
      <pc:sldChg chg="addSp delSp modSp add mod ord">
        <pc:chgData name="Tiia Koppanen" userId="5345512d-ba5f-4937-80a2-9a77fa41b916" providerId="ADAL" clId="{3A49B954-BA29-4D15-8C14-076564F9A699}" dt="2022-03-22T14:18:25.889" v="780" actId="1076"/>
        <pc:sldMkLst>
          <pc:docMk/>
          <pc:sldMk cId="1375599937" sldId="274"/>
        </pc:sldMkLst>
        <pc:spChg chg="mod">
          <ac:chgData name="Tiia Koppanen" userId="5345512d-ba5f-4937-80a2-9a77fa41b916" providerId="ADAL" clId="{3A49B954-BA29-4D15-8C14-076564F9A699}" dt="2022-03-22T14:18:25.889" v="780" actId="1076"/>
          <ac:spMkLst>
            <pc:docMk/>
            <pc:sldMk cId="1375599937" sldId="274"/>
            <ac:spMk id="2" creationId="{6756AC45-F874-4C44-BFFD-8E902C12B70D}"/>
          </ac:spMkLst>
        </pc:spChg>
        <pc:spChg chg="mod">
          <ac:chgData name="Tiia Koppanen" userId="5345512d-ba5f-4937-80a2-9a77fa41b916" providerId="ADAL" clId="{3A49B954-BA29-4D15-8C14-076564F9A699}" dt="2022-03-22T14:18:20.604" v="779" actId="20577"/>
          <ac:spMkLst>
            <pc:docMk/>
            <pc:sldMk cId="1375599937" sldId="274"/>
            <ac:spMk id="3" creationId="{EEB59FE1-2E40-417B-9107-B742DACC4DDA}"/>
          </ac:spMkLst>
        </pc:spChg>
        <pc:spChg chg="add">
          <ac:chgData name="Tiia Koppanen" userId="5345512d-ba5f-4937-80a2-9a77fa41b916" providerId="ADAL" clId="{3A49B954-BA29-4D15-8C14-076564F9A699}" dt="2022-03-22T14:17:03.154" v="737" actId="26606"/>
          <ac:spMkLst>
            <pc:docMk/>
            <pc:sldMk cId="1375599937" sldId="274"/>
            <ac:spMk id="14" creationId="{DBC6133C-0615-4CE4-9132-37E609A9BDFA}"/>
          </ac:spMkLst>
        </pc:spChg>
        <pc:spChg chg="add">
          <ac:chgData name="Tiia Koppanen" userId="5345512d-ba5f-4937-80a2-9a77fa41b916" providerId="ADAL" clId="{3A49B954-BA29-4D15-8C14-076564F9A699}" dt="2022-03-22T14:17:03.154" v="737" actId="26606"/>
          <ac:spMkLst>
            <pc:docMk/>
            <pc:sldMk cId="1375599937" sldId="274"/>
            <ac:spMk id="16" creationId="{169CC832-2974-4E8D-90ED-3E2941BA7336}"/>
          </ac:spMkLst>
        </pc:spChg>
        <pc:spChg chg="add">
          <ac:chgData name="Tiia Koppanen" userId="5345512d-ba5f-4937-80a2-9a77fa41b916" providerId="ADAL" clId="{3A49B954-BA29-4D15-8C14-076564F9A699}" dt="2022-03-22T14:17:03.154" v="737" actId="26606"/>
          <ac:spMkLst>
            <pc:docMk/>
            <pc:sldMk cId="1375599937" sldId="274"/>
            <ac:spMk id="18" creationId="{55222F96-971A-4F90-B841-6BAB416C7AC1}"/>
          </ac:spMkLst>
        </pc:spChg>
        <pc:spChg chg="add">
          <ac:chgData name="Tiia Koppanen" userId="5345512d-ba5f-4937-80a2-9a77fa41b916" providerId="ADAL" clId="{3A49B954-BA29-4D15-8C14-076564F9A699}" dt="2022-03-22T14:17:03.154" v="737" actId="26606"/>
          <ac:spMkLst>
            <pc:docMk/>
            <pc:sldMk cId="1375599937" sldId="274"/>
            <ac:spMk id="20" creationId="{08980754-6F4B-43C9-B9BE-127B6BED6586}"/>
          </ac:spMkLst>
        </pc:spChg>
        <pc:spChg chg="add">
          <ac:chgData name="Tiia Koppanen" userId="5345512d-ba5f-4937-80a2-9a77fa41b916" providerId="ADAL" clId="{3A49B954-BA29-4D15-8C14-076564F9A699}" dt="2022-03-22T14:17:03.154" v="737" actId="26606"/>
          <ac:spMkLst>
            <pc:docMk/>
            <pc:sldMk cId="1375599937" sldId="274"/>
            <ac:spMk id="22" creationId="{2C1BBA94-3F40-40AA-8BB9-E69E25E537C1}"/>
          </ac:spMkLst>
        </pc:spChg>
        <pc:picChg chg="add mod modCrop">
          <ac:chgData name="Tiia Koppanen" userId="5345512d-ba5f-4937-80a2-9a77fa41b916" providerId="ADAL" clId="{3A49B954-BA29-4D15-8C14-076564F9A699}" dt="2022-03-22T14:17:03.154" v="737" actId="26606"/>
          <ac:picMkLst>
            <pc:docMk/>
            <pc:sldMk cId="1375599937" sldId="274"/>
            <ac:picMk id="5" creationId="{7FC63D1A-0670-4758-A4D9-950A06B067EB}"/>
          </ac:picMkLst>
        </pc:picChg>
        <pc:picChg chg="del">
          <ac:chgData name="Tiia Koppanen" userId="5345512d-ba5f-4937-80a2-9a77fa41b916" providerId="ADAL" clId="{3A49B954-BA29-4D15-8C14-076564F9A699}" dt="2022-03-22T14:16:07.041" v="727" actId="478"/>
          <ac:picMkLst>
            <pc:docMk/>
            <pc:sldMk cId="1375599937" sldId="274"/>
            <ac:picMk id="42" creationId="{B143DCB7-CBC1-4718-86AB-C6A49D7C632D}"/>
          </ac:picMkLst>
        </pc:picChg>
        <pc:cxnChg chg="del">
          <ac:chgData name="Tiia Koppanen" userId="5345512d-ba5f-4937-80a2-9a77fa41b916" providerId="ADAL" clId="{3A49B954-BA29-4D15-8C14-076564F9A699}" dt="2022-03-22T14:17:03.154" v="737" actId="26606"/>
          <ac:cxnSpMkLst>
            <pc:docMk/>
            <pc:sldMk cId="1375599937" sldId="274"/>
            <ac:cxnSpMk id="9" creationId="{A7F400EE-A8A5-48AF-B4D6-291B52C6F0B0}"/>
          </ac:cxnSpMkLst>
        </pc:cxnChg>
      </pc:sldChg>
      <pc:sldChg chg="addSp delSp modSp add mod">
        <pc:chgData name="Tiia Koppanen" userId="5345512d-ba5f-4937-80a2-9a77fa41b916" providerId="ADAL" clId="{3A49B954-BA29-4D15-8C14-076564F9A699}" dt="2022-03-22T14:32:50.120" v="1053" actId="20577"/>
        <pc:sldMkLst>
          <pc:docMk/>
          <pc:sldMk cId="2548873763" sldId="275"/>
        </pc:sldMkLst>
        <pc:spChg chg="mod">
          <ac:chgData name="Tiia Koppanen" userId="5345512d-ba5f-4937-80a2-9a77fa41b916" providerId="ADAL" clId="{3A49B954-BA29-4D15-8C14-076564F9A699}" dt="2022-03-22T14:31:58.327" v="1042" actId="26606"/>
          <ac:spMkLst>
            <pc:docMk/>
            <pc:sldMk cId="2548873763" sldId="275"/>
            <ac:spMk id="2" creationId="{6756AC45-F874-4C44-BFFD-8E902C12B70D}"/>
          </ac:spMkLst>
        </pc:spChg>
        <pc:spChg chg="del">
          <ac:chgData name="Tiia Koppanen" userId="5345512d-ba5f-4937-80a2-9a77fa41b916" providerId="ADAL" clId="{3A49B954-BA29-4D15-8C14-076564F9A699}" dt="2022-03-22T14:19:09.848" v="783" actId="478"/>
          <ac:spMkLst>
            <pc:docMk/>
            <pc:sldMk cId="2548873763" sldId="275"/>
            <ac:spMk id="3" creationId="{EEB59FE1-2E40-417B-9107-B742DACC4DDA}"/>
          </ac:spMkLst>
        </pc:spChg>
        <pc:spChg chg="add mod">
          <ac:chgData name="Tiia Koppanen" userId="5345512d-ba5f-4937-80a2-9a77fa41b916" providerId="ADAL" clId="{3A49B954-BA29-4D15-8C14-076564F9A699}" dt="2022-03-22T14:32:50.120" v="1053" actId="20577"/>
          <ac:spMkLst>
            <pc:docMk/>
            <pc:sldMk cId="2548873763" sldId="275"/>
            <ac:spMk id="6" creationId="{3D90EBB8-35D5-4453-B351-B1CA9B4E79B7}"/>
          </ac:spMkLst>
        </pc:spChg>
        <pc:spChg chg="del">
          <ac:chgData name="Tiia Koppanen" userId="5345512d-ba5f-4937-80a2-9a77fa41b916" providerId="ADAL" clId="{3A49B954-BA29-4D15-8C14-076564F9A699}" dt="2022-03-22T14:31:58.327" v="1042" actId="26606"/>
          <ac:spMkLst>
            <pc:docMk/>
            <pc:sldMk cId="2548873763" sldId="275"/>
            <ac:spMk id="14" creationId="{DBC6133C-0615-4CE4-9132-37E609A9BDFA}"/>
          </ac:spMkLst>
        </pc:spChg>
        <pc:spChg chg="del">
          <ac:chgData name="Tiia Koppanen" userId="5345512d-ba5f-4937-80a2-9a77fa41b916" providerId="ADAL" clId="{3A49B954-BA29-4D15-8C14-076564F9A699}" dt="2022-03-22T14:31:58.327" v="1042" actId="26606"/>
          <ac:spMkLst>
            <pc:docMk/>
            <pc:sldMk cId="2548873763" sldId="275"/>
            <ac:spMk id="16" creationId="{169CC832-2974-4E8D-90ED-3E2941BA7336}"/>
          </ac:spMkLst>
        </pc:spChg>
        <pc:spChg chg="del">
          <ac:chgData name="Tiia Koppanen" userId="5345512d-ba5f-4937-80a2-9a77fa41b916" providerId="ADAL" clId="{3A49B954-BA29-4D15-8C14-076564F9A699}" dt="2022-03-22T14:31:58.327" v="1042" actId="26606"/>
          <ac:spMkLst>
            <pc:docMk/>
            <pc:sldMk cId="2548873763" sldId="275"/>
            <ac:spMk id="18" creationId="{55222F96-971A-4F90-B841-6BAB416C7AC1}"/>
          </ac:spMkLst>
        </pc:spChg>
        <pc:spChg chg="del">
          <ac:chgData name="Tiia Koppanen" userId="5345512d-ba5f-4937-80a2-9a77fa41b916" providerId="ADAL" clId="{3A49B954-BA29-4D15-8C14-076564F9A699}" dt="2022-03-22T14:31:58.327" v="1042" actId="26606"/>
          <ac:spMkLst>
            <pc:docMk/>
            <pc:sldMk cId="2548873763" sldId="275"/>
            <ac:spMk id="20" creationId="{08980754-6F4B-43C9-B9BE-127B6BED6586}"/>
          </ac:spMkLst>
        </pc:spChg>
        <pc:spChg chg="del">
          <ac:chgData name="Tiia Koppanen" userId="5345512d-ba5f-4937-80a2-9a77fa41b916" providerId="ADAL" clId="{3A49B954-BA29-4D15-8C14-076564F9A699}" dt="2022-03-22T14:31:58.327" v="1042" actId="26606"/>
          <ac:spMkLst>
            <pc:docMk/>
            <pc:sldMk cId="2548873763" sldId="275"/>
            <ac:spMk id="22" creationId="{2C1BBA94-3F40-40AA-8BB9-E69E25E537C1}"/>
          </ac:spMkLst>
        </pc:spChg>
        <pc:spChg chg="add">
          <ac:chgData name="Tiia Koppanen" userId="5345512d-ba5f-4937-80a2-9a77fa41b916" providerId="ADAL" clId="{3A49B954-BA29-4D15-8C14-076564F9A699}" dt="2022-03-22T14:31:58.327" v="1042" actId="26606"/>
          <ac:spMkLst>
            <pc:docMk/>
            <pc:sldMk cId="2548873763" sldId="275"/>
            <ac:spMk id="27" creationId="{F13C74B1-5B17-4795-BED0-7140497B445A}"/>
          </ac:spMkLst>
        </pc:spChg>
        <pc:spChg chg="add">
          <ac:chgData name="Tiia Koppanen" userId="5345512d-ba5f-4937-80a2-9a77fa41b916" providerId="ADAL" clId="{3A49B954-BA29-4D15-8C14-076564F9A699}" dt="2022-03-22T14:31:58.327" v="1042" actId="26606"/>
          <ac:spMkLst>
            <pc:docMk/>
            <pc:sldMk cId="2548873763" sldId="275"/>
            <ac:spMk id="29" creationId="{D4974D33-8DC5-464E-8C6D-BE58F0669C17}"/>
          </ac:spMkLst>
        </pc:spChg>
        <pc:picChg chg="mod ord">
          <ac:chgData name="Tiia Koppanen" userId="5345512d-ba5f-4937-80a2-9a77fa41b916" providerId="ADAL" clId="{3A49B954-BA29-4D15-8C14-076564F9A699}" dt="2022-03-22T14:31:58.327" v="1042" actId="26606"/>
          <ac:picMkLst>
            <pc:docMk/>
            <pc:sldMk cId="2548873763" sldId="275"/>
            <ac:picMk id="5" creationId="{7FC63D1A-0670-4758-A4D9-950A06B067EB}"/>
          </ac:picMkLst>
        </pc:picChg>
      </pc:sldChg>
      <pc:sldChg chg="addSp delSp modSp add mod modAnim">
        <pc:chgData name="Tiia Koppanen" userId="5345512d-ba5f-4937-80a2-9a77fa41b916" providerId="ADAL" clId="{3A49B954-BA29-4D15-8C14-076564F9A699}" dt="2022-03-22T14:25:46.003" v="918" actId="14100"/>
        <pc:sldMkLst>
          <pc:docMk/>
          <pc:sldMk cId="751501858" sldId="276"/>
        </pc:sldMkLst>
        <pc:spChg chg="mod">
          <ac:chgData name="Tiia Koppanen" userId="5345512d-ba5f-4937-80a2-9a77fa41b916" providerId="ADAL" clId="{3A49B954-BA29-4D15-8C14-076564F9A699}" dt="2022-03-22T14:22:56.131" v="897" actId="1076"/>
          <ac:spMkLst>
            <pc:docMk/>
            <pc:sldMk cId="751501858" sldId="276"/>
            <ac:spMk id="2" creationId="{6756AC45-F874-4C44-BFFD-8E902C12B70D}"/>
          </ac:spMkLst>
        </pc:spChg>
        <pc:spChg chg="mod">
          <ac:chgData name="Tiia Koppanen" userId="5345512d-ba5f-4937-80a2-9a77fa41b916" providerId="ADAL" clId="{3A49B954-BA29-4D15-8C14-076564F9A699}" dt="2022-03-22T14:24:20.312" v="912" actId="20577"/>
          <ac:spMkLst>
            <pc:docMk/>
            <pc:sldMk cId="751501858" sldId="276"/>
            <ac:spMk id="6" creationId="{3D90EBB8-35D5-4453-B351-B1CA9B4E79B7}"/>
          </ac:spMkLst>
        </pc:spChg>
        <pc:picChg chg="add del mod modCrop">
          <ac:chgData name="Tiia Koppanen" userId="5345512d-ba5f-4937-80a2-9a77fa41b916" providerId="ADAL" clId="{3A49B954-BA29-4D15-8C14-076564F9A699}" dt="2022-03-22T14:25:38.876" v="915" actId="21"/>
          <ac:picMkLst>
            <pc:docMk/>
            <pc:sldMk cId="751501858" sldId="276"/>
            <ac:picMk id="4" creationId="{59858858-D8C2-4D97-98BF-D03BD2535B80}"/>
          </ac:picMkLst>
        </pc:picChg>
        <pc:picChg chg="del mod">
          <ac:chgData name="Tiia Koppanen" userId="5345512d-ba5f-4937-80a2-9a77fa41b916" providerId="ADAL" clId="{3A49B954-BA29-4D15-8C14-076564F9A699}" dt="2022-03-22T14:24:01.268" v="907" actId="478"/>
          <ac:picMkLst>
            <pc:docMk/>
            <pc:sldMk cId="751501858" sldId="276"/>
            <ac:picMk id="5" creationId="{7FC63D1A-0670-4758-A4D9-950A06B067EB}"/>
          </ac:picMkLst>
        </pc:picChg>
        <pc:picChg chg="add mod">
          <ac:chgData name="Tiia Koppanen" userId="5345512d-ba5f-4937-80a2-9a77fa41b916" providerId="ADAL" clId="{3A49B954-BA29-4D15-8C14-076564F9A699}" dt="2022-03-22T14:25:46.003" v="918" actId="14100"/>
          <ac:picMkLst>
            <pc:docMk/>
            <pc:sldMk cId="751501858" sldId="276"/>
            <ac:picMk id="7" creationId="{FABB3DAD-3662-4D3E-B0EB-88C17EE8B953}"/>
          </ac:picMkLst>
        </pc:picChg>
      </pc:sldChg>
      <pc:sldChg chg="addSp delSp modSp add mod delAnim">
        <pc:chgData name="Tiia Koppanen" userId="5345512d-ba5f-4937-80a2-9a77fa41b916" providerId="ADAL" clId="{3A49B954-BA29-4D15-8C14-076564F9A699}" dt="2022-03-22T14:34:16.945" v="1071" actId="1076"/>
        <pc:sldMkLst>
          <pc:docMk/>
          <pc:sldMk cId="4146226996" sldId="277"/>
        </pc:sldMkLst>
        <pc:spChg chg="mod">
          <ac:chgData name="Tiia Koppanen" userId="5345512d-ba5f-4937-80a2-9a77fa41b916" providerId="ADAL" clId="{3A49B954-BA29-4D15-8C14-076564F9A699}" dt="2022-03-22T14:26:22.022" v="932" actId="26606"/>
          <ac:spMkLst>
            <pc:docMk/>
            <pc:sldMk cId="4146226996" sldId="277"/>
            <ac:spMk id="2" creationId="{6756AC45-F874-4C44-BFFD-8E902C12B70D}"/>
          </ac:spMkLst>
        </pc:spChg>
        <pc:spChg chg="del mod">
          <ac:chgData name="Tiia Koppanen" userId="5345512d-ba5f-4937-80a2-9a77fa41b916" providerId="ADAL" clId="{3A49B954-BA29-4D15-8C14-076564F9A699}" dt="2022-03-22T14:26:01.892" v="923" actId="478"/>
          <ac:spMkLst>
            <pc:docMk/>
            <pc:sldMk cId="4146226996" sldId="277"/>
            <ac:spMk id="6" creationId="{3D90EBB8-35D5-4453-B351-B1CA9B4E79B7}"/>
          </ac:spMkLst>
        </pc:spChg>
        <pc:spChg chg="add del">
          <ac:chgData name="Tiia Koppanen" userId="5345512d-ba5f-4937-80a2-9a77fa41b916" providerId="ADAL" clId="{3A49B954-BA29-4D15-8C14-076564F9A699}" dt="2022-03-22T14:26:22.022" v="932" actId="26606"/>
          <ac:spMkLst>
            <pc:docMk/>
            <pc:sldMk cId="4146226996" sldId="277"/>
            <ac:spMk id="14" creationId="{DBC6133C-0615-4CE4-9132-37E609A9BDFA}"/>
          </ac:spMkLst>
        </pc:spChg>
        <pc:spChg chg="add del">
          <ac:chgData name="Tiia Koppanen" userId="5345512d-ba5f-4937-80a2-9a77fa41b916" providerId="ADAL" clId="{3A49B954-BA29-4D15-8C14-076564F9A699}" dt="2022-03-22T14:26:22.022" v="932" actId="26606"/>
          <ac:spMkLst>
            <pc:docMk/>
            <pc:sldMk cId="4146226996" sldId="277"/>
            <ac:spMk id="16" creationId="{169CC832-2974-4E8D-90ED-3E2941BA7336}"/>
          </ac:spMkLst>
        </pc:spChg>
        <pc:spChg chg="add del">
          <ac:chgData name="Tiia Koppanen" userId="5345512d-ba5f-4937-80a2-9a77fa41b916" providerId="ADAL" clId="{3A49B954-BA29-4D15-8C14-076564F9A699}" dt="2022-03-22T14:26:22.022" v="932" actId="26606"/>
          <ac:spMkLst>
            <pc:docMk/>
            <pc:sldMk cId="4146226996" sldId="277"/>
            <ac:spMk id="18" creationId="{55222F96-971A-4F90-B841-6BAB416C7AC1}"/>
          </ac:spMkLst>
        </pc:spChg>
        <pc:spChg chg="add del">
          <ac:chgData name="Tiia Koppanen" userId="5345512d-ba5f-4937-80a2-9a77fa41b916" providerId="ADAL" clId="{3A49B954-BA29-4D15-8C14-076564F9A699}" dt="2022-03-22T14:26:22.022" v="932" actId="26606"/>
          <ac:spMkLst>
            <pc:docMk/>
            <pc:sldMk cId="4146226996" sldId="277"/>
            <ac:spMk id="20" creationId="{08980754-6F4B-43C9-B9BE-127B6BED6586}"/>
          </ac:spMkLst>
        </pc:spChg>
        <pc:spChg chg="add del">
          <ac:chgData name="Tiia Koppanen" userId="5345512d-ba5f-4937-80a2-9a77fa41b916" providerId="ADAL" clId="{3A49B954-BA29-4D15-8C14-076564F9A699}" dt="2022-03-22T14:26:22.022" v="932" actId="26606"/>
          <ac:spMkLst>
            <pc:docMk/>
            <pc:sldMk cId="4146226996" sldId="277"/>
            <ac:spMk id="22" creationId="{2C1BBA94-3F40-40AA-8BB9-E69E25E537C1}"/>
          </ac:spMkLst>
        </pc:spChg>
        <pc:spChg chg="add del">
          <ac:chgData name="Tiia Koppanen" userId="5345512d-ba5f-4937-80a2-9a77fa41b916" providerId="ADAL" clId="{3A49B954-BA29-4D15-8C14-076564F9A699}" dt="2022-03-22T14:26:16.472" v="925" actId="26606"/>
          <ac:spMkLst>
            <pc:docMk/>
            <pc:sldMk cId="4146226996" sldId="277"/>
            <ac:spMk id="27" creationId="{68AF5748-FED8-45BA-8631-26D1D10F3246}"/>
          </ac:spMkLst>
        </pc:spChg>
        <pc:spChg chg="add del">
          <ac:chgData name="Tiia Koppanen" userId="5345512d-ba5f-4937-80a2-9a77fa41b916" providerId="ADAL" clId="{3A49B954-BA29-4D15-8C14-076564F9A699}" dt="2022-03-22T14:26:16.472" v="925" actId="26606"/>
          <ac:spMkLst>
            <pc:docMk/>
            <pc:sldMk cId="4146226996" sldId="277"/>
            <ac:spMk id="29" creationId="{AF2F604E-43BE-4DC3-B983-E071523364F8}"/>
          </ac:spMkLst>
        </pc:spChg>
        <pc:spChg chg="add del">
          <ac:chgData name="Tiia Koppanen" userId="5345512d-ba5f-4937-80a2-9a77fa41b916" providerId="ADAL" clId="{3A49B954-BA29-4D15-8C14-076564F9A699}" dt="2022-03-22T14:26:16.472" v="925" actId="26606"/>
          <ac:spMkLst>
            <pc:docMk/>
            <pc:sldMk cId="4146226996" sldId="277"/>
            <ac:spMk id="31" creationId="{08C9B587-E65E-4B52-B37C-ABEBB6E87928}"/>
          </ac:spMkLst>
        </pc:spChg>
        <pc:spChg chg="add del">
          <ac:chgData name="Tiia Koppanen" userId="5345512d-ba5f-4937-80a2-9a77fa41b916" providerId="ADAL" clId="{3A49B954-BA29-4D15-8C14-076564F9A699}" dt="2022-03-22T14:26:18.815" v="927" actId="26606"/>
          <ac:spMkLst>
            <pc:docMk/>
            <pc:sldMk cId="4146226996" sldId="277"/>
            <ac:spMk id="33" creationId="{71FC7D98-7B8B-402A-90FC-F027482F2142}"/>
          </ac:spMkLst>
        </pc:spChg>
        <pc:spChg chg="add del">
          <ac:chgData name="Tiia Koppanen" userId="5345512d-ba5f-4937-80a2-9a77fa41b916" providerId="ADAL" clId="{3A49B954-BA29-4D15-8C14-076564F9A699}" dt="2022-03-22T14:26:18.815" v="927" actId="26606"/>
          <ac:spMkLst>
            <pc:docMk/>
            <pc:sldMk cId="4146226996" sldId="277"/>
            <ac:spMk id="34" creationId="{AD7356EA-285B-4E5D-8FEC-104659A4FD2C}"/>
          </ac:spMkLst>
        </pc:spChg>
        <pc:spChg chg="add del">
          <ac:chgData name="Tiia Koppanen" userId="5345512d-ba5f-4937-80a2-9a77fa41b916" providerId="ADAL" clId="{3A49B954-BA29-4D15-8C14-076564F9A699}" dt="2022-03-22T14:26:20.302" v="929" actId="26606"/>
          <ac:spMkLst>
            <pc:docMk/>
            <pc:sldMk cId="4146226996" sldId="277"/>
            <ac:spMk id="36" creationId="{665DBBEF-238B-476B-96AB-8AAC3224ECEA}"/>
          </ac:spMkLst>
        </pc:spChg>
        <pc:spChg chg="add del">
          <ac:chgData name="Tiia Koppanen" userId="5345512d-ba5f-4937-80a2-9a77fa41b916" providerId="ADAL" clId="{3A49B954-BA29-4D15-8C14-076564F9A699}" dt="2022-03-22T14:26:20.302" v="929" actId="26606"/>
          <ac:spMkLst>
            <pc:docMk/>
            <pc:sldMk cId="4146226996" sldId="277"/>
            <ac:spMk id="37" creationId="{3FCFB1DE-0B7E-48CC-BA90-B2AB0889F9D6}"/>
          </ac:spMkLst>
        </pc:spChg>
        <pc:spChg chg="add del">
          <ac:chgData name="Tiia Koppanen" userId="5345512d-ba5f-4937-80a2-9a77fa41b916" providerId="ADAL" clId="{3A49B954-BA29-4D15-8C14-076564F9A699}" dt="2022-03-22T14:26:22.022" v="931" actId="26606"/>
          <ac:spMkLst>
            <pc:docMk/>
            <pc:sldMk cId="4146226996" sldId="277"/>
            <ac:spMk id="39" creationId="{71FC7D98-7B8B-402A-90FC-F027482F2142}"/>
          </ac:spMkLst>
        </pc:spChg>
        <pc:spChg chg="add del">
          <ac:chgData name="Tiia Koppanen" userId="5345512d-ba5f-4937-80a2-9a77fa41b916" providerId="ADAL" clId="{3A49B954-BA29-4D15-8C14-076564F9A699}" dt="2022-03-22T14:26:22.022" v="931" actId="26606"/>
          <ac:spMkLst>
            <pc:docMk/>
            <pc:sldMk cId="4146226996" sldId="277"/>
            <ac:spMk id="40" creationId="{AD7356EA-285B-4E5D-8FEC-104659A4FD2C}"/>
          </ac:spMkLst>
        </pc:spChg>
        <pc:spChg chg="add">
          <ac:chgData name="Tiia Koppanen" userId="5345512d-ba5f-4937-80a2-9a77fa41b916" providerId="ADAL" clId="{3A49B954-BA29-4D15-8C14-076564F9A699}" dt="2022-03-22T14:26:22.022" v="932" actId="26606"/>
          <ac:spMkLst>
            <pc:docMk/>
            <pc:sldMk cId="4146226996" sldId="277"/>
            <ac:spMk id="42" creationId="{665DBBEF-238B-476B-96AB-8AAC3224ECEA}"/>
          </ac:spMkLst>
        </pc:spChg>
        <pc:spChg chg="add">
          <ac:chgData name="Tiia Koppanen" userId="5345512d-ba5f-4937-80a2-9a77fa41b916" providerId="ADAL" clId="{3A49B954-BA29-4D15-8C14-076564F9A699}" dt="2022-03-22T14:26:22.022" v="932" actId="26606"/>
          <ac:spMkLst>
            <pc:docMk/>
            <pc:sldMk cId="4146226996" sldId="277"/>
            <ac:spMk id="43" creationId="{3FCFB1DE-0B7E-48CC-BA90-B2AB0889F9D6}"/>
          </ac:spMkLst>
        </pc:spChg>
        <pc:picChg chg="add del mod">
          <ac:chgData name="Tiia Koppanen" userId="5345512d-ba5f-4937-80a2-9a77fa41b916" providerId="ADAL" clId="{3A49B954-BA29-4D15-8C14-076564F9A699}" dt="2022-03-22T14:34:11.349" v="1067" actId="21"/>
          <ac:picMkLst>
            <pc:docMk/>
            <pc:sldMk cId="4146226996" sldId="277"/>
            <ac:picMk id="4" creationId="{ABE4DBA8-9B48-4E1F-A501-710F0789C6D8}"/>
          </ac:picMkLst>
        </pc:picChg>
        <pc:picChg chg="del">
          <ac:chgData name="Tiia Koppanen" userId="5345512d-ba5f-4937-80a2-9a77fa41b916" providerId="ADAL" clId="{3A49B954-BA29-4D15-8C14-076564F9A699}" dt="2022-03-22T14:25:53.922" v="921" actId="478"/>
          <ac:picMkLst>
            <pc:docMk/>
            <pc:sldMk cId="4146226996" sldId="277"/>
            <ac:picMk id="7" creationId="{FABB3DAD-3662-4D3E-B0EB-88C17EE8B953}"/>
          </ac:picMkLst>
        </pc:picChg>
        <pc:picChg chg="add mod">
          <ac:chgData name="Tiia Koppanen" userId="5345512d-ba5f-4937-80a2-9a77fa41b916" providerId="ADAL" clId="{3A49B954-BA29-4D15-8C14-076564F9A699}" dt="2022-03-22T14:34:16.945" v="1071" actId="1076"/>
          <ac:picMkLst>
            <pc:docMk/>
            <pc:sldMk cId="4146226996" sldId="277"/>
            <ac:picMk id="10" creationId="{BC6D7F38-BC5D-481A-822D-1D5D694B9A1E}"/>
          </ac:picMkLst>
        </pc:picChg>
      </pc:sldChg>
      <pc:sldChg chg="addSp delSp modSp add mod ord">
        <pc:chgData name="Tiia Koppanen" userId="5345512d-ba5f-4937-80a2-9a77fa41b916" providerId="ADAL" clId="{3A49B954-BA29-4D15-8C14-076564F9A699}" dt="2022-03-22T14:33:04.099" v="1054" actId="113"/>
        <pc:sldMkLst>
          <pc:docMk/>
          <pc:sldMk cId="3799917984" sldId="278"/>
        </pc:sldMkLst>
        <pc:spChg chg="mod">
          <ac:chgData name="Tiia Koppanen" userId="5345512d-ba5f-4937-80a2-9a77fa41b916" providerId="ADAL" clId="{3A49B954-BA29-4D15-8C14-076564F9A699}" dt="2022-03-22T14:29:59.256" v="1010" actId="26606"/>
          <ac:spMkLst>
            <pc:docMk/>
            <pc:sldMk cId="3799917984" sldId="278"/>
            <ac:spMk id="2" creationId="{6756AC45-F874-4C44-BFFD-8E902C12B70D}"/>
          </ac:spMkLst>
        </pc:spChg>
        <pc:spChg chg="mod">
          <ac:chgData name="Tiia Koppanen" userId="5345512d-ba5f-4937-80a2-9a77fa41b916" providerId="ADAL" clId="{3A49B954-BA29-4D15-8C14-076564F9A699}" dt="2022-03-22T14:33:04.099" v="1054" actId="113"/>
          <ac:spMkLst>
            <pc:docMk/>
            <pc:sldMk cId="3799917984" sldId="278"/>
            <ac:spMk id="6" creationId="{3D90EBB8-35D5-4453-B351-B1CA9B4E79B7}"/>
          </ac:spMkLst>
        </pc:spChg>
        <pc:spChg chg="add del">
          <ac:chgData name="Tiia Koppanen" userId="5345512d-ba5f-4937-80a2-9a77fa41b916" providerId="ADAL" clId="{3A49B954-BA29-4D15-8C14-076564F9A699}" dt="2022-03-22T14:29:59.256" v="1010" actId="26606"/>
          <ac:spMkLst>
            <pc:docMk/>
            <pc:sldMk cId="3799917984" sldId="278"/>
            <ac:spMk id="14" creationId="{DBC6133C-0615-4CE4-9132-37E609A9BDFA}"/>
          </ac:spMkLst>
        </pc:spChg>
        <pc:spChg chg="add del">
          <ac:chgData name="Tiia Koppanen" userId="5345512d-ba5f-4937-80a2-9a77fa41b916" providerId="ADAL" clId="{3A49B954-BA29-4D15-8C14-076564F9A699}" dt="2022-03-22T14:29:59.256" v="1010" actId="26606"/>
          <ac:spMkLst>
            <pc:docMk/>
            <pc:sldMk cId="3799917984" sldId="278"/>
            <ac:spMk id="16" creationId="{169CC832-2974-4E8D-90ED-3E2941BA7336}"/>
          </ac:spMkLst>
        </pc:spChg>
        <pc:spChg chg="add del">
          <ac:chgData name="Tiia Koppanen" userId="5345512d-ba5f-4937-80a2-9a77fa41b916" providerId="ADAL" clId="{3A49B954-BA29-4D15-8C14-076564F9A699}" dt="2022-03-22T14:29:59.256" v="1010" actId="26606"/>
          <ac:spMkLst>
            <pc:docMk/>
            <pc:sldMk cId="3799917984" sldId="278"/>
            <ac:spMk id="18" creationId="{55222F96-971A-4F90-B841-6BAB416C7AC1}"/>
          </ac:spMkLst>
        </pc:spChg>
        <pc:spChg chg="add del">
          <ac:chgData name="Tiia Koppanen" userId="5345512d-ba5f-4937-80a2-9a77fa41b916" providerId="ADAL" clId="{3A49B954-BA29-4D15-8C14-076564F9A699}" dt="2022-03-22T14:29:59.256" v="1010" actId="26606"/>
          <ac:spMkLst>
            <pc:docMk/>
            <pc:sldMk cId="3799917984" sldId="278"/>
            <ac:spMk id="20" creationId="{08980754-6F4B-43C9-B9BE-127B6BED6586}"/>
          </ac:spMkLst>
        </pc:spChg>
        <pc:spChg chg="add del">
          <ac:chgData name="Tiia Koppanen" userId="5345512d-ba5f-4937-80a2-9a77fa41b916" providerId="ADAL" clId="{3A49B954-BA29-4D15-8C14-076564F9A699}" dt="2022-03-22T14:29:59.256" v="1010" actId="26606"/>
          <ac:spMkLst>
            <pc:docMk/>
            <pc:sldMk cId="3799917984" sldId="278"/>
            <ac:spMk id="22" creationId="{2C1BBA94-3F40-40AA-8BB9-E69E25E537C1}"/>
          </ac:spMkLst>
        </pc:spChg>
        <pc:spChg chg="add del">
          <ac:chgData name="Tiia Koppanen" userId="5345512d-ba5f-4937-80a2-9a77fa41b916" providerId="ADAL" clId="{3A49B954-BA29-4D15-8C14-076564F9A699}" dt="2022-03-22T14:29:57.119" v="1007" actId="26606"/>
          <ac:spMkLst>
            <pc:docMk/>
            <pc:sldMk cId="3799917984" sldId="278"/>
            <ac:spMk id="27" creationId="{6ECA6DCB-B7E1-40A9-9524-540C6DA40B1B}"/>
          </ac:spMkLst>
        </pc:spChg>
        <pc:spChg chg="add del">
          <ac:chgData name="Tiia Koppanen" userId="5345512d-ba5f-4937-80a2-9a77fa41b916" providerId="ADAL" clId="{3A49B954-BA29-4D15-8C14-076564F9A699}" dt="2022-03-22T14:29:57.119" v="1007" actId="26606"/>
          <ac:spMkLst>
            <pc:docMk/>
            <pc:sldMk cId="3799917984" sldId="278"/>
            <ac:spMk id="33" creationId="{3873B707-463F-40B0-8227-E8CC6C67EB25}"/>
          </ac:spMkLst>
        </pc:spChg>
        <pc:spChg chg="add del">
          <ac:chgData name="Tiia Koppanen" userId="5345512d-ba5f-4937-80a2-9a77fa41b916" providerId="ADAL" clId="{3A49B954-BA29-4D15-8C14-076564F9A699}" dt="2022-03-22T14:29:57.119" v="1007" actId="26606"/>
          <ac:spMkLst>
            <pc:docMk/>
            <pc:sldMk cId="3799917984" sldId="278"/>
            <ac:spMk id="35" creationId="{C13237C8-E62C-4F0D-A318-BD6FB6C2D138}"/>
          </ac:spMkLst>
        </pc:spChg>
        <pc:spChg chg="add del">
          <ac:chgData name="Tiia Koppanen" userId="5345512d-ba5f-4937-80a2-9a77fa41b916" providerId="ADAL" clId="{3A49B954-BA29-4D15-8C14-076564F9A699}" dt="2022-03-22T14:29:57.119" v="1007" actId="26606"/>
          <ac:spMkLst>
            <pc:docMk/>
            <pc:sldMk cId="3799917984" sldId="278"/>
            <ac:spMk id="37" creationId="{19C9EAEA-39D0-4B0E-A0EB-51E7B26740B1}"/>
          </ac:spMkLst>
        </pc:spChg>
        <pc:spChg chg="add del">
          <ac:chgData name="Tiia Koppanen" userId="5345512d-ba5f-4937-80a2-9a77fa41b916" providerId="ADAL" clId="{3A49B954-BA29-4D15-8C14-076564F9A699}" dt="2022-03-22T14:29:57.119" v="1007" actId="26606"/>
          <ac:spMkLst>
            <pc:docMk/>
            <pc:sldMk cId="3799917984" sldId="278"/>
            <ac:spMk id="39" creationId="{8CB5D2D7-DF65-4E86-BFBA-FFB9B5ACEB64}"/>
          </ac:spMkLst>
        </pc:spChg>
        <pc:spChg chg="add del">
          <ac:chgData name="Tiia Koppanen" userId="5345512d-ba5f-4937-80a2-9a77fa41b916" providerId="ADAL" clId="{3A49B954-BA29-4D15-8C14-076564F9A699}" dt="2022-03-22T14:29:59.238" v="1009" actId="26606"/>
          <ac:spMkLst>
            <pc:docMk/>
            <pc:sldMk cId="3799917984" sldId="278"/>
            <ac:spMk id="41" creationId="{AAAE94E3-A7DB-4868-B1E3-E49703488BBC}"/>
          </ac:spMkLst>
        </pc:spChg>
        <pc:spChg chg="add del">
          <ac:chgData name="Tiia Koppanen" userId="5345512d-ba5f-4937-80a2-9a77fa41b916" providerId="ADAL" clId="{3A49B954-BA29-4D15-8C14-076564F9A699}" dt="2022-03-22T14:29:59.238" v="1009" actId="26606"/>
          <ac:spMkLst>
            <pc:docMk/>
            <pc:sldMk cId="3799917984" sldId="278"/>
            <ac:spMk id="45" creationId="{3873B707-463F-40B0-8227-E8CC6C67EB25}"/>
          </ac:spMkLst>
        </pc:spChg>
        <pc:spChg chg="add del">
          <ac:chgData name="Tiia Koppanen" userId="5345512d-ba5f-4937-80a2-9a77fa41b916" providerId="ADAL" clId="{3A49B954-BA29-4D15-8C14-076564F9A699}" dt="2022-03-22T14:29:59.238" v="1009" actId="26606"/>
          <ac:spMkLst>
            <pc:docMk/>
            <pc:sldMk cId="3799917984" sldId="278"/>
            <ac:spMk id="46" creationId="{C13237C8-E62C-4F0D-A318-BD6FB6C2D138}"/>
          </ac:spMkLst>
        </pc:spChg>
        <pc:spChg chg="add del">
          <ac:chgData name="Tiia Koppanen" userId="5345512d-ba5f-4937-80a2-9a77fa41b916" providerId="ADAL" clId="{3A49B954-BA29-4D15-8C14-076564F9A699}" dt="2022-03-22T14:29:59.238" v="1009" actId="26606"/>
          <ac:spMkLst>
            <pc:docMk/>
            <pc:sldMk cId="3799917984" sldId="278"/>
            <ac:spMk id="47" creationId="{19C9EAEA-39D0-4B0E-A0EB-51E7B26740B1}"/>
          </ac:spMkLst>
        </pc:spChg>
        <pc:spChg chg="add del">
          <ac:chgData name="Tiia Koppanen" userId="5345512d-ba5f-4937-80a2-9a77fa41b916" providerId="ADAL" clId="{3A49B954-BA29-4D15-8C14-076564F9A699}" dt="2022-03-22T14:29:59.238" v="1009" actId="26606"/>
          <ac:spMkLst>
            <pc:docMk/>
            <pc:sldMk cId="3799917984" sldId="278"/>
            <ac:spMk id="48" creationId="{8CB5D2D7-DF65-4E86-BFBA-FFB9B5ACEB64}"/>
          </ac:spMkLst>
        </pc:spChg>
        <pc:spChg chg="add">
          <ac:chgData name="Tiia Koppanen" userId="5345512d-ba5f-4937-80a2-9a77fa41b916" providerId="ADAL" clId="{3A49B954-BA29-4D15-8C14-076564F9A699}" dt="2022-03-22T14:29:59.256" v="1010" actId="26606"/>
          <ac:spMkLst>
            <pc:docMk/>
            <pc:sldMk cId="3799917984" sldId="278"/>
            <ac:spMk id="50" creationId="{6ECA6DCB-B7E1-40A9-9524-540C6DA40B1B}"/>
          </ac:spMkLst>
        </pc:spChg>
        <pc:spChg chg="add">
          <ac:chgData name="Tiia Koppanen" userId="5345512d-ba5f-4937-80a2-9a77fa41b916" providerId="ADAL" clId="{3A49B954-BA29-4D15-8C14-076564F9A699}" dt="2022-03-22T14:29:59.256" v="1010" actId="26606"/>
          <ac:spMkLst>
            <pc:docMk/>
            <pc:sldMk cId="3799917984" sldId="278"/>
            <ac:spMk id="52" creationId="{3873B707-463F-40B0-8227-E8CC6C67EB25}"/>
          </ac:spMkLst>
        </pc:spChg>
        <pc:spChg chg="add">
          <ac:chgData name="Tiia Koppanen" userId="5345512d-ba5f-4937-80a2-9a77fa41b916" providerId="ADAL" clId="{3A49B954-BA29-4D15-8C14-076564F9A699}" dt="2022-03-22T14:29:59.256" v="1010" actId="26606"/>
          <ac:spMkLst>
            <pc:docMk/>
            <pc:sldMk cId="3799917984" sldId="278"/>
            <ac:spMk id="53" creationId="{C13237C8-E62C-4F0D-A318-BD6FB6C2D138}"/>
          </ac:spMkLst>
        </pc:spChg>
        <pc:spChg chg="add">
          <ac:chgData name="Tiia Koppanen" userId="5345512d-ba5f-4937-80a2-9a77fa41b916" providerId="ADAL" clId="{3A49B954-BA29-4D15-8C14-076564F9A699}" dt="2022-03-22T14:29:59.256" v="1010" actId="26606"/>
          <ac:spMkLst>
            <pc:docMk/>
            <pc:sldMk cId="3799917984" sldId="278"/>
            <ac:spMk id="54" creationId="{19C9EAEA-39D0-4B0E-A0EB-51E7B26740B1}"/>
          </ac:spMkLst>
        </pc:spChg>
        <pc:spChg chg="add">
          <ac:chgData name="Tiia Koppanen" userId="5345512d-ba5f-4937-80a2-9a77fa41b916" providerId="ADAL" clId="{3A49B954-BA29-4D15-8C14-076564F9A699}" dt="2022-03-22T14:29:59.256" v="1010" actId="26606"/>
          <ac:spMkLst>
            <pc:docMk/>
            <pc:sldMk cId="3799917984" sldId="278"/>
            <ac:spMk id="55" creationId="{8CB5D2D7-DF65-4E86-BFBA-FFB9B5ACEB64}"/>
          </ac:spMkLst>
        </pc:spChg>
        <pc:grpChg chg="add del">
          <ac:chgData name="Tiia Koppanen" userId="5345512d-ba5f-4937-80a2-9a77fa41b916" providerId="ADAL" clId="{3A49B954-BA29-4D15-8C14-076564F9A699}" dt="2022-03-22T14:29:57.119" v="1007" actId="26606"/>
          <ac:grpSpMkLst>
            <pc:docMk/>
            <pc:sldMk cId="3799917984" sldId="278"/>
            <ac:grpSpMk id="29" creationId="{1DE889C7-FAD6-4397-98E2-05D503484459}"/>
          </ac:grpSpMkLst>
        </pc:grpChg>
        <pc:grpChg chg="add del">
          <ac:chgData name="Tiia Koppanen" userId="5345512d-ba5f-4937-80a2-9a77fa41b916" providerId="ADAL" clId="{3A49B954-BA29-4D15-8C14-076564F9A699}" dt="2022-03-22T14:29:59.238" v="1009" actId="26606"/>
          <ac:grpSpMkLst>
            <pc:docMk/>
            <pc:sldMk cId="3799917984" sldId="278"/>
            <ac:grpSpMk id="42" creationId="{1DE889C7-FAD6-4397-98E2-05D503484459}"/>
          </ac:grpSpMkLst>
        </pc:grpChg>
        <pc:grpChg chg="add">
          <ac:chgData name="Tiia Koppanen" userId="5345512d-ba5f-4937-80a2-9a77fa41b916" providerId="ADAL" clId="{3A49B954-BA29-4D15-8C14-076564F9A699}" dt="2022-03-22T14:29:59.256" v="1010" actId="26606"/>
          <ac:grpSpMkLst>
            <pc:docMk/>
            <pc:sldMk cId="3799917984" sldId="278"/>
            <ac:grpSpMk id="51" creationId="{1DE889C7-FAD6-4397-98E2-05D503484459}"/>
          </ac:grpSpMkLst>
        </pc:grpChg>
        <pc:picChg chg="add mod">
          <ac:chgData name="Tiia Koppanen" userId="5345512d-ba5f-4937-80a2-9a77fa41b916" providerId="ADAL" clId="{3A49B954-BA29-4D15-8C14-076564F9A699}" dt="2022-03-22T14:29:59.256" v="1010" actId="26606"/>
          <ac:picMkLst>
            <pc:docMk/>
            <pc:sldMk cId="3799917984" sldId="278"/>
            <ac:picMk id="4" creationId="{B579798F-4BBB-456E-B629-3C0BE43960A8}"/>
          </ac:picMkLst>
        </pc:picChg>
        <pc:picChg chg="del">
          <ac:chgData name="Tiia Koppanen" userId="5345512d-ba5f-4937-80a2-9a77fa41b916" providerId="ADAL" clId="{3A49B954-BA29-4D15-8C14-076564F9A699}" dt="2022-03-22T14:28:21.104" v="992" actId="478"/>
          <ac:picMkLst>
            <pc:docMk/>
            <pc:sldMk cId="3799917984" sldId="278"/>
            <ac:picMk id="5" creationId="{7FC63D1A-0670-4758-A4D9-950A06B067EB}"/>
          </ac:picMkLst>
        </pc:picChg>
        <pc:picChg chg="add mod">
          <ac:chgData name="Tiia Koppanen" userId="5345512d-ba5f-4937-80a2-9a77fa41b916" providerId="ADAL" clId="{3A49B954-BA29-4D15-8C14-076564F9A699}" dt="2022-03-22T14:29:59.256" v="1010" actId="26606"/>
          <ac:picMkLst>
            <pc:docMk/>
            <pc:sldMk cId="3799917984" sldId="278"/>
            <ac:picMk id="8" creationId="{053E65BE-E3E3-4C3B-BF69-FED17F01AE68}"/>
          </ac:picMkLst>
        </pc:picChg>
        <pc:picChg chg="add del mod">
          <ac:chgData name="Tiia Koppanen" userId="5345512d-ba5f-4937-80a2-9a77fa41b916" providerId="ADAL" clId="{3A49B954-BA29-4D15-8C14-076564F9A699}" dt="2022-03-22T14:29:00.456" v="996" actId="21"/>
          <ac:picMkLst>
            <pc:docMk/>
            <pc:sldMk cId="3799917984" sldId="278"/>
            <ac:picMk id="10" creationId="{F9F5FD47-6FE1-4B0F-8047-3C8C0020BC52}"/>
          </ac:picMkLst>
        </pc:picChg>
      </pc:sldChg>
      <pc:sldChg chg="addSp delSp modSp add mod">
        <pc:chgData name="Tiia Koppanen" userId="5345512d-ba5f-4937-80a2-9a77fa41b916" providerId="ADAL" clId="{3A49B954-BA29-4D15-8C14-076564F9A699}" dt="2022-03-22T14:34:46.286" v="1079" actId="14100"/>
        <pc:sldMkLst>
          <pc:docMk/>
          <pc:sldMk cId="333986507" sldId="279"/>
        </pc:sldMkLst>
        <pc:spChg chg="mod">
          <ac:chgData name="Tiia Koppanen" userId="5345512d-ba5f-4937-80a2-9a77fa41b916" providerId="ADAL" clId="{3A49B954-BA29-4D15-8C14-076564F9A699}" dt="2022-03-22T14:34:26.985" v="1074" actId="26606"/>
          <ac:spMkLst>
            <pc:docMk/>
            <pc:sldMk cId="333986507" sldId="279"/>
            <ac:spMk id="2" creationId="{6756AC45-F874-4C44-BFFD-8E902C12B70D}"/>
          </ac:spMkLst>
        </pc:spChg>
        <pc:spChg chg="add del mod">
          <ac:chgData name="Tiia Koppanen" userId="5345512d-ba5f-4937-80a2-9a77fa41b916" providerId="ADAL" clId="{3A49B954-BA29-4D15-8C14-076564F9A699}" dt="2022-03-22T14:29:09.967" v="1000" actId="478"/>
          <ac:spMkLst>
            <pc:docMk/>
            <pc:sldMk cId="333986507" sldId="279"/>
            <ac:spMk id="4" creationId="{37D6391F-444A-4D49-B5D7-761ADCF77140}"/>
          </ac:spMkLst>
        </pc:spChg>
        <pc:spChg chg="del">
          <ac:chgData name="Tiia Koppanen" userId="5345512d-ba5f-4937-80a2-9a77fa41b916" providerId="ADAL" clId="{3A49B954-BA29-4D15-8C14-076564F9A699}" dt="2022-03-22T14:29:08.501" v="999" actId="478"/>
          <ac:spMkLst>
            <pc:docMk/>
            <pc:sldMk cId="333986507" sldId="279"/>
            <ac:spMk id="6" creationId="{3D90EBB8-35D5-4453-B351-B1CA9B4E79B7}"/>
          </ac:spMkLst>
        </pc:spChg>
        <pc:spChg chg="del">
          <ac:chgData name="Tiia Koppanen" userId="5345512d-ba5f-4937-80a2-9a77fa41b916" providerId="ADAL" clId="{3A49B954-BA29-4D15-8C14-076564F9A699}" dt="2022-03-22T14:29:22.160" v="1002" actId="26606"/>
          <ac:spMkLst>
            <pc:docMk/>
            <pc:sldMk cId="333986507" sldId="279"/>
            <ac:spMk id="14" creationId="{DBC6133C-0615-4CE4-9132-37E609A9BDFA}"/>
          </ac:spMkLst>
        </pc:spChg>
        <pc:spChg chg="del">
          <ac:chgData name="Tiia Koppanen" userId="5345512d-ba5f-4937-80a2-9a77fa41b916" providerId="ADAL" clId="{3A49B954-BA29-4D15-8C14-076564F9A699}" dt="2022-03-22T14:29:22.160" v="1002" actId="26606"/>
          <ac:spMkLst>
            <pc:docMk/>
            <pc:sldMk cId="333986507" sldId="279"/>
            <ac:spMk id="16" creationId="{169CC832-2974-4E8D-90ED-3E2941BA7336}"/>
          </ac:spMkLst>
        </pc:spChg>
        <pc:spChg chg="del">
          <ac:chgData name="Tiia Koppanen" userId="5345512d-ba5f-4937-80a2-9a77fa41b916" providerId="ADAL" clId="{3A49B954-BA29-4D15-8C14-076564F9A699}" dt="2022-03-22T14:29:22.160" v="1002" actId="26606"/>
          <ac:spMkLst>
            <pc:docMk/>
            <pc:sldMk cId="333986507" sldId="279"/>
            <ac:spMk id="18" creationId="{55222F96-971A-4F90-B841-6BAB416C7AC1}"/>
          </ac:spMkLst>
        </pc:spChg>
        <pc:spChg chg="del">
          <ac:chgData name="Tiia Koppanen" userId="5345512d-ba5f-4937-80a2-9a77fa41b916" providerId="ADAL" clId="{3A49B954-BA29-4D15-8C14-076564F9A699}" dt="2022-03-22T14:29:22.160" v="1002" actId="26606"/>
          <ac:spMkLst>
            <pc:docMk/>
            <pc:sldMk cId="333986507" sldId="279"/>
            <ac:spMk id="20" creationId="{08980754-6F4B-43C9-B9BE-127B6BED6586}"/>
          </ac:spMkLst>
        </pc:spChg>
        <pc:spChg chg="del">
          <ac:chgData name="Tiia Koppanen" userId="5345512d-ba5f-4937-80a2-9a77fa41b916" providerId="ADAL" clId="{3A49B954-BA29-4D15-8C14-076564F9A699}" dt="2022-03-22T14:29:22.160" v="1002" actId="26606"/>
          <ac:spMkLst>
            <pc:docMk/>
            <pc:sldMk cId="333986507" sldId="279"/>
            <ac:spMk id="22" creationId="{2C1BBA94-3F40-40AA-8BB9-E69E25E537C1}"/>
          </ac:spMkLst>
        </pc:spChg>
        <pc:spChg chg="add del">
          <ac:chgData name="Tiia Koppanen" userId="5345512d-ba5f-4937-80a2-9a77fa41b916" providerId="ADAL" clId="{3A49B954-BA29-4D15-8C14-076564F9A699}" dt="2022-03-22T14:34:26.985" v="1074" actId="26606"/>
          <ac:spMkLst>
            <pc:docMk/>
            <pc:sldMk cId="333986507" sldId="279"/>
            <ac:spMk id="27" creationId="{665DBBEF-238B-476B-96AB-8AAC3224ECEA}"/>
          </ac:spMkLst>
        </pc:spChg>
        <pc:spChg chg="add del">
          <ac:chgData name="Tiia Koppanen" userId="5345512d-ba5f-4937-80a2-9a77fa41b916" providerId="ADAL" clId="{3A49B954-BA29-4D15-8C14-076564F9A699}" dt="2022-03-22T14:34:26.985" v="1074" actId="26606"/>
          <ac:spMkLst>
            <pc:docMk/>
            <pc:sldMk cId="333986507" sldId="279"/>
            <ac:spMk id="29" creationId="{3FCFB1DE-0B7E-48CC-BA90-B2AB0889F9D6}"/>
          </ac:spMkLst>
        </pc:spChg>
        <pc:spChg chg="add">
          <ac:chgData name="Tiia Koppanen" userId="5345512d-ba5f-4937-80a2-9a77fa41b916" providerId="ADAL" clId="{3A49B954-BA29-4D15-8C14-076564F9A699}" dt="2022-03-22T14:34:26.985" v="1074" actId="26606"/>
          <ac:spMkLst>
            <pc:docMk/>
            <pc:sldMk cId="333986507" sldId="279"/>
            <ac:spMk id="34" creationId="{C4879EFC-8E62-4E00-973C-C45EE9EC676D}"/>
          </ac:spMkLst>
        </pc:spChg>
        <pc:spChg chg="add">
          <ac:chgData name="Tiia Koppanen" userId="5345512d-ba5f-4937-80a2-9a77fa41b916" providerId="ADAL" clId="{3A49B954-BA29-4D15-8C14-076564F9A699}" dt="2022-03-22T14:34:26.985" v="1074" actId="26606"/>
          <ac:spMkLst>
            <pc:docMk/>
            <pc:sldMk cId="333986507" sldId="279"/>
            <ac:spMk id="36" creationId="{D6A9C53F-5F90-40A5-8C85-5412D39C8C68}"/>
          </ac:spMkLst>
        </pc:spChg>
        <pc:picChg chg="add mod ord">
          <ac:chgData name="Tiia Koppanen" userId="5345512d-ba5f-4937-80a2-9a77fa41b916" providerId="ADAL" clId="{3A49B954-BA29-4D15-8C14-076564F9A699}" dt="2022-03-22T14:34:46.286" v="1079" actId="14100"/>
          <ac:picMkLst>
            <pc:docMk/>
            <pc:sldMk cId="333986507" sldId="279"/>
            <ac:picMk id="9" creationId="{CC2DB834-8E4E-49A4-9D2D-546735491989}"/>
          </ac:picMkLst>
        </pc:picChg>
        <pc:picChg chg="add mod">
          <ac:chgData name="Tiia Koppanen" userId="5345512d-ba5f-4937-80a2-9a77fa41b916" providerId="ADAL" clId="{3A49B954-BA29-4D15-8C14-076564F9A699}" dt="2022-03-22T14:34:30.960" v="1076" actId="1076"/>
          <ac:picMkLst>
            <pc:docMk/>
            <pc:sldMk cId="333986507" sldId="279"/>
            <ac:picMk id="15" creationId="{338368FB-92D0-4A67-BF84-D788A0535507}"/>
          </ac:picMkLst>
        </pc:picChg>
      </pc:sldChg>
      <pc:sldChg chg="addSp delSp modSp add mod ord">
        <pc:chgData name="Tiia Koppanen" userId="5345512d-ba5f-4937-80a2-9a77fa41b916" providerId="ADAL" clId="{3A49B954-BA29-4D15-8C14-076564F9A699}" dt="2022-03-22T14:37:16.975" v="1131" actId="1076"/>
        <pc:sldMkLst>
          <pc:docMk/>
          <pc:sldMk cId="1778597529" sldId="280"/>
        </pc:sldMkLst>
        <pc:spChg chg="mod">
          <ac:chgData name="Tiia Koppanen" userId="5345512d-ba5f-4937-80a2-9a77fa41b916" providerId="ADAL" clId="{3A49B954-BA29-4D15-8C14-076564F9A699}" dt="2022-03-22T14:36:41.264" v="1117" actId="26606"/>
          <ac:spMkLst>
            <pc:docMk/>
            <pc:sldMk cId="1778597529" sldId="280"/>
            <ac:spMk id="2" creationId="{6756AC45-F874-4C44-BFFD-8E902C12B70D}"/>
          </ac:spMkLst>
        </pc:spChg>
        <pc:spChg chg="mod">
          <ac:chgData name="Tiia Koppanen" userId="5345512d-ba5f-4937-80a2-9a77fa41b916" providerId="ADAL" clId="{3A49B954-BA29-4D15-8C14-076564F9A699}" dt="2022-03-22T14:37:16.975" v="1131" actId="1076"/>
          <ac:spMkLst>
            <pc:docMk/>
            <pc:sldMk cId="1778597529" sldId="280"/>
            <ac:spMk id="6" creationId="{3D90EBB8-35D5-4453-B351-B1CA9B4E79B7}"/>
          </ac:spMkLst>
        </pc:spChg>
        <pc:spChg chg="del">
          <ac:chgData name="Tiia Koppanen" userId="5345512d-ba5f-4937-80a2-9a77fa41b916" providerId="ADAL" clId="{3A49B954-BA29-4D15-8C14-076564F9A699}" dt="2022-03-22T14:36:41.264" v="1117" actId="26606"/>
          <ac:spMkLst>
            <pc:docMk/>
            <pc:sldMk cId="1778597529" sldId="280"/>
            <ac:spMk id="50" creationId="{6ECA6DCB-B7E1-40A9-9524-540C6DA40B1B}"/>
          </ac:spMkLst>
        </pc:spChg>
        <pc:spChg chg="del">
          <ac:chgData name="Tiia Koppanen" userId="5345512d-ba5f-4937-80a2-9a77fa41b916" providerId="ADAL" clId="{3A49B954-BA29-4D15-8C14-076564F9A699}" dt="2022-03-22T14:36:41.264" v="1117" actId="26606"/>
          <ac:spMkLst>
            <pc:docMk/>
            <pc:sldMk cId="1778597529" sldId="280"/>
            <ac:spMk id="52" creationId="{3873B707-463F-40B0-8227-E8CC6C67EB25}"/>
          </ac:spMkLst>
        </pc:spChg>
        <pc:spChg chg="del">
          <ac:chgData name="Tiia Koppanen" userId="5345512d-ba5f-4937-80a2-9a77fa41b916" providerId="ADAL" clId="{3A49B954-BA29-4D15-8C14-076564F9A699}" dt="2022-03-22T14:36:41.264" v="1117" actId="26606"/>
          <ac:spMkLst>
            <pc:docMk/>
            <pc:sldMk cId="1778597529" sldId="280"/>
            <ac:spMk id="53" creationId="{C13237C8-E62C-4F0D-A318-BD6FB6C2D138}"/>
          </ac:spMkLst>
        </pc:spChg>
        <pc:spChg chg="del">
          <ac:chgData name="Tiia Koppanen" userId="5345512d-ba5f-4937-80a2-9a77fa41b916" providerId="ADAL" clId="{3A49B954-BA29-4D15-8C14-076564F9A699}" dt="2022-03-22T14:36:41.264" v="1117" actId="26606"/>
          <ac:spMkLst>
            <pc:docMk/>
            <pc:sldMk cId="1778597529" sldId="280"/>
            <ac:spMk id="54" creationId="{19C9EAEA-39D0-4B0E-A0EB-51E7B26740B1}"/>
          </ac:spMkLst>
        </pc:spChg>
        <pc:spChg chg="del">
          <ac:chgData name="Tiia Koppanen" userId="5345512d-ba5f-4937-80a2-9a77fa41b916" providerId="ADAL" clId="{3A49B954-BA29-4D15-8C14-076564F9A699}" dt="2022-03-22T14:36:41.264" v="1117" actId="26606"/>
          <ac:spMkLst>
            <pc:docMk/>
            <pc:sldMk cId="1778597529" sldId="280"/>
            <ac:spMk id="55" creationId="{8CB5D2D7-DF65-4E86-BFBA-FFB9B5ACEB64}"/>
          </ac:spMkLst>
        </pc:spChg>
        <pc:spChg chg="add">
          <ac:chgData name="Tiia Koppanen" userId="5345512d-ba5f-4937-80a2-9a77fa41b916" providerId="ADAL" clId="{3A49B954-BA29-4D15-8C14-076564F9A699}" dt="2022-03-22T14:36:41.264" v="1117" actId="26606"/>
          <ac:spMkLst>
            <pc:docMk/>
            <pc:sldMk cId="1778597529" sldId="280"/>
            <ac:spMk id="60" creationId="{DBC6133C-0615-4CE4-9132-37E609A9BDFA}"/>
          </ac:spMkLst>
        </pc:spChg>
        <pc:spChg chg="add">
          <ac:chgData name="Tiia Koppanen" userId="5345512d-ba5f-4937-80a2-9a77fa41b916" providerId="ADAL" clId="{3A49B954-BA29-4D15-8C14-076564F9A699}" dt="2022-03-22T14:36:41.264" v="1117" actId="26606"/>
          <ac:spMkLst>
            <pc:docMk/>
            <pc:sldMk cId="1778597529" sldId="280"/>
            <ac:spMk id="62" creationId="{169CC832-2974-4E8D-90ED-3E2941BA7336}"/>
          </ac:spMkLst>
        </pc:spChg>
        <pc:spChg chg="add">
          <ac:chgData name="Tiia Koppanen" userId="5345512d-ba5f-4937-80a2-9a77fa41b916" providerId="ADAL" clId="{3A49B954-BA29-4D15-8C14-076564F9A699}" dt="2022-03-22T14:36:41.264" v="1117" actId="26606"/>
          <ac:spMkLst>
            <pc:docMk/>
            <pc:sldMk cId="1778597529" sldId="280"/>
            <ac:spMk id="64" creationId="{55222F96-971A-4F90-B841-6BAB416C7AC1}"/>
          </ac:spMkLst>
        </pc:spChg>
        <pc:spChg chg="add">
          <ac:chgData name="Tiia Koppanen" userId="5345512d-ba5f-4937-80a2-9a77fa41b916" providerId="ADAL" clId="{3A49B954-BA29-4D15-8C14-076564F9A699}" dt="2022-03-22T14:36:41.264" v="1117" actId="26606"/>
          <ac:spMkLst>
            <pc:docMk/>
            <pc:sldMk cId="1778597529" sldId="280"/>
            <ac:spMk id="66" creationId="{08980754-6F4B-43C9-B9BE-127B6BED6586}"/>
          </ac:spMkLst>
        </pc:spChg>
        <pc:spChg chg="add">
          <ac:chgData name="Tiia Koppanen" userId="5345512d-ba5f-4937-80a2-9a77fa41b916" providerId="ADAL" clId="{3A49B954-BA29-4D15-8C14-076564F9A699}" dt="2022-03-22T14:36:41.264" v="1117" actId="26606"/>
          <ac:spMkLst>
            <pc:docMk/>
            <pc:sldMk cId="1778597529" sldId="280"/>
            <ac:spMk id="68" creationId="{2C1BBA94-3F40-40AA-8BB9-E69E25E537C1}"/>
          </ac:spMkLst>
        </pc:spChg>
        <pc:grpChg chg="del">
          <ac:chgData name="Tiia Koppanen" userId="5345512d-ba5f-4937-80a2-9a77fa41b916" providerId="ADAL" clId="{3A49B954-BA29-4D15-8C14-076564F9A699}" dt="2022-03-22T14:36:41.264" v="1117" actId="26606"/>
          <ac:grpSpMkLst>
            <pc:docMk/>
            <pc:sldMk cId="1778597529" sldId="280"/>
            <ac:grpSpMk id="51" creationId="{1DE889C7-FAD6-4397-98E2-05D503484459}"/>
          </ac:grpSpMkLst>
        </pc:grpChg>
        <pc:picChg chg="del">
          <ac:chgData name="Tiia Koppanen" userId="5345512d-ba5f-4937-80a2-9a77fa41b916" providerId="ADAL" clId="{3A49B954-BA29-4D15-8C14-076564F9A699}" dt="2022-03-22T14:36:06.314" v="1113" actId="478"/>
          <ac:picMkLst>
            <pc:docMk/>
            <pc:sldMk cId="1778597529" sldId="280"/>
            <ac:picMk id="4" creationId="{B579798F-4BBB-456E-B629-3C0BE43960A8}"/>
          </ac:picMkLst>
        </pc:picChg>
        <pc:picChg chg="add mod">
          <ac:chgData name="Tiia Koppanen" userId="5345512d-ba5f-4937-80a2-9a77fa41b916" providerId="ADAL" clId="{3A49B954-BA29-4D15-8C14-076564F9A699}" dt="2022-03-22T14:36:41.264" v="1117" actId="26606"/>
          <ac:picMkLst>
            <pc:docMk/>
            <pc:sldMk cId="1778597529" sldId="280"/>
            <ac:picMk id="5" creationId="{7D38F2C1-2D36-457D-8C92-8E5E2F3BA149}"/>
          </ac:picMkLst>
        </pc:picChg>
        <pc:picChg chg="del">
          <ac:chgData name="Tiia Koppanen" userId="5345512d-ba5f-4937-80a2-9a77fa41b916" providerId="ADAL" clId="{3A49B954-BA29-4D15-8C14-076564F9A699}" dt="2022-03-22T14:36:05.444" v="1112" actId="478"/>
          <ac:picMkLst>
            <pc:docMk/>
            <pc:sldMk cId="1778597529" sldId="280"/>
            <ac:picMk id="8" creationId="{053E65BE-E3E3-4C3B-BF69-FED17F01AE68}"/>
          </ac:picMkLst>
        </pc:picChg>
      </pc:sldChg>
      <pc:sldChg chg="addSp delSp modSp add mod ord">
        <pc:chgData name="Tiia Koppanen" userId="5345512d-ba5f-4937-80a2-9a77fa41b916" providerId="ADAL" clId="{3A49B954-BA29-4D15-8C14-076564F9A699}" dt="2022-03-22T16:26:13.992" v="1502" actId="14100"/>
        <pc:sldMkLst>
          <pc:docMk/>
          <pc:sldMk cId="992058857" sldId="281"/>
        </pc:sldMkLst>
        <pc:spChg chg="mod">
          <ac:chgData name="Tiia Koppanen" userId="5345512d-ba5f-4937-80a2-9a77fa41b916" providerId="ADAL" clId="{3A49B954-BA29-4D15-8C14-076564F9A699}" dt="2022-03-22T14:38:43.382" v="1196" actId="26606"/>
          <ac:spMkLst>
            <pc:docMk/>
            <pc:sldMk cId="992058857" sldId="281"/>
            <ac:spMk id="2" creationId="{5514B803-63E0-411A-AA9F-585AB13CA09D}"/>
          </ac:spMkLst>
        </pc:spChg>
        <pc:spChg chg="mod">
          <ac:chgData name="Tiia Koppanen" userId="5345512d-ba5f-4937-80a2-9a77fa41b916" providerId="ADAL" clId="{3A49B954-BA29-4D15-8C14-076564F9A699}" dt="2022-03-22T16:26:13.992" v="1502" actId="14100"/>
          <ac:spMkLst>
            <pc:docMk/>
            <pc:sldMk cId="992058857" sldId="281"/>
            <ac:spMk id="3" creationId="{3D81213A-9EAD-4C31-8AEC-F07B00A62E01}"/>
          </ac:spMkLst>
        </pc:spChg>
        <pc:spChg chg="add del">
          <ac:chgData name="Tiia Koppanen" userId="5345512d-ba5f-4937-80a2-9a77fa41b916" providerId="ADAL" clId="{3A49B954-BA29-4D15-8C14-076564F9A699}" dt="2022-03-22T14:38:40.491" v="1193" actId="26606"/>
          <ac:spMkLst>
            <pc:docMk/>
            <pc:sldMk cId="992058857" sldId="281"/>
            <ac:spMk id="80" creationId="{DBF61EA3-B236-439E-9C0B-340980D56BEE}"/>
          </ac:spMkLst>
        </pc:spChg>
        <pc:spChg chg="add del">
          <ac:chgData name="Tiia Koppanen" userId="5345512d-ba5f-4937-80a2-9a77fa41b916" providerId="ADAL" clId="{3A49B954-BA29-4D15-8C14-076564F9A699}" dt="2022-03-22T14:38:40.491" v="1193" actId="26606"/>
          <ac:spMkLst>
            <pc:docMk/>
            <pc:sldMk cId="992058857" sldId="281"/>
            <ac:spMk id="86" creationId="{E659831F-0D9A-4C63-9EBB-8435B85A440F}"/>
          </ac:spMkLst>
        </pc:spChg>
        <pc:spChg chg="add del">
          <ac:chgData name="Tiia Koppanen" userId="5345512d-ba5f-4937-80a2-9a77fa41b916" providerId="ADAL" clId="{3A49B954-BA29-4D15-8C14-076564F9A699}" dt="2022-03-22T14:38:43.366" v="1195" actId="26606"/>
          <ac:spMkLst>
            <pc:docMk/>
            <pc:sldMk cId="992058857" sldId="281"/>
            <ac:spMk id="2061" creationId="{777A147A-9ED8-46B4-8660-1B3C2AA880B5}"/>
          </ac:spMkLst>
        </pc:spChg>
        <pc:spChg chg="add del">
          <ac:chgData name="Tiia Koppanen" userId="5345512d-ba5f-4937-80a2-9a77fa41b916" providerId="ADAL" clId="{3A49B954-BA29-4D15-8C14-076564F9A699}" dt="2022-03-22T14:38:43.366" v="1195" actId="26606"/>
          <ac:spMkLst>
            <pc:docMk/>
            <pc:sldMk cId="992058857" sldId="281"/>
            <ac:spMk id="2062" creationId="{5D6C15A0-C087-4593-8414-2B4EC1CDC3DE}"/>
          </ac:spMkLst>
        </pc:spChg>
        <pc:spChg chg="add">
          <ac:chgData name="Tiia Koppanen" userId="5345512d-ba5f-4937-80a2-9a77fa41b916" providerId="ADAL" clId="{3A49B954-BA29-4D15-8C14-076564F9A699}" dt="2022-03-22T14:38:43.382" v="1196" actId="26606"/>
          <ac:spMkLst>
            <pc:docMk/>
            <pc:sldMk cId="992058857" sldId="281"/>
            <ac:spMk id="2064" creationId="{100EDD19-6802-4EC3-95CE-CFFAB042CFD6}"/>
          </ac:spMkLst>
        </pc:spChg>
        <pc:spChg chg="add">
          <ac:chgData name="Tiia Koppanen" userId="5345512d-ba5f-4937-80a2-9a77fa41b916" providerId="ADAL" clId="{3A49B954-BA29-4D15-8C14-076564F9A699}" dt="2022-03-22T14:38:43.382" v="1196" actId="26606"/>
          <ac:spMkLst>
            <pc:docMk/>
            <pc:sldMk cId="992058857" sldId="281"/>
            <ac:spMk id="2065" creationId="{DB17E863-922E-4C26-BD64-E8FD41D28661}"/>
          </ac:spMkLst>
        </pc:spChg>
        <pc:grpChg chg="add del">
          <ac:chgData name="Tiia Koppanen" userId="5345512d-ba5f-4937-80a2-9a77fa41b916" providerId="ADAL" clId="{3A49B954-BA29-4D15-8C14-076564F9A699}" dt="2022-03-22T14:38:40.491" v="1193" actId="26606"/>
          <ac:grpSpMkLst>
            <pc:docMk/>
            <pc:sldMk cId="992058857" sldId="281"/>
            <ac:grpSpMk id="82" creationId="{28FAF094-D087-493F-8DF9-A486C2D6BBAA}"/>
          </ac:grpSpMkLst>
        </pc:grpChg>
        <pc:picChg chg="add mod">
          <ac:chgData name="Tiia Koppanen" userId="5345512d-ba5f-4937-80a2-9a77fa41b916" providerId="ADAL" clId="{3A49B954-BA29-4D15-8C14-076564F9A699}" dt="2022-03-22T14:39:07.356" v="1200" actId="1076"/>
          <ac:picMkLst>
            <pc:docMk/>
            <pc:sldMk cId="992058857" sldId="281"/>
            <ac:picMk id="15" creationId="{FD7CCF46-D708-46B4-A538-D48AE138FC95}"/>
          </ac:picMkLst>
        </pc:picChg>
        <pc:picChg chg="del">
          <ac:chgData name="Tiia Koppanen" userId="5345512d-ba5f-4937-80a2-9a77fa41b916" providerId="ADAL" clId="{3A49B954-BA29-4D15-8C14-076564F9A699}" dt="2022-03-22T14:38:37.291" v="1191" actId="478"/>
          <ac:picMkLst>
            <pc:docMk/>
            <pc:sldMk cId="992058857" sldId="281"/>
            <ac:picMk id="2052" creationId="{C91E9903-393B-4858-8FB9-BAF067F14D2C}"/>
          </ac:picMkLst>
        </pc:picChg>
        <pc:cxnChg chg="add del">
          <ac:chgData name="Tiia Koppanen" userId="5345512d-ba5f-4937-80a2-9a77fa41b916" providerId="ADAL" clId="{3A49B954-BA29-4D15-8C14-076564F9A699}" dt="2022-03-22T14:38:43.382" v="1196" actId="26606"/>
          <ac:cxnSpMkLst>
            <pc:docMk/>
            <pc:sldMk cId="992058857" sldId="281"/>
            <ac:cxnSpMk id="2059" creationId="{A7F400EE-A8A5-48AF-B4D6-291B52C6F0B0}"/>
          </ac:cxnSpMkLst>
        </pc:cxnChg>
      </pc:sldChg>
      <pc:sldChg chg="addSp delSp modSp add mod setBg delDesignElem">
        <pc:chgData name="Tiia Koppanen" userId="5345512d-ba5f-4937-80a2-9a77fa41b916" providerId="ADAL" clId="{3A49B954-BA29-4D15-8C14-076564F9A699}" dt="2022-03-22T14:41:38.593" v="1236" actId="1076"/>
        <pc:sldMkLst>
          <pc:docMk/>
          <pc:sldMk cId="2371733021" sldId="282"/>
        </pc:sldMkLst>
        <pc:spChg chg="mod">
          <ac:chgData name="Tiia Koppanen" userId="5345512d-ba5f-4937-80a2-9a77fa41b916" providerId="ADAL" clId="{3A49B954-BA29-4D15-8C14-076564F9A699}" dt="2022-03-22T14:41:14.533" v="1228" actId="404"/>
          <ac:spMkLst>
            <pc:docMk/>
            <pc:sldMk cId="2371733021" sldId="282"/>
            <ac:spMk id="2" creationId="{5514B803-63E0-411A-AA9F-585AB13CA09D}"/>
          </ac:spMkLst>
        </pc:spChg>
        <pc:spChg chg="mod">
          <ac:chgData name="Tiia Koppanen" userId="5345512d-ba5f-4937-80a2-9a77fa41b916" providerId="ADAL" clId="{3A49B954-BA29-4D15-8C14-076564F9A699}" dt="2022-03-22T14:41:22.550" v="1232" actId="404"/>
          <ac:spMkLst>
            <pc:docMk/>
            <pc:sldMk cId="2371733021" sldId="282"/>
            <ac:spMk id="3" creationId="{3D81213A-9EAD-4C31-8AEC-F07B00A62E01}"/>
          </ac:spMkLst>
        </pc:spChg>
        <pc:spChg chg="add del">
          <ac:chgData name="Tiia Koppanen" userId="5345512d-ba5f-4937-80a2-9a77fa41b916" providerId="ADAL" clId="{3A49B954-BA29-4D15-8C14-076564F9A699}" dt="2022-03-22T14:41:07.222" v="1225" actId="26606"/>
          <ac:spMkLst>
            <pc:docMk/>
            <pc:sldMk cId="2371733021" sldId="282"/>
            <ac:spMk id="10" creationId="{46F7435D-E3DB-47B1-BA61-B00ACC83A9DE}"/>
          </ac:spMkLst>
        </pc:spChg>
        <pc:spChg chg="add del">
          <ac:chgData name="Tiia Koppanen" userId="5345512d-ba5f-4937-80a2-9a77fa41b916" providerId="ADAL" clId="{3A49B954-BA29-4D15-8C14-076564F9A699}" dt="2022-03-22T14:41:07.222" v="1225" actId="26606"/>
          <ac:spMkLst>
            <pc:docMk/>
            <pc:sldMk cId="2371733021" sldId="282"/>
            <ac:spMk id="11" creationId="{F263A0B5-F8C4-4116-809F-78A768EA79A6}"/>
          </ac:spMkLst>
        </pc:spChg>
        <pc:spChg chg="del">
          <ac:chgData name="Tiia Koppanen" userId="5345512d-ba5f-4937-80a2-9a77fa41b916" providerId="ADAL" clId="{3A49B954-BA29-4D15-8C14-076564F9A699}" dt="2022-03-22T14:40:17.137" v="1219"/>
          <ac:spMkLst>
            <pc:docMk/>
            <pc:sldMk cId="2371733021" sldId="282"/>
            <ac:spMk id="13" creationId="{0E3596DD-156A-473E-9BB3-C6A29F7574E9}"/>
          </ac:spMkLst>
        </pc:spChg>
        <pc:spChg chg="add del">
          <ac:chgData name="Tiia Koppanen" userId="5345512d-ba5f-4937-80a2-9a77fa41b916" providerId="ADAL" clId="{3A49B954-BA29-4D15-8C14-076564F9A699}" dt="2022-03-22T14:41:10.731" v="1227" actId="26606"/>
          <ac:spMkLst>
            <pc:docMk/>
            <pc:sldMk cId="2371733021" sldId="282"/>
            <ac:spMk id="14" creationId="{4AC6B390-BC59-4F1D-A0EE-D71A92F0A0B2}"/>
          </ac:spMkLst>
        </pc:spChg>
        <pc:spChg chg="del">
          <ac:chgData name="Tiia Koppanen" userId="5345512d-ba5f-4937-80a2-9a77fa41b916" providerId="ADAL" clId="{3A49B954-BA29-4D15-8C14-076564F9A699}" dt="2022-03-22T14:40:17.137" v="1219"/>
          <ac:spMkLst>
            <pc:docMk/>
            <pc:sldMk cId="2371733021" sldId="282"/>
            <ac:spMk id="15" creationId="{2C46C4D6-C474-4E92-B52E-944C1118F7B6}"/>
          </ac:spMkLst>
        </pc:spChg>
        <pc:spChg chg="add del">
          <ac:chgData name="Tiia Koppanen" userId="5345512d-ba5f-4937-80a2-9a77fa41b916" providerId="ADAL" clId="{3A49B954-BA29-4D15-8C14-076564F9A699}" dt="2022-03-22T14:41:10.731" v="1227" actId="26606"/>
          <ac:spMkLst>
            <pc:docMk/>
            <pc:sldMk cId="2371733021" sldId="282"/>
            <ac:spMk id="16" creationId="{B6C60D79-16F1-4C4B-B7E3-7634E7069CDE}"/>
          </ac:spMkLst>
        </pc:spChg>
        <pc:spChg chg="add del">
          <ac:chgData name="Tiia Koppanen" userId="5345512d-ba5f-4937-80a2-9a77fa41b916" providerId="ADAL" clId="{3A49B954-BA29-4D15-8C14-076564F9A699}" dt="2022-03-22T14:41:10.731" v="1227" actId="26606"/>
          <ac:spMkLst>
            <pc:docMk/>
            <pc:sldMk cId="2371733021" sldId="282"/>
            <ac:spMk id="17" creationId="{426B127E-6498-4C77-9C9D-4553A5113B80}"/>
          </ac:spMkLst>
        </pc:spChg>
        <pc:picChg chg="mod ord modCrop">
          <ac:chgData name="Tiia Koppanen" userId="5345512d-ba5f-4937-80a2-9a77fa41b916" providerId="ADAL" clId="{3A49B954-BA29-4D15-8C14-076564F9A699}" dt="2022-03-22T14:41:38.593" v="1236" actId="1076"/>
          <ac:picMkLst>
            <pc:docMk/>
            <pc:sldMk cId="2371733021" sldId="282"/>
            <ac:picMk id="8" creationId="{7AA9342D-850C-4B4A-8C66-7488F46E0EBC}"/>
          </ac:picMkLst>
        </pc:picChg>
      </pc:sldChg>
      <pc:sldChg chg="addSp delSp modSp add mod setBg delDesignElem">
        <pc:chgData name="Tiia Koppanen" userId="5345512d-ba5f-4937-80a2-9a77fa41b916" providerId="ADAL" clId="{3A49B954-BA29-4D15-8C14-076564F9A699}" dt="2022-03-22T14:42:48.849" v="1255" actId="1076"/>
        <pc:sldMkLst>
          <pc:docMk/>
          <pc:sldMk cId="221070569" sldId="283"/>
        </pc:sldMkLst>
        <pc:spChg chg="mod">
          <ac:chgData name="Tiia Koppanen" userId="5345512d-ba5f-4937-80a2-9a77fa41b916" providerId="ADAL" clId="{3A49B954-BA29-4D15-8C14-076564F9A699}" dt="2022-03-22T14:42:00.411" v="1239" actId="26606"/>
          <ac:spMkLst>
            <pc:docMk/>
            <pc:sldMk cId="221070569" sldId="283"/>
            <ac:spMk id="2" creationId="{BABA8C76-1C3C-45A8-A788-530D07422C0B}"/>
          </ac:spMkLst>
        </pc:spChg>
        <pc:spChg chg="mod">
          <ac:chgData name="Tiia Koppanen" userId="5345512d-ba5f-4937-80a2-9a77fa41b916" providerId="ADAL" clId="{3A49B954-BA29-4D15-8C14-076564F9A699}" dt="2022-03-22T14:42:48.849" v="1255" actId="1076"/>
          <ac:spMkLst>
            <pc:docMk/>
            <pc:sldMk cId="221070569" sldId="283"/>
            <ac:spMk id="6" creationId="{DA6AE167-CD07-42A3-A507-93FA96170416}"/>
          </ac:spMkLst>
        </pc:spChg>
        <pc:picChg chg="add mod">
          <ac:chgData name="Tiia Koppanen" userId="5345512d-ba5f-4937-80a2-9a77fa41b916" providerId="ADAL" clId="{3A49B954-BA29-4D15-8C14-076564F9A699}" dt="2022-03-22T14:42:17.204" v="1242" actId="26606"/>
          <ac:picMkLst>
            <pc:docMk/>
            <pc:sldMk cId="221070569" sldId="283"/>
            <ac:picMk id="7" creationId="{C205D253-2D67-4B1F-9F1C-34E8BA6187BD}"/>
          </ac:picMkLst>
        </pc:picChg>
        <pc:picChg chg="add del">
          <ac:chgData name="Tiia Koppanen" userId="5345512d-ba5f-4937-80a2-9a77fa41b916" providerId="ADAL" clId="{3A49B954-BA29-4D15-8C14-076564F9A699}" dt="2022-03-22T14:42:15.414" v="1241" actId="478"/>
          <ac:picMkLst>
            <pc:docMk/>
            <pc:sldMk cId="221070569" sldId="283"/>
            <ac:picMk id="8" creationId="{5E26D9C2-F72A-CC04-66BC-604610A501AA}"/>
          </ac:picMkLst>
        </pc:picChg>
        <pc:cxnChg chg="add del">
          <ac:chgData name="Tiia Koppanen" userId="5345512d-ba5f-4937-80a2-9a77fa41b916" providerId="ADAL" clId="{3A49B954-BA29-4D15-8C14-076564F9A699}" dt="2022-03-22T14:42:17.204" v="1242" actId="26606"/>
          <ac:cxnSpMkLst>
            <pc:docMk/>
            <pc:sldMk cId="221070569" sldId="283"/>
            <ac:cxnSpMk id="12" creationId="{A7F400EE-A8A5-48AF-B4D6-291B52C6F0B0}"/>
          </ac:cxnSpMkLst>
        </pc:cxnChg>
        <pc:cxnChg chg="add">
          <ac:chgData name="Tiia Koppanen" userId="5345512d-ba5f-4937-80a2-9a77fa41b916" providerId="ADAL" clId="{3A49B954-BA29-4D15-8C14-076564F9A699}" dt="2022-03-22T14:42:17.204" v="1242" actId="26606"/>
          <ac:cxnSpMkLst>
            <pc:docMk/>
            <pc:sldMk cId="221070569" sldId="283"/>
            <ac:cxnSpMk id="17" creationId="{A7F400EE-A8A5-48AF-B4D6-291B52C6F0B0}"/>
          </ac:cxnSpMkLst>
        </pc:cxnChg>
        <pc:cxnChg chg="del">
          <ac:chgData name="Tiia Koppanen" userId="5345512d-ba5f-4937-80a2-9a77fa41b916" providerId="ADAL" clId="{3A49B954-BA29-4D15-8C14-076564F9A699}" dt="2022-03-22T14:41:49.782" v="1238"/>
          <ac:cxnSpMkLst>
            <pc:docMk/>
            <pc:sldMk cId="221070569" sldId="283"/>
            <ac:cxnSpMk id="31" creationId="{E4A809D5-3600-46D4-A466-67F2349A54FB}"/>
          </ac:cxnSpMkLst>
        </pc:cxnChg>
      </pc:sldChg>
      <pc:sldChg chg="addSp delSp modSp add mod setBg delDesignElem">
        <pc:chgData name="Tiia Koppanen" userId="5345512d-ba5f-4937-80a2-9a77fa41b916" providerId="ADAL" clId="{3A49B954-BA29-4D15-8C14-076564F9A699}" dt="2022-03-22T14:53:33.905" v="1374" actId="207"/>
        <pc:sldMkLst>
          <pc:docMk/>
          <pc:sldMk cId="305367536" sldId="284"/>
        </pc:sldMkLst>
        <pc:spChg chg="mod">
          <ac:chgData name="Tiia Koppanen" userId="5345512d-ba5f-4937-80a2-9a77fa41b916" providerId="ADAL" clId="{3A49B954-BA29-4D15-8C14-076564F9A699}" dt="2022-03-22T14:47:32.351" v="1300" actId="26606"/>
          <ac:spMkLst>
            <pc:docMk/>
            <pc:sldMk cId="305367536" sldId="284"/>
            <ac:spMk id="2" creationId="{BABA8C76-1C3C-45A8-A788-530D07422C0B}"/>
          </ac:spMkLst>
        </pc:spChg>
        <pc:spChg chg="mod">
          <ac:chgData name="Tiia Koppanen" userId="5345512d-ba5f-4937-80a2-9a77fa41b916" providerId="ADAL" clId="{3A49B954-BA29-4D15-8C14-076564F9A699}" dt="2022-03-22T14:53:33.905" v="1374" actId="207"/>
          <ac:spMkLst>
            <pc:docMk/>
            <pc:sldMk cId="305367536" sldId="284"/>
            <ac:spMk id="6" creationId="{DA6AE167-CD07-42A3-A507-93FA96170416}"/>
          </ac:spMkLst>
        </pc:spChg>
        <pc:spChg chg="add del">
          <ac:chgData name="Tiia Koppanen" userId="5345512d-ba5f-4937-80a2-9a77fa41b916" providerId="ADAL" clId="{3A49B954-BA29-4D15-8C14-076564F9A699}" dt="2022-03-22T14:47:26.424" v="1295" actId="26606"/>
          <ac:spMkLst>
            <pc:docMk/>
            <pc:sldMk cId="305367536" sldId="284"/>
            <ac:spMk id="11" creationId="{5E39A796-BE83-48B1-B33F-35C4A32AAB57}"/>
          </ac:spMkLst>
        </pc:spChg>
        <pc:spChg chg="add del">
          <ac:chgData name="Tiia Koppanen" userId="5345512d-ba5f-4937-80a2-9a77fa41b916" providerId="ADAL" clId="{3A49B954-BA29-4D15-8C14-076564F9A699}" dt="2022-03-22T14:47:26.424" v="1295" actId="26606"/>
          <ac:spMkLst>
            <pc:docMk/>
            <pc:sldMk cId="305367536" sldId="284"/>
            <ac:spMk id="13" creationId="{72F84B47-E267-4194-8194-831DB7B5547F}"/>
          </ac:spMkLst>
        </pc:spChg>
        <pc:spChg chg="add del">
          <ac:chgData name="Tiia Koppanen" userId="5345512d-ba5f-4937-80a2-9a77fa41b916" providerId="ADAL" clId="{3A49B954-BA29-4D15-8C14-076564F9A699}" dt="2022-03-22T14:47:31.080" v="1297" actId="26606"/>
          <ac:spMkLst>
            <pc:docMk/>
            <pc:sldMk cId="305367536" sldId="284"/>
            <ac:spMk id="15" creationId="{2B97F24A-32CE-4C1C-A50D-3016B394DCFB}"/>
          </ac:spMkLst>
        </pc:spChg>
        <pc:spChg chg="add del">
          <ac:chgData name="Tiia Koppanen" userId="5345512d-ba5f-4937-80a2-9a77fa41b916" providerId="ADAL" clId="{3A49B954-BA29-4D15-8C14-076564F9A699}" dt="2022-03-22T14:47:31.080" v="1297" actId="26606"/>
          <ac:spMkLst>
            <pc:docMk/>
            <pc:sldMk cId="305367536" sldId="284"/>
            <ac:spMk id="17" creationId="{6357EC4F-235E-4222-A36F-C7878ACE37F2}"/>
          </ac:spMkLst>
        </pc:spChg>
        <pc:spChg chg="add del">
          <ac:chgData name="Tiia Koppanen" userId="5345512d-ba5f-4937-80a2-9a77fa41b916" providerId="ADAL" clId="{3A49B954-BA29-4D15-8C14-076564F9A699}" dt="2022-03-22T14:47:32.335" v="1299" actId="26606"/>
          <ac:spMkLst>
            <pc:docMk/>
            <pc:sldMk cId="305367536" sldId="284"/>
            <ac:spMk id="19" creationId="{2B97F24A-32CE-4C1C-A50D-3016B394DCFB}"/>
          </ac:spMkLst>
        </pc:spChg>
        <pc:spChg chg="add del">
          <ac:chgData name="Tiia Koppanen" userId="5345512d-ba5f-4937-80a2-9a77fa41b916" providerId="ADAL" clId="{3A49B954-BA29-4D15-8C14-076564F9A699}" dt="2022-03-22T14:47:32.335" v="1299" actId="26606"/>
          <ac:spMkLst>
            <pc:docMk/>
            <pc:sldMk cId="305367536" sldId="284"/>
            <ac:spMk id="20" creationId="{CD8B4F24-440B-49E9-B85D-733523DC064B}"/>
          </ac:spMkLst>
        </pc:spChg>
        <pc:spChg chg="add">
          <ac:chgData name="Tiia Koppanen" userId="5345512d-ba5f-4937-80a2-9a77fa41b916" providerId="ADAL" clId="{3A49B954-BA29-4D15-8C14-076564F9A699}" dt="2022-03-22T14:47:32.351" v="1300" actId="26606"/>
          <ac:spMkLst>
            <pc:docMk/>
            <pc:sldMk cId="305367536" sldId="284"/>
            <ac:spMk id="22" creationId="{2B97F24A-32CE-4C1C-A50D-3016B394DCFB}"/>
          </ac:spMkLst>
        </pc:spChg>
        <pc:spChg chg="add">
          <ac:chgData name="Tiia Koppanen" userId="5345512d-ba5f-4937-80a2-9a77fa41b916" providerId="ADAL" clId="{3A49B954-BA29-4D15-8C14-076564F9A699}" dt="2022-03-22T14:47:32.351" v="1300" actId="26606"/>
          <ac:spMkLst>
            <pc:docMk/>
            <pc:sldMk cId="305367536" sldId="284"/>
            <ac:spMk id="23" creationId="{6357EC4F-235E-4222-A36F-C7878ACE37F2}"/>
          </ac:spMkLst>
        </pc:spChg>
        <pc:picChg chg="add mod">
          <ac:chgData name="Tiia Koppanen" userId="5345512d-ba5f-4937-80a2-9a77fa41b916" providerId="ADAL" clId="{3A49B954-BA29-4D15-8C14-076564F9A699}" dt="2022-03-22T14:53:12.904" v="1372" actId="1076"/>
          <ac:picMkLst>
            <pc:docMk/>
            <pc:sldMk cId="305367536" sldId="284"/>
            <ac:picMk id="4" creationId="{6B38AD10-CBB7-46E5-95F8-83518D9CEE52}"/>
          </ac:picMkLst>
        </pc:picChg>
        <pc:picChg chg="del">
          <ac:chgData name="Tiia Koppanen" userId="5345512d-ba5f-4937-80a2-9a77fa41b916" providerId="ADAL" clId="{3A49B954-BA29-4D15-8C14-076564F9A699}" dt="2022-03-22T14:47:09.017" v="1292" actId="478"/>
          <ac:picMkLst>
            <pc:docMk/>
            <pc:sldMk cId="305367536" sldId="284"/>
            <ac:picMk id="16" creationId="{E659F83E-4154-45FC-B990-4459FA7520B3}"/>
          </ac:picMkLst>
        </pc:picChg>
        <pc:picChg chg="add mod">
          <ac:chgData name="Tiia Koppanen" userId="5345512d-ba5f-4937-80a2-9a77fa41b916" providerId="ADAL" clId="{3A49B954-BA29-4D15-8C14-076564F9A699}" dt="2022-03-22T14:53:14.577" v="1373" actId="1076"/>
          <ac:picMkLst>
            <pc:docMk/>
            <pc:sldMk cId="305367536" sldId="284"/>
            <ac:picMk id="18" creationId="{ED7E7465-DC4D-4D88-8364-E90DB6CF9558}"/>
          </ac:picMkLst>
        </pc:picChg>
        <pc:cxnChg chg="del">
          <ac:chgData name="Tiia Koppanen" userId="5345512d-ba5f-4937-80a2-9a77fa41b916" providerId="ADAL" clId="{3A49B954-BA29-4D15-8C14-076564F9A699}" dt="2022-03-22T14:45:00.031" v="1280"/>
          <ac:cxnSpMkLst>
            <pc:docMk/>
            <pc:sldMk cId="305367536" sldId="284"/>
            <ac:cxnSpMk id="31" creationId="{E4A809D5-3600-46D4-A466-67F2349A54FB}"/>
          </ac:cxnSpMkLst>
        </pc:cxnChg>
      </pc:sldChg>
      <pc:sldChg chg="addSp delSp modSp add mod setBg delDesignElem">
        <pc:chgData name="Tiia Koppanen" userId="5345512d-ba5f-4937-80a2-9a77fa41b916" providerId="ADAL" clId="{3A49B954-BA29-4D15-8C14-076564F9A699}" dt="2022-03-22T14:53:58.251" v="1378" actId="27636"/>
        <pc:sldMkLst>
          <pc:docMk/>
          <pc:sldMk cId="1521385541" sldId="285"/>
        </pc:sldMkLst>
        <pc:spChg chg="mod">
          <ac:chgData name="Tiia Koppanen" userId="5345512d-ba5f-4937-80a2-9a77fa41b916" providerId="ADAL" clId="{3A49B954-BA29-4D15-8C14-076564F9A699}" dt="2022-03-22T14:50:03.151" v="1318" actId="26606"/>
          <ac:spMkLst>
            <pc:docMk/>
            <pc:sldMk cId="1521385541" sldId="285"/>
            <ac:spMk id="2" creationId="{BABA8C76-1C3C-45A8-A788-530D07422C0B}"/>
          </ac:spMkLst>
        </pc:spChg>
        <pc:spChg chg="mod">
          <ac:chgData name="Tiia Koppanen" userId="5345512d-ba5f-4937-80a2-9a77fa41b916" providerId="ADAL" clId="{3A49B954-BA29-4D15-8C14-076564F9A699}" dt="2022-03-22T14:53:58.251" v="1378" actId="27636"/>
          <ac:spMkLst>
            <pc:docMk/>
            <pc:sldMk cId="1521385541" sldId="285"/>
            <ac:spMk id="6" creationId="{DA6AE167-CD07-42A3-A507-93FA96170416}"/>
          </ac:spMkLst>
        </pc:spChg>
        <pc:spChg chg="add">
          <ac:chgData name="Tiia Koppanen" userId="5345512d-ba5f-4937-80a2-9a77fa41b916" providerId="ADAL" clId="{3A49B954-BA29-4D15-8C14-076564F9A699}" dt="2022-03-22T14:50:03.151" v="1318" actId="26606"/>
          <ac:spMkLst>
            <pc:docMk/>
            <pc:sldMk cId="1521385541" sldId="285"/>
            <ac:spMk id="73" creationId="{352BEC0E-22F8-46D0-9632-375DB541B06C}"/>
          </ac:spMkLst>
        </pc:spChg>
        <pc:spChg chg="add">
          <ac:chgData name="Tiia Koppanen" userId="5345512d-ba5f-4937-80a2-9a77fa41b916" providerId="ADAL" clId="{3A49B954-BA29-4D15-8C14-076564F9A699}" dt="2022-03-22T14:50:03.151" v="1318" actId="26606"/>
          <ac:spMkLst>
            <pc:docMk/>
            <pc:sldMk cId="1521385541" sldId="285"/>
            <ac:spMk id="75" creationId="{3FCFB1DE-0B7E-48CC-BA90-B2AB0889F9D6}"/>
          </ac:spMkLst>
        </pc:spChg>
        <pc:picChg chg="add mod">
          <ac:chgData name="Tiia Koppanen" userId="5345512d-ba5f-4937-80a2-9a77fa41b916" providerId="ADAL" clId="{3A49B954-BA29-4D15-8C14-076564F9A699}" dt="2022-03-22T14:50:14.638" v="1322" actId="1076"/>
          <ac:picMkLst>
            <pc:docMk/>
            <pc:sldMk cId="1521385541" sldId="285"/>
            <ac:picMk id="10" creationId="{D49F685B-789E-4A41-A824-FB08CDE08994}"/>
          </ac:picMkLst>
        </pc:picChg>
        <pc:picChg chg="del">
          <ac:chgData name="Tiia Koppanen" userId="5345512d-ba5f-4937-80a2-9a77fa41b916" providerId="ADAL" clId="{3A49B954-BA29-4D15-8C14-076564F9A699}" dt="2022-03-22T14:48:52.903" v="1308" actId="478"/>
          <ac:picMkLst>
            <pc:docMk/>
            <pc:sldMk cId="1521385541" sldId="285"/>
            <ac:picMk id="16" creationId="{E659F83E-4154-45FC-B990-4459FA7520B3}"/>
          </ac:picMkLst>
        </pc:picChg>
        <pc:picChg chg="mod ord">
          <ac:chgData name="Tiia Koppanen" userId="5345512d-ba5f-4937-80a2-9a77fa41b916" providerId="ADAL" clId="{3A49B954-BA29-4D15-8C14-076564F9A699}" dt="2022-03-22T14:50:46.819" v="1344" actId="1076"/>
          <ac:picMkLst>
            <pc:docMk/>
            <pc:sldMk cId="1521385541" sldId="285"/>
            <ac:picMk id="1026" creationId="{FA5582F8-5816-474E-916C-7670DE884F04}"/>
          </ac:picMkLst>
        </pc:picChg>
        <pc:picChg chg="mod">
          <ac:chgData name="Tiia Koppanen" userId="5345512d-ba5f-4937-80a2-9a77fa41b916" providerId="ADAL" clId="{3A49B954-BA29-4D15-8C14-076564F9A699}" dt="2022-03-22T14:50:44.577" v="1342" actId="1076"/>
          <ac:picMkLst>
            <pc:docMk/>
            <pc:sldMk cId="1521385541" sldId="285"/>
            <ac:picMk id="1028" creationId="{7432950F-1DEC-4149-891F-66A31BE9375C}"/>
          </ac:picMkLst>
        </pc:picChg>
        <pc:cxnChg chg="del">
          <ac:chgData name="Tiia Koppanen" userId="5345512d-ba5f-4937-80a2-9a77fa41b916" providerId="ADAL" clId="{3A49B954-BA29-4D15-8C14-076564F9A699}" dt="2022-03-22T14:45:03.112" v="1282"/>
          <ac:cxnSpMkLst>
            <pc:docMk/>
            <pc:sldMk cId="1521385541" sldId="285"/>
            <ac:cxnSpMk id="31" creationId="{E4A809D5-3600-46D4-A466-67F2349A54FB}"/>
          </ac:cxnSpMkLst>
        </pc:cxnChg>
      </pc:sldChg>
      <pc:sldChg chg="addSp delSp modSp add mod setBg delDesignElem">
        <pc:chgData name="Tiia Koppanen" userId="5345512d-ba5f-4937-80a2-9a77fa41b916" providerId="ADAL" clId="{3A49B954-BA29-4D15-8C14-076564F9A699}" dt="2022-03-22T16:24:41.880" v="1496" actId="6549"/>
        <pc:sldMkLst>
          <pc:docMk/>
          <pc:sldMk cId="1109621448" sldId="286"/>
        </pc:sldMkLst>
        <pc:spChg chg="mod">
          <ac:chgData name="Tiia Koppanen" userId="5345512d-ba5f-4937-80a2-9a77fa41b916" providerId="ADAL" clId="{3A49B954-BA29-4D15-8C14-076564F9A699}" dt="2022-03-22T14:51:25.249" v="1349" actId="26606"/>
          <ac:spMkLst>
            <pc:docMk/>
            <pc:sldMk cId="1109621448" sldId="286"/>
            <ac:spMk id="2" creationId="{BABA8C76-1C3C-45A8-A788-530D07422C0B}"/>
          </ac:spMkLst>
        </pc:spChg>
        <pc:spChg chg="mod">
          <ac:chgData name="Tiia Koppanen" userId="5345512d-ba5f-4937-80a2-9a77fa41b916" providerId="ADAL" clId="{3A49B954-BA29-4D15-8C14-076564F9A699}" dt="2022-03-22T16:24:41.880" v="1496" actId="6549"/>
          <ac:spMkLst>
            <pc:docMk/>
            <pc:sldMk cId="1109621448" sldId="286"/>
            <ac:spMk id="6" creationId="{DA6AE167-CD07-42A3-A507-93FA96170416}"/>
          </ac:spMkLst>
        </pc:spChg>
        <pc:spChg chg="add del">
          <ac:chgData name="Tiia Koppanen" userId="5345512d-ba5f-4937-80a2-9a77fa41b916" providerId="ADAL" clId="{3A49B954-BA29-4D15-8C14-076564F9A699}" dt="2022-03-22T14:51:25.249" v="1350" actId="26606"/>
          <ac:spMkLst>
            <pc:docMk/>
            <pc:sldMk cId="1109621448" sldId="286"/>
            <ac:spMk id="21" creationId="{45D37F4E-DDB4-456B-97E0-9937730A039F}"/>
          </ac:spMkLst>
        </pc:spChg>
        <pc:spChg chg="add del">
          <ac:chgData name="Tiia Koppanen" userId="5345512d-ba5f-4937-80a2-9a77fa41b916" providerId="ADAL" clId="{3A49B954-BA29-4D15-8C14-076564F9A699}" dt="2022-03-22T14:51:25.249" v="1350" actId="26606"/>
          <ac:spMkLst>
            <pc:docMk/>
            <pc:sldMk cId="1109621448" sldId="286"/>
            <ac:spMk id="23" creationId="{B2DD41CD-8F47-4F56-AD12-4E2FF7696987}"/>
          </ac:spMkLst>
        </pc:spChg>
        <pc:spChg chg="add del">
          <ac:chgData name="Tiia Koppanen" userId="5345512d-ba5f-4937-80a2-9a77fa41b916" providerId="ADAL" clId="{3A49B954-BA29-4D15-8C14-076564F9A699}" dt="2022-03-22T14:51:25.249" v="1349" actId="26606"/>
          <ac:spMkLst>
            <pc:docMk/>
            <pc:sldMk cId="1109621448" sldId="286"/>
            <ac:spMk id="28" creationId="{743AA782-23D1-4521-8CAD-47662984AA08}"/>
          </ac:spMkLst>
        </pc:spChg>
        <pc:spChg chg="add del">
          <ac:chgData name="Tiia Koppanen" userId="5345512d-ba5f-4937-80a2-9a77fa41b916" providerId="ADAL" clId="{3A49B954-BA29-4D15-8C14-076564F9A699}" dt="2022-03-22T14:51:25.249" v="1349" actId="26606"/>
          <ac:spMkLst>
            <pc:docMk/>
            <pc:sldMk cId="1109621448" sldId="286"/>
            <ac:spMk id="30" creationId="{71877DBC-BB60-40F0-AC93-2ACDBAAE60CE}"/>
          </ac:spMkLst>
        </pc:spChg>
        <pc:spChg chg="add">
          <ac:chgData name="Tiia Koppanen" userId="5345512d-ba5f-4937-80a2-9a77fa41b916" providerId="ADAL" clId="{3A49B954-BA29-4D15-8C14-076564F9A699}" dt="2022-03-22T14:51:25.249" v="1350" actId="26606"/>
          <ac:spMkLst>
            <pc:docMk/>
            <pc:sldMk cId="1109621448" sldId="286"/>
            <ac:spMk id="32" creationId="{45D37F4E-DDB4-456B-97E0-9937730A039F}"/>
          </ac:spMkLst>
        </pc:spChg>
        <pc:spChg chg="add">
          <ac:chgData name="Tiia Koppanen" userId="5345512d-ba5f-4937-80a2-9a77fa41b916" providerId="ADAL" clId="{3A49B954-BA29-4D15-8C14-076564F9A699}" dt="2022-03-22T14:51:25.249" v="1350" actId="26606"/>
          <ac:spMkLst>
            <pc:docMk/>
            <pc:sldMk cId="1109621448" sldId="286"/>
            <ac:spMk id="33" creationId="{B2DD41CD-8F47-4F56-AD12-4E2FF7696987}"/>
          </ac:spMkLst>
        </pc:spChg>
        <pc:picChg chg="add mod modCrop">
          <ac:chgData name="Tiia Koppanen" userId="5345512d-ba5f-4937-80a2-9a77fa41b916" providerId="ADAL" clId="{3A49B954-BA29-4D15-8C14-076564F9A699}" dt="2022-03-22T14:51:52.354" v="1361" actId="1076"/>
          <ac:picMkLst>
            <pc:docMk/>
            <pc:sldMk cId="1109621448" sldId="286"/>
            <ac:picMk id="4" creationId="{9363EB89-6D39-479F-9C90-B843BF5FDAC3}"/>
          </ac:picMkLst>
        </pc:picChg>
        <pc:picChg chg="add mod">
          <ac:chgData name="Tiia Koppanen" userId="5345512d-ba5f-4937-80a2-9a77fa41b916" providerId="ADAL" clId="{3A49B954-BA29-4D15-8C14-076564F9A699}" dt="2022-03-22T14:52:06.594" v="1364" actId="1076"/>
          <ac:picMkLst>
            <pc:docMk/>
            <pc:sldMk cId="1109621448" sldId="286"/>
            <ac:picMk id="14" creationId="{58B8E401-DBD0-464C-AEB4-2F7E592AB2FD}"/>
          </ac:picMkLst>
        </pc:picChg>
        <pc:picChg chg="del mod">
          <ac:chgData name="Tiia Koppanen" userId="5345512d-ba5f-4937-80a2-9a77fa41b916" providerId="ADAL" clId="{3A49B954-BA29-4D15-8C14-076564F9A699}" dt="2022-03-22T14:50:57.713" v="1346" actId="478"/>
          <ac:picMkLst>
            <pc:docMk/>
            <pc:sldMk cId="1109621448" sldId="286"/>
            <ac:picMk id="16" creationId="{E659F83E-4154-45FC-B990-4459FA7520B3}"/>
          </ac:picMkLst>
        </pc:picChg>
        <pc:cxnChg chg="del">
          <ac:chgData name="Tiia Koppanen" userId="5345512d-ba5f-4937-80a2-9a77fa41b916" providerId="ADAL" clId="{3A49B954-BA29-4D15-8C14-076564F9A699}" dt="2022-03-22T14:45:07.102" v="1284"/>
          <ac:cxnSpMkLst>
            <pc:docMk/>
            <pc:sldMk cId="1109621448" sldId="286"/>
            <ac:cxnSpMk id="31" creationId="{E4A809D5-3600-46D4-A466-67F2349A54FB}"/>
          </ac:cxnSpMkLst>
        </pc:cxnChg>
      </pc:sldChg>
      <pc:sldChg chg="addSp delSp modSp add mod setBg">
        <pc:chgData name="Tiia Koppanen" userId="5345512d-ba5f-4937-80a2-9a77fa41b916" providerId="ADAL" clId="{3A49B954-BA29-4D15-8C14-076564F9A699}" dt="2022-03-22T14:49:45.898" v="1315" actId="26606"/>
        <pc:sldMkLst>
          <pc:docMk/>
          <pc:sldMk cId="3441172761" sldId="287"/>
        </pc:sldMkLst>
        <pc:spChg chg="mod">
          <ac:chgData name="Tiia Koppanen" userId="5345512d-ba5f-4937-80a2-9a77fa41b916" providerId="ADAL" clId="{3A49B954-BA29-4D15-8C14-076564F9A699}" dt="2022-03-22T14:49:45.898" v="1315" actId="26606"/>
          <ac:spMkLst>
            <pc:docMk/>
            <pc:sldMk cId="3441172761" sldId="287"/>
            <ac:spMk id="2" creationId="{BABA8C76-1C3C-45A8-A788-530D07422C0B}"/>
          </ac:spMkLst>
        </pc:spChg>
        <pc:spChg chg="add del mod">
          <ac:chgData name="Tiia Koppanen" userId="5345512d-ba5f-4937-80a2-9a77fa41b916" providerId="ADAL" clId="{3A49B954-BA29-4D15-8C14-076564F9A699}" dt="2022-03-22T14:49:09.952" v="1313" actId="478"/>
          <ac:spMkLst>
            <pc:docMk/>
            <pc:sldMk cId="3441172761" sldId="287"/>
            <ac:spMk id="4" creationId="{CD7D7422-9BD6-46A4-90A1-3BE76B33F83A}"/>
          </ac:spMkLst>
        </pc:spChg>
        <pc:spChg chg="del">
          <ac:chgData name="Tiia Koppanen" userId="5345512d-ba5f-4937-80a2-9a77fa41b916" providerId="ADAL" clId="{3A49B954-BA29-4D15-8C14-076564F9A699}" dt="2022-03-22T14:49:07.717" v="1312" actId="478"/>
          <ac:spMkLst>
            <pc:docMk/>
            <pc:sldMk cId="3441172761" sldId="287"/>
            <ac:spMk id="6" creationId="{DA6AE167-CD07-42A3-A507-93FA96170416}"/>
          </ac:spMkLst>
        </pc:spChg>
        <pc:spChg chg="add">
          <ac:chgData name="Tiia Koppanen" userId="5345512d-ba5f-4937-80a2-9a77fa41b916" providerId="ADAL" clId="{3A49B954-BA29-4D15-8C14-076564F9A699}" dt="2022-03-22T14:49:45.898" v="1315" actId="26606"/>
          <ac:spMkLst>
            <pc:docMk/>
            <pc:sldMk cId="3441172761" sldId="287"/>
            <ac:spMk id="12" creationId="{665DBBEF-238B-476B-96AB-8AAC3224ECEA}"/>
          </ac:spMkLst>
        </pc:spChg>
        <pc:spChg chg="add">
          <ac:chgData name="Tiia Koppanen" userId="5345512d-ba5f-4937-80a2-9a77fa41b916" providerId="ADAL" clId="{3A49B954-BA29-4D15-8C14-076564F9A699}" dt="2022-03-22T14:49:45.898" v="1315" actId="26606"/>
          <ac:spMkLst>
            <pc:docMk/>
            <pc:sldMk cId="3441172761" sldId="287"/>
            <ac:spMk id="14" creationId="{3FCFB1DE-0B7E-48CC-BA90-B2AB0889F9D6}"/>
          </ac:spMkLst>
        </pc:spChg>
        <pc:picChg chg="add mod">
          <ac:chgData name="Tiia Koppanen" userId="5345512d-ba5f-4937-80a2-9a77fa41b916" providerId="ADAL" clId="{3A49B954-BA29-4D15-8C14-076564F9A699}" dt="2022-03-22T14:49:45.898" v="1315" actId="26606"/>
          <ac:picMkLst>
            <pc:docMk/>
            <pc:sldMk cId="3441172761" sldId="287"/>
            <ac:picMk id="7" creationId="{6F0F4DF5-D4EB-4C67-8992-A1A640FE9131}"/>
          </ac:picMkLst>
        </pc:picChg>
        <pc:picChg chg="del">
          <ac:chgData name="Tiia Koppanen" userId="5345512d-ba5f-4937-80a2-9a77fa41b916" providerId="ADAL" clId="{3A49B954-BA29-4D15-8C14-076564F9A699}" dt="2022-03-22T14:49:05.729" v="1311" actId="478"/>
          <ac:picMkLst>
            <pc:docMk/>
            <pc:sldMk cId="3441172761" sldId="287"/>
            <ac:picMk id="1026" creationId="{FA5582F8-5816-474E-916C-7670DE884F04}"/>
          </ac:picMkLst>
        </pc:picChg>
        <pc:picChg chg="del">
          <ac:chgData name="Tiia Koppanen" userId="5345512d-ba5f-4937-80a2-9a77fa41b916" providerId="ADAL" clId="{3A49B954-BA29-4D15-8C14-076564F9A699}" dt="2022-03-22T14:49:05.296" v="1310" actId="478"/>
          <ac:picMkLst>
            <pc:docMk/>
            <pc:sldMk cId="3441172761" sldId="287"/>
            <ac:picMk id="1028" creationId="{7432950F-1DEC-4149-891F-66A31BE9375C}"/>
          </ac:picMkLst>
        </pc:picChg>
      </pc:sldChg>
      <pc:sldChg chg="addSp delSp modSp add mod">
        <pc:chgData name="Tiia Koppanen" userId="5345512d-ba5f-4937-80a2-9a77fa41b916" providerId="ADAL" clId="{3A49B954-BA29-4D15-8C14-076564F9A699}" dt="2022-03-22T14:55:29.038" v="1401" actId="14100"/>
        <pc:sldMkLst>
          <pc:docMk/>
          <pc:sldMk cId="3157518874" sldId="288"/>
        </pc:sldMkLst>
        <pc:spChg chg="add del mod">
          <ac:chgData name="Tiia Koppanen" userId="5345512d-ba5f-4937-80a2-9a77fa41b916" providerId="ADAL" clId="{3A49B954-BA29-4D15-8C14-076564F9A699}" dt="2022-03-22T14:54:42.301" v="1389" actId="478"/>
          <ac:spMkLst>
            <pc:docMk/>
            <pc:sldMk cId="3157518874" sldId="288"/>
            <ac:spMk id="5" creationId="{B92294DE-0C83-44C0-B7AA-CF7F457FEFE4}"/>
          </ac:spMkLst>
        </pc:spChg>
        <pc:spChg chg="del">
          <ac:chgData name="Tiia Koppanen" userId="5345512d-ba5f-4937-80a2-9a77fa41b916" providerId="ADAL" clId="{3A49B954-BA29-4D15-8C14-076564F9A699}" dt="2022-03-22T14:54:40.264" v="1388" actId="478"/>
          <ac:spMkLst>
            <pc:docMk/>
            <pc:sldMk cId="3157518874" sldId="288"/>
            <ac:spMk id="6" creationId="{DA6AE167-CD07-42A3-A507-93FA96170416}"/>
          </ac:spMkLst>
        </pc:spChg>
        <pc:picChg chg="del">
          <ac:chgData name="Tiia Koppanen" userId="5345512d-ba5f-4937-80a2-9a77fa41b916" providerId="ADAL" clId="{3A49B954-BA29-4D15-8C14-076564F9A699}" dt="2022-03-22T14:54:42.948" v="1390" actId="478"/>
          <ac:picMkLst>
            <pc:docMk/>
            <pc:sldMk cId="3157518874" sldId="288"/>
            <ac:picMk id="4" creationId="{9363EB89-6D39-479F-9C90-B843BF5FDAC3}"/>
          </ac:picMkLst>
        </pc:picChg>
        <pc:picChg chg="add mod">
          <ac:chgData name="Tiia Koppanen" userId="5345512d-ba5f-4937-80a2-9a77fa41b916" providerId="ADAL" clId="{3A49B954-BA29-4D15-8C14-076564F9A699}" dt="2022-03-22T14:55:10.097" v="1395" actId="1076"/>
          <ac:picMkLst>
            <pc:docMk/>
            <pc:sldMk cId="3157518874" sldId="288"/>
            <ac:picMk id="8" creationId="{8D2F6A6B-561F-46D4-8687-1DB1749276D3}"/>
          </ac:picMkLst>
        </pc:picChg>
        <pc:picChg chg="add mod">
          <ac:chgData name="Tiia Koppanen" userId="5345512d-ba5f-4937-80a2-9a77fa41b916" providerId="ADAL" clId="{3A49B954-BA29-4D15-8C14-076564F9A699}" dt="2022-03-22T14:55:29.038" v="1401" actId="14100"/>
          <ac:picMkLst>
            <pc:docMk/>
            <pc:sldMk cId="3157518874" sldId="288"/>
            <ac:picMk id="10" creationId="{40E20B97-C8AB-4DB5-9AEF-1165372800AC}"/>
          </ac:picMkLst>
        </pc:picChg>
        <pc:picChg chg="mod">
          <ac:chgData name="Tiia Koppanen" userId="5345512d-ba5f-4937-80a2-9a77fa41b916" providerId="ADAL" clId="{3A49B954-BA29-4D15-8C14-076564F9A699}" dt="2022-03-22T14:54:44.791" v="1391" actId="1076"/>
          <ac:picMkLst>
            <pc:docMk/>
            <pc:sldMk cId="3157518874" sldId="288"/>
            <ac:picMk id="14" creationId="{58B8E401-DBD0-464C-AEB4-2F7E592AB2FD}"/>
          </ac:picMkLst>
        </pc:picChg>
      </pc:sldChg>
      <pc:sldChg chg="addSp delSp modSp add del mod ord">
        <pc:chgData name="Tiia Koppanen" userId="5345512d-ba5f-4937-80a2-9a77fa41b916" providerId="ADAL" clId="{3A49B954-BA29-4D15-8C14-076564F9A699}" dt="2022-03-22T14:57:42.256" v="1426" actId="26606"/>
        <pc:sldMkLst>
          <pc:docMk/>
          <pc:sldMk cId="2735949468" sldId="289"/>
        </pc:sldMkLst>
        <pc:spChg chg="mod">
          <ac:chgData name="Tiia Koppanen" userId="5345512d-ba5f-4937-80a2-9a77fa41b916" providerId="ADAL" clId="{3A49B954-BA29-4D15-8C14-076564F9A699}" dt="2022-03-22T14:57:37.475" v="1425" actId="6549"/>
          <ac:spMkLst>
            <pc:docMk/>
            <pc:sldMk cId="2735949468" sldId="289"/>
            <ac:spMk id="2" creationId="{6756AC45-F874-4C44-BFFD-8E902C12B70D}"/>
          </ac:spMkLst>
        </pc:spChg>
        <pc:spChg chg="mod">
          <ac:chgData name="Tiia Koppanen" userId="5345512d-ba5f-4937-80a2-9a77fa41b916" providerId="ADAL" clId="{3A49B954-BA29-4D15-8C14-076564F9A699}" dt="2022-03-22T14:57:42.256" v="1426" actId="26606"/>
          <ac:spMkLst>
            <pc:docMk/>
            <pc:sldMk cId="2735949468" sldId="289"/>
            <ac:spMk id="6" creationId="{3D90EBB8-35D5-4453-B351-B1CA9B4E79B7}"/>
          </ac:spMkLst>
        </pc:spChg>
        <pc:spChg chg="del">
          <ac:chgData name="Tiia Koppanen" userId="5345512d-ba5f-4937-80a2-9a77fa41b916" providerId="ADAL" clId="{3A49B954-BA29-4D15-8C14-076564F9A699}" dt="2022-03-22T14:57:42.256" v="1426" actId="26606"/>
          <ac:spMkLst>
            <pc:docMk/>
            <pc:sldMk cId="2735949468" sldId="289"/>
            <ac:spMk id="27" creationId="{F13C74B1-5B17-4795-BED0-7140497B445A}"/>
          </ac:spMkLst>
        </pc:spChg>
        <pc:spChg chg="del">
          <ac:chgData name="Tiia Koppanen" userId="5345512d-ba5f-4937-80a2-9a77fa41b916" providerId="ADAL" clId="{3A49B954-BA29-4D15-8C14-076564F9A699}" dt="2022-03-22T14:57:42.256" v="1426" actId="26606"/>
          <ac:spMkLst>
            <pc:docMk/>
            <pc:sldMk cId="2735949468" sldId="289"/>
            <ac:spMk id="29" creationId="{D4974D33-8DC5-464E-8C6D-BE58F0669C17}"/>
          </ac:spMkLst>
        </pc:spChg>
        <pc:spChg chg="add">
          <ac:chgData name="Tiia Koppanen" userId="5345512d-ba5f-4937-80a2-9a77fa41b916" providerId="ADAL" clId="{3A49B954-BA29-4D15-8C14-076564F9A699}" dt="2022-03-22T14:57:42.256" v="1426" actId="26606"/>
          <ac:spMkLst>
            <pc:docMk/>
            <pc:sldMk cId="2735949468" sldId="289"/>
            <ac:spMk id="34" creationId="{F13C74B1-5B17-4795-BED0-7140497B445A}"/>
          </ac:spMkLst>
        </pc:spChg>
        <pc:spChg chg="add">
          <ac:chgData name="Tiia Koppanen" userId="5345512d-ba5f-4937-80a2-9a77fa41b916" providerId="ADAL" clId="{3A49B954-BA29-4D15-8C14-076564F9A699}" dt="2022-03-22T14:57:42.256" v="1426" actId="26606"/>
          <ac:spMkLst>
            <pc:docMk/>
            <pc:sldMk cId="2735949468" sldId="289"/>
            <ac:spMk id="36" creationId="{D4974D33-8DC5-464E-8C6D-BE58F0669C17}"/>
          </ac:spMkLst>
        </pc:spChg>
        <pc:picChg chg="del">
          <ac:chgData name="Tiia Koppanen" userId="5345512d-ba5f-4937-80a2-9a77fa41b916" providerId="ADAL" clId="{3A49B954-BA29-4D15-8C14-076564F9A699}" dt="2022-03-22T14:57:19.812" v="1419" actId="478"/>
          <ac:picMkLst>
            <pc:docMk/>
            <pc:sldMk cId="2735949468" sldId="289"/>
            <ac:picMk id="5" creationId="{7FC63D1A-0670-4758-A4D9-950A06B067EB}"/>
          </ac:picMkLst>
        </pc:picChg>
        <pc:picChg chg="add mod">
          <ac:chgData name="Tiia Koppanen" userId="5345512d-ba5f-4937-80a2-9a77fa41b916" providerId="ADAL" clId="{3A49B954-BA29-4D15-8C14-076564F9A699}" dt="2022-03-22T14:57:42.256" v="1426" actId="26606"/>
          <ac:picMkLst>
            <pc:docMk/>
            <pc:sldMk cId="2735949468" sldId="289"/>
            <ac:picMk id="7" creationId="{A2F00D5E-572F-4360-BFBA-663977388439}"/>
          </ac:picMkLst>
        </pc:picChg>
      </pc:sldChg>
      <pc:sldChg chg="addSp delSp modSp add mod modAnim">
        <pc:chgData name="Tiia Koppanen" userId="5345512d-ba5f-4937-80a2-9a77fa41b916" providerId="ADAL" clId="{3A49B954-BA29-4D15-8C14-076564F9A699}" dt="2022-03-22T14:59:13.989" v="1439" actId="1076"/>
        <pc:sldMkLst>
          <pc:docMk/>
          <pc:sldMk cId="1083362929" sldId="290"/>
        </pc:sldMkLst>
        <pc:spChg chg="mod">
          <ac:chgData name="Tiia Koppanen" userId="5345512d-ba5f-4937-80a2-9a77fa41b916" providerId="ADAL" clId="{3A49B954-BA29-4D15-8C14-076564F9A699}" dt="2022-03-22T14:58:39.206" v="1433" actId="20577"/>
          <ac:spMkLst>
            <pc:docMk/>
            <pc:sldMk cId="1083362929" sldId="290"/>
            <ac:spMk id="2" creationId="{3005E7C5-A538-4511-A9B6-0BEE3C6AF31B}"/>
          </ac:spMkLst>
        </pc:spChg>
        <pc:spChg chg="del">
          <ac:chgData name="Tiia Koppanen" userId="5345512d-ba5f-4937-80a2-9a77fa41b916" providerId="ADAL" clId="{3A49B954-BA29-4D15-8C14-076564F9A699}" dt="2022-03-22T14:58:41.234" v="1434" actId="478"/>
          <ac:spMkLst>
            <pc:docMk/>
            <pc:sldMk cId="1083362929" sldId="290"/>
            <ac:spMk id="3" creationId="{C45BE8BE-C05F-4ECB-BB32-FC305420CA90}"/>
          </ac:spMkLst>
        </pc:spChg>
        <pc:spChg chg="add del mod">
          <ac:chgData name="Tiia Koppanen" userId="5345512d-ba5f-4937-80a2-9a77fa41b916" providerId="ADAL" clId="{3A49B954-BA29-4D15-8C14-076564F9A699}" dt="2022-03-22T14:58:53.757" v="1435" actId="478"/>
          <ac:spMkLst>
            <pc:docMk/>
            <pc:sldMk cId="1083362929" sldId="290"/>
            <ac:spMk id="5" creationId="{C09C9357-E29D-47F6-9B54-7977B83490B5}"/>
          </ac:spMkLst>
        </pc:spChg>
        <pc:picChg chg="add mod">
          <ac:chgData name="Tiia Koppanen" userId="5345512d-ba5f-4937-80a2-9a77fa41b916" providerId="ADAL" clId="{3A49B954-BA29-4D15-8C14-076564F9A699}" dt="2022-03-22T14:59:13.989" v="1439" actId="1076"/>
          <ac:picMkLst>
            <pc:docMk/>
            <pc:sldMk cId="1083362929" sldId="290"/>
            <ac:picMk id="7" creationId="{263212A1-3300-4C14-9AA0-E930093862F8}"/>
          </ac:picMkLst>
        </pc:picChg>
      </pc:sldChg>
      <pc:sldChg chg="modSp new mod">
        <pc:chgData name="Tiia Koppanen" userId="5345512d-ba5f-4937-80a2-9a77fa41b916" providerId="ADAL" clId="{3A49B954-BA29-4D15-8C14-076564F9A699}" dt="2022-03-22T16:28:05.210" v="1533" actId="113"/>
        <pc:sldMkLst>
          <pc:docMk/>
          <pc:sldMk cId="1481497367" sldId="291"/>
        </pc:sldMkLst>
        <pc:spChg chg="mod">
          <ac:chgData name="Tiia Koppanen" userId="5345512d-ba5f-4937-80a2-9a77fa41b916" providerId="ADAL" clId="{3A49B954-BA29-4D15-8C14-076564F9A699}" dt="2022-03-22T16:28:05.210" v="1533" actId="113"/>
          <ac:spMkLst>
            <pc:docMk/>
            <pc:sldMk cId="1481497367" sldId="291"/>
            <ac:spMk id="2" creationId="{404653F0-C6CA-4F09-B631-994D30FEC1E6}"/>
          </ac:spMkLst>
        </pc:spChg>
        <pc:spChg chg="mod">
          <ac:chgData name="Tiia Koppanen" userId="5345512d-ba5f-4937-80a2-9a77fa41b916" providerId="ADAL" clId="{3A49B954-BA29-4D15-8C14-076564F9A699}" dt="2022-03-22T16:28:02.728" v="1532" actId="207"/>
          <ac:spMkLst>
            <pc:docMk/>
            <pc:sldMk cId="1481497367" sldId="291"/>
            <ac:spMk id="3" creationId="{8C720E5A-C087-46BB-934B-AD6197EE793F}"/>
          </ac:spMkLst>
        </pc:spChg>
      </pc:sldChg>
    </pc:docChg>
  </pc:docChgLst>
  <pc:docChgLst>
    <pc:chgData name="Tiina Anola-Pukkila" userId="bef325fc-aa7a-44fc-9d17-26bcfe4193e1" providerId="ADAL" clId="{CC8BB777-B21A-46C9-8FD8-3A0334192F25}"/>
    <pc:docChg chg="undo custSel addSld delSld modSld addSection delSection">
      <pc:chgData name="Tiina Anola-Pukkila" userId="bef325fc-aa7a-44fc-9d17-26bcfe4193e1" providerId="ADAL" clId="{CC8BB777-B21A-46C9-8FD8-3A0334192F25}" dt="2022-03-22T13:09:07.100" v="162" actId="26606"/>
      <pc:docMkLst>
        <pc:docMk/>
      </pc:docMkLst>
      <pc:sldChg chg="modSp mod">
        <pc:chgData name="Tiina Anola-Pukkila" userId="bef325fc-aa7a-44fc-9d17-26bcfe4193e1" providerId="ADAL" clId="{CC8BB777-B21A-46C9-8FD8-3A0334192F25}" dt="2022-03-22T12:23:20.006" v="15" actId="20577"/>
        <pc:sldMkLst>
          <pc:docMk/>
          <pc:sldMk cId="389297326" sldId="256"/>
        </pc:sldMkLst>
        <pc:spChg chg="mod">
          <ac:chgData name="Tiina Anola-Pukkila" userId="bef325fc-aa7a-44fc-9d17-26bcfe4193e1" providerId="ADAL" clId="{CC8BB777-B21A-46C9-8FD8-3A0334192F25}" dt="2022-03-22T12:23:20.006" v="15" actId="20577"/>
          <ac:spMkLst>
            <pc:docMk/>
            <pc:sldMk cId="389297326" sldId="256"/>
            <ac:spMk id="3" creationId="{FDE25142-6085-4FBB-B119-A76F6E6FDFC2}"/>
          </ac:spMkLst>
        </pc:spChg>
      </pc:sldChg>
      <pc:sldChg chg="modSp mod">
        <pc:chgData name="Tiina Anola-Pukkila" userId="bef325fc-aa7a-44fc-9d17-26bcfe4193e1" providerId="ADAL" clId="{CC8BB777-B21A-46C9-8FD8-3A0334192F25}" dt="2022-03-22T12:27:26.874" v="54" actId="113"/>
        <pc:sldMkLst>
          <pc:docMk/>
          <pc:sldMk cId="1106920947" sldId="257"/>
        </pc:sldMkLst>
        <pc:spChg chg="mod">
          <ac:chgData name="Tiina Anola-Pukkila" userId="bef325fc-aa7a-44fc-9d17-26bcfe4193e1" providerId="ADAL" clId="{CC8BB777-B21A-46C9-8FD8-3A0334192F25}" dt="2022-03-22T12:27:26.874" v="54" actId="113"/>
          <ac:spMkLst>
            <pc:docMk/>
            <pc:sldMk cId="1106920947" sldId="257"/>
            <ac:spMk id="2" creationId="{2E6D0739-C9E4-4B21-9D72-940BC467BF46}"/>
          </ac:spMkLst>
        </pc:spChg>
        <pc:spChg chg="mod">
          <ac:chgData name="Tiina Anola-Pukkila" userId="bef325fc-aa7a-44fc-9d17-26bcfe4193e1" providerId="ADAL" clId="{CC8BB777-B21A-46C9-8FD8-3A0334192F25}" dt="2022-03-22T12:24:10.402" v="50" actId="20577"/>
          <ac:spMkLst>
            <pc:docMk/>
            <pc:sldMk cId="1106920947" sldId="257"/>
            <ac:spMk id="3" creationId="{B19D01DE-1616-408D-B530-879FD7CB8FA8}"/>
          </ac:spMkLst>
        </pc:spChg>
      </pc:sldChg>
      <pc:sldChg chg="addSp delSp modSp new mod setBg">
        <pc:chgData name="Tiina Anola-Pukkila" userId="bef325fc-aa7a-44fc-9d17-26bcfe4193e1" providerId="ADAL" clId="{CC8BB777-B21A-46C9-8FD8-3A0334192F25}" dt="2022-03-22T12:27:00.571" v="53" actId="26606"/>
        <pc:sldMkLst>
          <pc:docMk/>
          <pc:sldMk cId="3940026560" sldId="263"/>
        </pc:sldMkLst>
        <pc:spChg chg="del">
          <ac:chgData name="Tiina Anola-Pukkila" userId="bef325fc-aa7a-44fc-9d17-26bcfe4193e1" providerId="ADAL" clId="{CC8BB777-B21A-46C9-8FD8-3A0334192F25}" dt="2022-03-22T12:27:00.571" v="53" actId="26606"/>
          <ac:spMkLst>
            <pc:docMk/>
            <pc:sldMk cId="3940026560" sldId="263"/>
            <ac:spMk id="2" creationId="{EEAE1FE9-0234-49D5-ABAB-06D5B0C8BF30}"/>
          </ac:spMkLst>
        </pc:spChg>
        <pc:spChg chg="del">
          <ac:chgData name="Tiina Anola-Pukkila" userId="bef325fc-aa7a-44fc-9d17-26bcfe4193e1" providerId="ADAL" clId="{CC8BB777-B21A-46C9-8FD8-3A0334192F25}" dt="2022-03-22T12:26:45.578" v="52" actId="931"/>
          <ac:spMkLst>
            <pc:docMk/>
            <pc:sldMk cId="3940026560" sldId="263"/>
            <ac:spMk id="3" creationId="{44664B44-2B58-4A1D-9C3D-885D539275F8}"/>
          </ac:spMkLst>
        </pc:spChg>
        <pc:spChg chg="add">
          <ac:chgData name="Tiina Anola-Pukkila" userId="bef325fc-aa7a-44fc-9d17-26bcfe4193e1" providerId="ADAL" clId="{CC8BB777-B21A-46C9-8FD8-3A0334192F25}" dt="2022-03-22T12:27:00.571" v="53" actId="26606"/>
          <ac:spMkLst>
            <pc:docMk/>
            <pc:sldMk cId="3940026560" sldId="263"/>
            <ac:spMk id="10" creationId="{01D0AF59-99C3-4251-AB9A-C966C6AD4400}"/>
          </ac:spMkLst>
        </pc:spChg>
        <pc:spChg chg="add">
          <ac:chgData name="Tiina Anola-Pukkila" userId="bef325fc-aa7a-44fc-9d17-26bcfe4193e1" providerId="ADAL" clId="{CC8BB777-B21A-46C9-8FD8-3A0334192F25}" dt="2022-03-22T12:27:00.571" v="53" actId="26606"/>
          <ac:spMkLst>
            <pc:docMk/>
            <pc:sldMk cId="3940026560" sldId="263"/>
            <ac:spMk id="12" creationId="{1855405F-37A2-4869-9154-F8BE3BECE6C3}"/>
          </ac:spMkLst>
        </pc:spChg>
        <pc:picChg chg="add mod">
          <ac:chgData name="Tiina Anola-Pukkila" userId="bef325fc-aa7a-44fc-9d17-26bcfe4193e1" providerId="ADAL" clId="{CC8BB777-B21A-46C9-8FD8-3A0334192F25}" dt="2022-03-22T12:27:00.571" v="53" actId="26606"/>
          <ac:picMkLst>
            <pc:docMk/>
            <pc:sldMk cId="3940026560" sldId="263"/>
            <ac:picMk id="5" creationId="{6E219722-1145-4441-9E1F-1E97C796D310}"/>
          </ac:picMkLst>
        </pc:picChg>
      </pc:sldChg>
      <pc:sldChg chg="addSp delSp modSp new mod setBg">
        <pc:chgData name="Tiina Anola-Pukkila" userId="bef325fc-aa7a-44fc-9d17-26bcfe4193e1" providerId="ADAL" clId="{CC8BB777-B21A-46C9-8FD8-3A0334192F25}" dt="2022-03-22T12:33:12.068" v="65" actId="5793"/>
        <pc:sldMkLst>
          <pc:docMk/>
          <pc:sldMk cId="560783049" sldId="264"/>
        </pc:sldMkLst>
        <pc:spChg chg="del">
          <ac:chgData name="Tiina Anola-Pukkila" userId="bef325fc-aa7a-44fc-9d17-26bcfe4193e1" providerId="ADAL" clId="{CC8BB777-B21A-46C9-8FD8-3A0334192F25}" dt="2022-03-22T12:30:32.473" v="56"/>
          <ac:spMkLst>
            <pc:docMk/>
            <pc:sldMk cId="560783049" sldId="264"/>
            <ac:spMk id="2" creationId="{4123F587-1BB9-49C3-97F8-DBBC08C035B2}"/>
          </ac:spMkLst>
        </pc:spChg>
        <pc:spChg chg="del">
          <ac:chgData name="Tiina Anola-Pukkila" userId="bef325fc-aa7a-44fc-9d17-26bcfe4193e1" providerId="ADAL" clId="{CC8BB777-B21A-46C9-8FD8-3A0334192F25}" dt="2022-03-22T12:30:32.473" v="56"/>
          <ac:spMkLst>
            <pc:docMk/>
            <pc:sldMk cId="560783049" sldId="264"/>
            <ac:spMk id="3" creationId="{90CE26D0-B032-4859-B8F1-6CE10B5F6CF1}"/>
          </ac:spMkLst>
        </pc:spChg>
        <pc:spChg chg="add del mod">
          <ac:chgData name="Tiina Anola-Pukkila" userId="bef325fc-aa7a-44fc-9d17-26bcfe4193e1" providerId="ADAL" clId="{CC8BB777-B21A-46C9-8FD8-3A0334192F25}" dt="2022-03-22T12:33:04.434" v="64" actId="26606"/>
          <ac:spMkLst>
            <pc:docMk/>
            <pc:sldMk cId="560783049" sldId="264"/>
            <ac:spMk id="4" creationId="{A192B378-357E-438D-9877-890A80A41915}"/>
          </ac:spMkLst>
        </pc:spChg>
        <pc:spChg chg="add del mod">
          <ac:chgData name="Tiina Anola-Pukkila" userId="bef325fc-aa7a-44fc-9d17-26bcfe4193e1" providerId="ADAL" clId="{CC8BB777-B21A-46C9-8FD8-3A0334192F25}" dt="2022-03-22T12:33:12.068" v="65" actId="5793"/>
          <ac:spMkLst>
            <pc:docMk/>
            <pc:sldMk cId="560783049" sldId="264"/>
            <ac:spMk id="5" creationId="{46B33402-2AF7-4A88-BFDD-0CB032C63BCE}"/>
          </ac:spMkLst>
        </pc:spChg>
        <pc:spChg chg="add del">
          <ac:chgData name="Tiina Anola-Pukkila" userId="bef325fc-aa7a-44fc-9d17-26bcfe4193e1" providerId="ADAL" clId="{CC8BB777-B21A-46C9-8FD8-3A0334192F25}" dt="2022-03-22T12:31:49.422" v="59" actId="26606"/>
          <ac:spMkLst>
            <pc:docMk/>
            <pc:sldMk cId="560783049" sldId="264"/>
            <ac:spMk id="11" creationId="{42A4FC2C-047E-45A5-965D-8E1E3BF09BC6}"/>
          </ac:spMkLst>
        </pc:spChg>
        <pc:spChg chg="add">
          <ac:chgData name="Tiina Anola-Pukkila" userId="bef325fc-aa7a-44fc-9d17-26bcfe4193e1" providerId="ADAL" clId="{CC8BB777-B21A-46C9-8FD8-3A0334192F25}" dt="2022-03-22T12:33:04.434" v="64" actId="26606"/>
          <ac:spMkLst>
            <pc:docMk/>
            <pc:sldMk cId="560783049" sldId="264"/>
            <ac:spMk id="12" creationId="{5E39A796-BE83-48B1-B33F-35C4A32AAB57}"/>
          </ac:spMkLst>
        </pc:spChg>
        <pc:spChg chg="add">
          <ac:chgData name="Tiina Anola-Pukkila" userId="bef325fc-aa7a-44fc-9d17-26bcfe4193e1" providerId="ADAL" clId="{CC8BB777-B21A-46C9-8FD8-3A0334192F25}" dt="2022-03-22T12:33:04.434" v="64" actId="26606"/>
          <ac:spMkLst>
            <pc:docMk/>
            <pc:sldMk cId="560783049" sldId="264"/>
            <ac:spMk id="14" creationId="{72F84B47-E267-4194-8194-831DB7B5547F}"/>
          </ac:spMkLst>
        </pc:spChg>
        <pc:picChg chg="add del mod">
          <ac:chgData name="Tiina Anola-Pukkila" userId="bef325fc-aa7a-44fc-9d17-26bcfe4193e1" providerId="ADAL" clId="{CC8BB777-B21A-46C9-8FD8-3A0334192F25}" dt="2022-03-22T12:32:12.990" v="60"/>
          <ac:picMkLst>
            <pc:docMk/>
            <pc:sldMk cId="560783049" sldId="264"/>
            <ac:picMk id="6" creationId="{136DD63B-1FA1-49D1-A8EA-48FAB0705CF7}"/>
          </ac:picMkLst>
        </pc:picChg>
        <pc:picChg chg="add mod">
          <ac:chgData name="Tiina Anola-Pukkila" userId="bef325fc-aa7a-44fc-9d17-26bcfe4193e1" providerId="ADAL" clId="{CC8BB777-B21A-46C9-8FD8-3A0334192F25}" dt="2022-03-22T12:33:04.434" v="64" actId="26606"/>
          <ac:picMkLst>
            <pc:docMk/>
            <pc:sldMk cId="560783049" sldId="264"/>
            <ac:picMk id="7" creationId="{9C7F7332-F5A3-438C-8028-143FCDFB6493}"/>
          </ac:picMkLst>
        </pc:picChg>
      </pc:sldChg>
      <pc:sldChg chg="addSp modSp new mod setBg">
        <pc:chgData name="Tiina Anola-Pukkila" userId="bef325fc-aa7a-44fc-9d17-26bcfe4193e1" providerId="ADAL" clId="{CC8BB777-B21A-46C9-8FD8-3A0334192F25}" dt="2022-03-22T12:35:48.913" v="70" actId="26606"/>
        <pc:sldMkLst>
          <pc:docMk/>
          <pc:sldMk cId="2998272865" sldId="265"/>
        </pc:sldMkLst>
        <pc:spChg chg="mod">
          <ac:chgData name="Tiina Anola-Pukkila" userId="bef325fc-aa7a-44fc-9d17-26bcfe4193e1" providerId="ADAL" clId="{CC8BB777-B21A-46C9-8FD8-3A0334192F25}" dt="2022-03-22T12:35:48.913" v="70" actId="26606"/>
          <ac:spMkLst>
            <pc:docMk/>
            <pc:sldMk cId="2998272865" sldId="265"/>
            <ac:spMk id="2" creationId="{6756AC45-F874-4C44-BFFD-8E902C12B70D}"/>
          </ac:spMkLst>
        </pc:spChg>
        <pc:spChg chg="mod">
          <ac:chgData name="Tiina Anola-Pukkila" userId="bef325fc-aa7a-44fc-9d17-26bcfe4193e1" providerId="ADAL" clId="{CC8BB777-B21A-46C9-8FD8-3A0334192F25}" dt="2022-03-22T12:35:48.913" v="70" actId="26606"/>
          <ac:spMkLst>
            <pc:docMk/>
            <pc:sldMk cId="2998272865" sldId="265"/>
            <ac:spMk id="3" creationId="{EEB59FE1-2E40-417B-9107-B742DACC4DDA}"/>
          </ac:spMkLst>
        </pc:spChg>
        <pc:picChg chg="add mod">
          <ac:chgData name="Tiina Anola-Pukkila" userId="bef325fc-aa7a-44fc-9d17-26bcfe4193e1" providerId="ADAL" clId="{CC8BB777-B21A-46C9-8FD8-3A0334192F25}" dt="2022-03-22T12:35:48.913" v="70" actId="26606"/>
          <ac:picMkLst>
            <pc:docMk/>
            <pc:sldMk cId="2998272865" sldId="265"/>
            <ac:picMk id="4" creationId="{7CF97772-C10E-4FE3-906B-43FEB3990F2D}"/>
          </ac:picMkLst>
        </pc:picChg>
        <pc:cxnChg chg="add">
          <ac:chgData name="Tiina Anola-Pukkila" userId="bef325fc-aa7a-44fc-9d17-26bcfe4193e1" providerId="ADAL" clId="{CC8BB777-B21A-46C9-8FD8-3A0334192F25}" dt="2022-03-22T12:35:48.913" v="70" actId="26606"/>
          <ac:cxnSpMkLst>
            <pc:docMk/>
            <pc:sldMk cId="2998272865" sldId="265"/>
            <ac:cxnSpMk id="9" creationId="{A7F400EE-A8A5-48AF-B4D6-291B52C6F0B0}"/>
          </ac:cxnSpMkLst>
        </pc:cxnChg>
      </pc:sldChg>
      <pc:sldChg chg="new del">
        <pc:chgData name="Tiina Anola-Pukkila" userId="bef325fc-aa7a-44fc-9d17-26bcfe4193e1" providerId="ADAL" clId="{CC8BB777-B21A-46C9-8FD8-3A0334192F25}" dt="2022-03-22T12:38:09.070" v="73" actId="2696"/>
        <pc:sldMkLst>
          <pc:docMk/>
          <pc:sldMk cId="3316496433" sldId="266"/>
        </pc:sldMkLst>
      </pc:sldChg>
      <pc:sldChg chg="add">
        <pc:chgData name="Tiina Anola-Pukkila" userId="bef325fc-aa7a-44fc-9d17-26bcfe4193e1" providerId="ADAL" clId="{CC8BB777-B21A-46C9-8FD8-3A0334192F25}" dt="2022-03-22T12:37:50.127" v="72"/>
        <pc:sldMkLst>
          <pc:docMk/>
          <pc:sldMk cId="4263585816" sldId="267"/>
        </pc:sldMkLst>
      </pc:sldChg>
      <pc:sldChg chg="addSp delSp modSp new mod setBg">
        <pc:chgData name="Tiina Anola-Pukkila" userId="bef325fc-aa7a-44fc-9d17-26bcfe4193e1" providerId="ADAL" clId="{CC8BB777-B21A-46C9-8FD8-3A0334192F25}" dt="2022-03-22T13:07:01.722" v="140" actId="21"/>
        <pc:sldMkLst>
          <pc:docMk/>
          <pc:sldMk cId="3416486274" sldId="268"/>
        </pc:sldMkLst>
        <pc:spChg chg="mod">
          <ac:chgData name="Tiina Anola-Pukkila" userId="bef325fc-aa7a-44fc-9d17-26bcfe4193e1" providerId="ADAL" clId="{CC8BB777-B21A-46C9-8FD8-3A0334192F25}" dt="2022-03-22T12:57:59.204" v="120" actId="26606"/>
          <ac:spMkLst>
            <pc:docMk/>
            <pc:sldMk cId="3416486274" sldId="268"/>
            <ac:spMk id="2" creationId="{1091D871-8C14-478E-864C-F5DDB9FBA472}"/>
          </ac:spMkLst>
        </pc:spChg>
        <pc:spChg chg="del">
          <ac:chgData name="Tiina Anola-Pukkila" userId="bef325fc-aa7a-44fc-9d17-26bcfe4193e1" providerId="ADAL" clId="{CC8BB777-B21A-46C9-8FD8-3A0334192F25}" dt="2022-03-22T12:42:39.672" v="75"/>
          <ac:spMkLst>
            <pc:docMk/>
            <pc:sldMk cId="3416486274" sldId="268"/>
            <ac:spMk id="3" creationId="{AB307821-8DBE-40E1-89B8-6230602392BE}"/>
          </ac:spMkLst>
        </pc:spChg>
        <pc:picChg chg="add mod">
          <ac:chgData name="Tiina Anola-Pukkila" userId="bef325fc-aa7a-44fc-9d17-26bcfe4193e1" providerId="ADAL" clId="{CC8BB777-B21A-46C9-8FD8-3A0334192F25}" dt="2022-03-22T12:57:59.204" v="120" actId="26606"/>
          <ac:picMkLst>
            <pc:docMk/>
            <pc:sldMk cId="3416486274" sldId="268"/>
            <ac:picMk id="4" creationId="{22DED4E9-F903-48B2-AFAB-51B6B1E5D367}"/>
          </ac:picMkLst>
        </pc:picChg>
        <pc:picChg chg="add del mod">
          <ac:chgData name="Tiina Anola-Pukkila" userId="bef325fc-aa7a-44fc-9d17-26bcfe4193e1" providerId="ADAL" clId="{CC8BB777-B21A-46C9-8FD8-3A0334192F25}" dt="2022-03-22T12:47:27.286" v="113" actId="21"/>
          <ac:picMkLst>
            <pc:docMk/>
            <pc:sldMk cId="3416486274" sldId="268"/>
            <ac:picMk id="5" creationId="{527A9049-ADA3-48EF-AAAE-76105B6197A0}"/>
          </ac:picMkLst>
        </pc:picChg>
        <pc:picChg chg="del mod">
          <ac:chgData name="Tiina Anola-Pukkila" userId="bef325fc-aa7a-44fc-9d17-26bcfe4193e1" providerId="ADAL" clId="{CC8BB777-B21A-46C9-8FD8-3A0334192F25}" dt="2022-03-22T12:47:16.702" v="112" actId="21"/>
          <ac:picMkLst>
            <pc:docMk/>
            <pc:sldMk cId="3416486274" sldId="268"/>
            <ac:picMk id="6" creationId="{D73C741A-D372-4306-A1B1-F39F64791A15}"/>
          </ac:picMkLst>
        </pc:picChg>
        <pc:picChg chg="add mod ord">
          <ac:chgData name="Tiina Anola-Pukkila" userId="bef325fc-aa7a-44fc-9d17-26bcfe4193e1" providerId="ADAL" clId="{CC8BB777-B21A-46C9-8FD8-3A0334192F25}" dt="2022-03-22T12:57:59.204" v="120" actId="26606"/>
          <ac:picMkLst>
            <pc:docMk/>
            <pc:sldMk cId="3416486274" sldId="268"/>
            <ac:picMk id="7" creationId="{C22BAE62-4BD4-499D-A37A-2E512AE87887}"/>
          </ac:picMkLst>
        </pc:picChg>
        <pc:picChg chg="add mod">
          <ac:chgData name="Tiina Anola-Pukkila" userId="bef325fc-aa7a-44fc-9d17-26bcfe4193e1" providerId="ADAL" clId="{CC8BB777-B21A-46C9-8FD8-3A0334192F25}" dt="2022-03-22T12:57:59.204" v="120" actId="26606"/>
          <ac:picMkLst>
            <pc:docMk/>
            <pc:sldMk cId="3416486274" sldId="268"/>
            <ac:picMk id="9" creationId="{C17BA212-24D1-4D4A-BC2E-F8D71CAD09E2}"/>
          </ac:picMkLst>
        </pc:picChg>
        <pc:picChg chg="del">
          <ac:chgData name="Tiina Anola-Pukkila" userId="bef325fc-aa7a-44fc-9d17-26bcfe4193e1" providerId="ADAL" clId="{CC8BB777-B21A-46C9-8FD8-3A0334192F25}" dt="2022-03-22T13:07:01.722" v="140" actId="21"/>
          <ac:picMkLst>
            <pc:docMk/>
            <pc:sldMk cId="3416486274" sldId="268"/>
            <ac:picMk id="11" creationId="{26D15D03-65A1-4AA3-95A8-1D3964B9A78C}"/>
          </ac:picMkLst>
        </pc:picChg>
        <pc:cxnChg chg="add">
          <ac:chgData name="Tiina Anola-Pukkila" userId="bef325fc-aa7a-44fc-9d17-26bcfe4193e1" providerId="ADAL" clId="{CC8BB777-B21A-46C9-8FD8-3A0334192F25}" dt="2022-03-22T12:57:59.204" v="120" actId="26606"/>
          <ac:cxnSpMkLst>
            <pc:docMk/>
            <pc:sldMk cId="3416486274" sldId="268"/>
            <ac:cxnSpMk id="14" creationId="{60188E89-AF78-40F6-B787-E9BD9C625686}"/>
          </ac:cxnSpMkLst>
        </pc:cxnChg>
      </pc:sldChg>
      <pc:sldChg chg="new del">
        <pc:chgData name="Tiina Anola-Pukkila" userId="bef325fc-aa7a-44fc-9d17-26bcfe4193e1" providerId="ADAL" clId="{CC8BB777-B21A-46C9-8FD8-3A0334192F25}" dt="2022-03-22T13:07:20.297" v="142" actId="680"/>
        <pc:sldMkLst>
          <pc:docMk/>
          <pc:sldMk cId="956716291" sldId="269"/>
        </pc:sldMkLst>
      </pc:sldChg>
      <pc:sldChg chg="addSp modSp new mod setBg">
        <pc:chgData name="Tiina Anola-Pukkila" userId="bef325fc-aa7a-44fc-9d17-26bcfe4193e1" providerId="ADAL" clId="{CC8BB777-B21A-46C9-8FD8-3A0334192F25}" dt="2022-03-22T13:09:07.100" v="162" actId="26606"/>
        <pc:sldMkLst>
          <pc:docMk/>
          <pc:sldMk cId="2709174377" sldId="269"/>
        </pc:sldMkLst>
        <pc:spChg chg="mod ord">
          <ac:chgData name="Tiina Anola-Pukkila" userId="bef325fc-aa7a-44fc-9d17-26bcfe4193e1" providerId="ADAL" clId="{CC8BB777-B21A-46C9-8FD8-3A0334192F25}" dt="2022-03-22T13:09:07.100" v="162" actId="26606"/>
          <ac:spMkLst>
            <pc:docMk/>
            <pc:sldMk cId="2709174377" sldId="269"/>
            <ac:spMk id="2" creationId="{3331F31A-9E97-42D2-B2FA-D4DE55FAF311}"/>
          </ac:spMkLst>
        </pc:spChg>
        <pc:spChg chg="add">
          <ac:chgData name="Tiina Anola-Pukkila" userId="bef325fc-aa7a-44fc-9d17-26bcfe4193e1" providerId="ADAL" clId="{CC8BB777-B21A-46C9-8FD8-3A0334192F25}" dt="2022-03-22T13:09:07.100" v="162" actId="26606"/>
          <ac:spMkLst>
            <pc:docMk/>
            <pc:sldMk cId="2709174377" sldId="269"/>
            <ac:spMk id="11" creationId="{A5711A0E-A428-4ED1-96CB-33D69FD842E4}"/>
          </ac:spMkLst>
        </pc:spChg>
        <pc:picChg chg="add mod">
          <ac:chgData name="Tiina Anola-Pukkila" userId="bef325fc-aa7a-44fc-9d17-26bcfe4193e1" providerId="ADAL" clId="{CC8BB777-B21A-46C9-8FD8-3A0334192F25}" dt="2022-03-22T13:09:07.100" v="162" actId="26606"/>
          <ac:picMkLst>
            <pc:docMk/>
            <pc:sldMk cId="2709174377" sldId="269"/>
            <ac:picMk id="4" creationId="{1CA1D887-C11F-4DCA-9BD0-6E266A223820}"/>
          </ac:picMkLst>
        </pc:picChg>
        <pc:picChg chg="add mod">
          <ac:chgData name="Tiina Anola-Pukkila" userId="bef325fc-aa7a-44fc-9d17-26bcfe4193e1" providerId="ADAL" clId="{CC8BB777-B21A-46C9-8FD8-3A0334192F25}" dt="2022-03-22T13:09:07.100" v="162" actId="26606"/>
          <ac:picMkLst>
            <pc:docMk/>
            <pc:sldMk cId="2709174377" sldId="269"/>
            <ac:picMk id="6" creationId="{AE2789DC-2310-4C9F-B8FA-CB7AAFB4DAB9}"/>
          </ac:picMkLst>
        </pc:picChg>
      </pc:sldChg>
      <pc:sldChg chg="addSp modSp new del mod">
        <pc:chgData name="Tiina Anola-Pukkila" userId="bef325fc-aa7a-44fc-9d17-26bcfe4193e1" providerId="ADAL" clId="{CC8BB777-B21A-46C9-8FD8-3A0334192F25}" dt="2022-03-22T13:05:59.605" v="138" actId="2696"/>
        <pc:sldMkLst>
          <pc:docMk/>
          <pc:sldMk cId="4217924683" sldId="269"/>
        </pc:sldMkLst>
        <pc:picChg chg="add mod">
          <ac:chgData name="Tiina Anola-Pukkila" userId="bef325fc-aa7a-44fc-9d17-26bcfe4193e1" providerId="ADAL" clId="{CC8BB777-B21A-46C9-8FD8-3A0334192F25}" dt="2022-03-22T13:04:52.586" v="136" actId="962"/>
          <ac:picMkLst>
            <pc:docMk/>
            <pc:sldMk cId="4217924683" sldId="269"/>
            <ac:picMk id="3" creationId="{06227BB9-A356-4C55-87B8-3D53CD247733}"/>
          </ac:picMkLst>
        </pc:picChg>
        <pc:picChg chg="add">
          <ac:chgData name="Tiina Anola-Pukkila" userId="bef325fc-aa7a-44fc-9d17-26bcfe4193e1" providerId="ADAL" clId="{CC8BB777-B21A-46C9-8FD8-3A0334192F25}" dt="2022-03-22T13:05:30.616" v="137"/>
          <ac:picMkLst>
            <pc:docMk/>
            <pc:sldMk cId="4217924683" sldId="269"/>
            <ac:picMk id="4" creationId="{FDBCA783-5EFE-4082-8A8A-17B4A2E3F1A7}"/>
          </ac:picMkLst>
        </pc:picChg>
      </pc:sldChg>
      <pc:sldChg chg="new del">
        <pc:chgData name="Tiina Anola-Pukkila" userId="bef325fc-aa7a-44fc-9d17-26bcfe4193e1" providerId="ADAL" clId="{CC8BB777-B21A-46C9-8FD8-3A0334192F25}" dt="2022-03-22T12:46:31.325" v="95" actId="2696"/>
        <pc:sldMkLst>
          <pc:docMk/>
          <pc:sldMk cId="659869669" sldId="270"/>
        </pc:sldMkLst>
      </pc:sldChg>
      <pc:sldChg chg="addSp delSp modSp new del mod setBg setClrOvrMap">
        <pc:chgData name="Tiina Anola-Pukkila" userId="bef325fc-aa7a-44fc-9d17-26bcfe4193e1" providerId="ADAL" clId="{CC8BB777-B21A-46C9-8FD8-3A0334192F25}" dt="2022-03-22T13:06:04.927" v="139" actId="2696"/>
        <pc:sldMkLst>
          <pc:docMk/>
          <pc:sldMk cId="1443051485" sldId="270"/>
        </pc:sldMkLst>
        <pc:spChg chg="mod">
          <ac:chgData name="Tiina Anola-Pukkila" userId="bef325fc-aa7a-44fc-9d17-26bcfe4193e1" providerId="ADAL" clId="{CC8BB777-B21A-46C9-8FD8-3A0334192F25}" dt="2022-03-22T13:02:34.850" v="128" actId="26606"/>
          <ac:spMkLst>
            <pc:docMk/>
            <pc:sldMk cId="1443051485" sldId="270"/>
            <ac:spMk id="2" creationId="{DDBD1F71-D204-450D-8E69-1093A6FAA01F}"/>
          </ac:spMkLst>
        </pc:spChg>
        <pc:spChg chg="del">
          <ac:chgData name="Tiina Anola-Pukkila" userId="bef325fc-aa7a-44fc-9d17-26bcfe4193e1" providerId="ADAL" clId="{CC8BB777-B21A-46C9-8FD8-3A0334192F25}" dt="2022-03-22T12:47:32.065" v="114"/>
          <ac:spMkLst>
            <pc:docMk/>
            <pc:sldMk cId="1443051485" sldId="270"/>
            <ac:spMk id="3" creationId="{F9B7DF56-7B7D-4FED-AA42-3D7B51EC3C9F}"/>
          </ac:spMkLst>
        </pc:spChg>
        <pc:spChg chg="add del">
          <ac:chgData name="Tiina Anola-Pukkila" userId="bef325fc-aa7a-44fc-9d17-26bcfe4193e1" providerId="ADAL" clId="{CC8BB777-B21A-46C9-8FD8-3A0334192F25}" dt="2022-03-22T13:02:34.850" v="128" actId="26606"/>
          <ac:spMkLst>
            <pc:docMk/>
            <pc:sldMk cId="1443051485" sldId="270"/>
            <ac:spMk id="11" creationId="{2A0E4E09-FC02-4ADC-951A-3FFA90B6FE39}"/>
          </ac:spMkLst>
        </pc:spChg>
        <pc:spChg chg="add mod">
          <ac:chgData name="Tiina Anola-Pukkila" userId="bef325fc-aa7a-44fc-9d17-26bcfe4193e1" providerId="ADAL" clId="{CC8BB777-B21A-46C9-8FD8-3A0334192F25}" dt="2022-03-22T13:02:46.752" v="129" actId="21"/>
          <ac:spMkLst>
            <pc:docMk/>
            <pc:sldMk cId="1443051485" sldId="270"/>
            <ac:spMk id="12" creationId="{E7E526B4-5860-4901-A28B-20A3C561B4BF}"/>
          </ac:spMkLst>
        </pc:spChg>
        <pc:spChg chg="add del">
          <ac:chgData name="Tiina Anola-Pukkila" userId="bef325fc-aa7a-44fc-9d17-26bcfe4193e1" providerId="ADAL" clId="{CC8BB777-B21A-46C9-8FD8-3A0334192F25}" dt="2022-03-22T13:02:34.850" v="128" actId="26606"/>
          <ac:spMkLst>
            <pc:docMk/>
            <pc:sldMk cId="1443051485" sldId="270"/>
            <ac:spMk id="13" creationId="{9453FF84-60C1-4EA8-B49B-1B8C2D0C589F}"/>
          </ac:spMkLst>
        </pc:spChg>
        <pc:picChg chg="add del mod">
          <ac:chgData name="Tiina Anola-Pukkila" userId="bef325fc-aa7a-44fc-9d17-26bcfe4193e1" providerId="ADAL" clId="{CC8BB777-B21A-46C9-8FD8-3A0334192F25}" dt="2022-03-22T13:02:46.752" v="129" actId="21"/>
          <ac:picMkLst>
            <pc:docMk/>
            <pc:sldMk cId="1443051485" sldId="270"/>
            <ac:picMk id="4" creationId="{88A49BF4-BAD2-4FDB-B690-823168B01729}"/>
          </ac:picMkLst>
        </pc:picChg>
        <pc:picChg chg="add mod ord">
          <ac:chgData name="Tiina Anola-Pukkila" userId="bef325fc-aa7a-44fc-9d17-26bcfe4193e1" providerId="ADAL" clId="{CC8BB777-B21A-46C9-8FD8-3A0334192F25}" dt="2022-03-22T13:02:34.850" v="128" actId="26606"/>
          <ac:picMkLst>
            <pc:docMk/>
            <pc:sldMk cId="1443051485" sldId="270"/>
            <ac:picMk id="6" creationId="{49B6AD63-E315-4BC7-98C6-EEAF54121310}"/>
          </ac:picMkLst>
        </pc:picChg>
        <pc:picChg chg="add mod">
          <ac:chgData name="Tiina Anola-Pukkila" userId="bef325fc-aa7a-44fc-9d17-26bcfe4193e1" providerId="ADAL" clId="{CC8BB777-B21A-46C9-8FD8-3A0334192F25}" dt="2022-03-22T13:02:34.850" v="128" actId="26606"/>
          <ac:picMkLst>
            <pc:docMk/>
            <pc:sldMk cId="1443051485" sldId="270"/>
            <ac:picMk id="8" creationId="{4F16FA49-9329-4490-814C-C2618FF865EC}"/>
          </ac:picMkLst>
        </pc:picChg>
        <pc:picChg chg="add del">
          <ac:chgData name="Tiina Anola-Pukkila" userId="bef325fc-aa7a-44fc-9d17-26bcfe4193e1" providerId="ADAL" clId="{CC8BB777-B21A-46C9-8FD8-3A0334192F25}" dt="2022-03-22T13:02:12.565" v="127"/>
          <ac:picMkLst>
            <pc:docMk/>
            <pc:sldMk cId="1443051485" sldId="270"/>
            <ac:picMk id="9" creationId="{99EEA823-401A-4999-9330-8397E25BD0E1}"/>
          </ac:picMkLst>
        </pc:picChg>
        <pc:cxnChg chg="add">
          <ac:chgData name="Tiina Anola-Pukkila" userId="bef325fc-aa7a-44fc-9d17-26bcfe4193e1" providerId="ADAL" clId="{CC8BB777-B21A-46C9-8FD8-3A0334192F25}" dt="2022-03-22T13:02:34.850" v="128" actId="26606"/>
          <ac:cxnSpMkLst>
            <pc:docMk/>
            <pc:sldMk cId="1443051485" sldId="270"/>
            <ac:cxnSpMk id="18" creationId="{C800968E-0A99-46C4-A9B2-6A63AC66F4B0}"/>
          </ac:cxnSpMkLst>
        </pc:cxnChg>
        <pc:cxnChg chg="add">
          <ac:chgData name="Tiina Anola-Pukkila" userId="bef325fc-aa7a-44fc-9d17-26bcfe4193e1" providerId="ADAL" clId="{CC8BB777-B21A-46C9-8FD8-3A0334192F25}" dt="2022-03-22T13:02:34.850" v="128" actId="26606"/>
          <ac:cxnSpMkLst>
            <pc:docMk/>
            <pc:sldMk cId="1443051485" sldId="270"/>
            <ac:cxnSpMk id="20" creationId="{0627B73E-D784-4780-AA33-DCDFE7DA16ED}"/>
          </ac:cxnSpMkLst>
        </pc:cxnChg>
        <pc:cxnChg chg="add">
          <ac:chgData name="Tiina Anola-Pukkila" userId="bef325fc-aa7a-44fc-9d17-26bcfe4193e1" providerId="ADAL" clId="{CC8BB777-B21A-46C9-8FD8-3A0334192F25}" dt="2022-03-22T13:02:34.850" v="128" actId="26606"/>
          <ac:cxnSpMkLst>
            <pc:docMk/>
            <pc:sldMk cId="1443051485" sldId="270"/>
            <ac:cxnSpMk id="22" creationId="{EBAD6A72-88E8-42F7-88B9-CAF744536BE4}"/>
          </ac:cxnSpMkLst>
        </pc:cxnChg>
      </pc:sldChg>
      <pc:sldChg chg="new del">
        <pc:chgData name="Tiina Anola-Pukkila" userId="bef325fc-aa7a-44fc-9d17-26bcfe4193e1" providerId="ADAL" clId="{CC8BB777-B21A-46C9-8FD8-3A0334192F25}" dt="2022-03-22T13:03:31.357" v="131" actId="2696"/>
        <pc:sldMkLst>
          <pc:docMk/>
          <pc:sldMk cId="2152764046"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59755-B9B2-4C86-9F17-6299438F61EF}" type="datetimeFigureOut">
              <a:rPr lang="fi-FI" smtClean="0"/>
              <a:t>22.3.2022</a:t>
            </a:fld>
            <a:endParaRPr lang="fi-FI"/>
          </a:p>
        </p:txBody>
      </p:sp>
      <p:sp>
        <p:nvSpPr>
          <p:cNvPr id="4" name="Dian kuvan paikkamerkki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17C7D-D338-4D0B-AB03-410807AF78FE}" type="slidenum">
              <a:rPr lang="fi-FI" smtClean="0"/>
              <a:t>‹#›</a:t>
            </a:fld>
            <a:endParaRPr lang="fi-FI"/>
          </a:p>
        </p:txBody>
      </p:sp>
    </p:spTree>
    <p:extLst>
      <p:ext uri="{BB962C8B-B14F-4D97-AF65-F5344CB8AC3E}">
        <p14:creationId xmlns:p14="http://schemas.microsoft.com/office/powerpoint/2010/main" val="221062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i="0" dirty="0">
                <a:solidFill>
                  <a:srgbClr val="202124"/>
                </a:solidFill>
                <a:effectLst/>
                <a:latin typeface="arial" panose="020B0604020202020204" pitchFamily="34" charset="0"/>
              </a:rPr>
              <a:t>Hiilijalanjälki</a:t>
            </a:r>
            <a:r>
              <a:rPr lang="fi-FI" b="0" i="0" dirty="0">
                <a:solidFill>
                  <a:srgbClr val="202124"/>
                </a:solidFill>
                <a:effectLst/>
                <a:latin typeface="arial" panose="020B0604020202020204" pitchFamily="34" charset="0"/>
              </a:rPr>
              <a:t> tarkoittaa jonkin tuotteen, toiminnan tai palvelun aiheuttamaa ilmastokuormaa eli sitä, kuinka paljon kasvihuonekaasuja tuotteen tai toiminnan elinkaaren aikana vapautuu ilmakehään.</a:t>
            </a:r>
          </a:p>
          <a:p>
            <a:r>
              <a:rPr lang="fi-FI" b="0" i="0" dirty="0">
                <a:solidFill>
                  <a:srgbClr val="202124"/>
                </a:solidFill>
                <a:effectLst/>
                <a:latin typeface="arial" panose="020B0604020202020204" pitchFamily="34" charset="0"/>
              </a:rPr>
              <a:t>Yksikkö = </a:t>
            </a:r>
            <a:r>
              <a:rPr lang="fi-FI" b="0" i="0">
                <a:solidFill>
                  <a:srgbClr val="202124"/>
                </a:solidFill>
                <a:effectLst/>
                <a:latin typeface="arial" panose="020B0604020202020204" pitchFamily="34" charset="0"/>
              </a:rPr>
              <a:t>hiilildioksidiekvivalentti</a:t>
            </a:r>
            <a:endParaRPr lang="fi-FI" dirty="0"/>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4B8F4C-A243-4AD8-9CCA-BBE21A38DA9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69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i-FI"/>
              <a:t>Muokkaa ots. perustyyl. napsautt.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9AC24DB3-41E9-48D6-920F-9D94362B147F}"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15876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9AC24DB3-41E9-48D6-920F-9D94362B147F}"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3219833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9AC24DB3-41E9-48D6-920F-9D94362B147F}"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366035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9AC24DB3-41E9-48D6-920F-9D94362B147F}"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147640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i-FI"/>
              <a:t>Muokkaa ots. perustyyl. napsautt.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9AC24DB3-41E9-48D6-920F-9D94362B147F}"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218896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9AC24DB3-41E9-48D6-920F-9D94362B147F}" type="datetimeFigureOut">
              <a:rPr lang="fi-FI" smtClean="0"/>
              <a:t>22.3.2022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101517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i-FI"/>
              <a:t>Muokkaa ots. perustyyl. napsautt.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9AC24DB3-41E9-48D6-920F-9D94362B147F}" type="datetimeFigureOut">
              <a:rPr lang="fi-FI" smtClean="0"/>
              <a:t>22.3.2022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413310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9AC24DB3-41E9-48D6-920F-9D94362B147F}" type="datetimeFigureOut">
              <a:rPr lang="fi-FI" smtClean="0"/>
              <a:t>22.3.2022</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341923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24DB3-41E9-48D6-920F-9D94362B147F}" type="datetimeFigureOut">
              <a:rPr lang="fi-FI" smtClean="0"/>
              <a:t>22.3.2022</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194794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i-FI"/>
              <a:t>Muokkaa ots. perustyyl. napsautt.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9AC24DB3-41E9-48D6-920F-9D94362B147F}" type="datetimeFigureOut">
              <a:rPr lang="fi-FI" smtClean="0"/>
              <a:t>22.3.2022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817234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i-FI"/>
              <a:t>Muokkaa ots. perustyyl. napsautt.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9AC24DB3-41E9-48D6-920F-9D94362B147F}" type="datetimeFigureOut">
              <a:rPr lang="fi-FI" smtClean="0"/>
              <a:t>22.3.2022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D6A7F1E-8017-4FC5-AA2E-67F5476164B1}" type="slidenum">
              <a:rPr lang="fi-FI" smtClean="0"/>
              <a:t>‹#›</a:t>
            </a:fld>
            <a:endParaRPr lang="fi-FI"/>
          </a:p>
        </p:txBody>
      </p:sp>
    </p:spTree>
    <p:extLst>
      <p:ext uri="{BB962C8B-B14F-4D97-AF65-F5344CB8AC3E}">
        <p14:creationId xmlns:p14="http://schemas.microsoft.com/office/powerpoint/2010/main" val="335389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24DB3-41E9-48D6-920F-9D94362B147F}" type="datetimeFigureOut">
              <a:rPr lang="fi-FI" smtClean="0"/>
              <a:t>22.3.2022</a:t>
            </a:fld>
            <a:endParaRPr lang="fi-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A7F1E-8017-4FC5-AA2E-67F5476164B1}" type="slidenum">
              <a:rPr lang="fi-FI" smtClean="0"/>
              <a:t>‹#›</a:t>
            </a:fld>
            <a:endParaRPr lang="fi-FI"/>
          </a:p>
        </p:txBody>
      </p:sp>
      <p:pic>
        <p:nvPicPr>
          <p:cNvPr id="8" name="Kuva 7">
            <a:extLst>
              <a:ext uri="{FF2B5EF4-FFF2-40B4-BE49-F238E27FC236}">
                <a16:creationId xmlns:a16="http://schemas.microsoft.com/office/drawing/2014/main" id="{C4D63DA0-2327-467A-A481-5ED72DAA81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40258" y="6274456"/>
            <a:ext cx="4516929" cy="528914"/>
          </a:xfrm>
          <a:prstGeom prst="rect">
            <a:avLst/>
          </a:prstGeom>
        </p:spPr>
      </p:pic>
    </p:spTree>
    <p:extLst>
      <p:ext uri="{BB962C8B-B14F-4D97-AF65-F5344CB8AC3E}">
        <p14:creationId xmlns:p14="http://schemas.microsoft.com/office/powerpoint/2010/main" val="2825142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xuzLTbmyK9Q?start=134&amp;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27jWa6YejTI?feature=oembed"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FDE25142-6085-4FBB-B119-A76F6E6FDFC2}"/>
              </a:ext>
            </a:extLst>
          </p:cNvPr>
          <p:cNvSpPr>
            <a:spLocks noGrp="1"/>
          </p:cNvSpPr>
          <p:nvPr>
            <p:ph type="subTitle" idx="1"/>
          </p:nvPr>
        </p:nvSpPr>
        <p:spPr>
          <a:xfrm>
            <a:off x="685800" y="2657856"/>
            <a:ext cx="8007096" cy="3572255"/>
          </a:xfrm>
        </p:spPr>
        <p:txBody>
          <a:bodyPr>
            <a:normAutofit fontScale="85000" lnSpcReduction="20000"/>
          </a:bodyPr>
          <a:lstStyle/>
          <a:p>
            <a:pPr algn="l"/>
            <a:r>
              <a:rPr lang="fi-FI" sz="2800" b="1" dirty="0"/>
              <a:t>Hankkeen toteuttajat: </a:t>
            </a:r>
          </a:p>
          <a:p>
            <a:pPr algn="l"/>
            <a:r>
              <a:rPr lang="fi-FI" sz="2600" dirty="0"/>
              <a:t>Pohjois-Karjalan Martat ry ja Etelä-Karjalan Martat ry </a:t>
            </a:r>
          </a:p>
          <a:p>
            <a:pPr algn="l"/>
            <a:r>
              <a:rPr lang="fi-FI" sz="2800" b="1" dirty="0"/>
              <a:t>Mukana:</a:t>
            </a:r>
            <a:endParaRPr lang="fi-FI" sz="2800" dirty="0"/>
          </a:p>
          <a:p>
            <a:pPr marL="800100" lvl="1" indent="-342900" algn="l">
              <a:buFont typeface="Arial" panose="020B0604020202020204" pitchFamily="34" charset="0"/>
              <a:buChar char="•"/>
            </a:pPr>
            <a:r>
              <a:rPr lang="fi-FI" sz="2600" dirty="0"/>
              <a:t>Itä-Suomen suomalais-venäläisen koulun säätiö </a:t>
            </a:r>
            <a:r>
              <a:rPr lang="fi-FI" sz="2600" dirty="0" err="1"/>
              <a:t>sr</a:t>
            </a:r>
            <a:r>
              <a:rPr lang="fi-FI" sz="2600" dirty="0"/>
              <a:t> </a:t>
            </a:r>
          </a:p>
          <a:p>
            <a:pPr marL="800100" lvl="1" indent="-342900" algn="l">
              <a:buFont typeface="Arial" panose="020B0604020202020204" pitchFamily="34" charset="0"/>
              <a:buChar char="•"/>
            </a:pPr>
            <a:r>
              <a:rPr lang="fi-FI" sz="2600" dirty="0"/>
              <a:t>Itä-Suomen koulun vanhempainyhdistykset</a:t>
            </a:r>
          </a:p>
          <a:p>
            <a:pPr marL="800100" lvl="1" indent="-342900" algn="l">
              <a:buFont typeface="Arial" panose="020B0604020202020204" pitchFamily="34" charset="0"/>
              <a:buChar char="•"/>
            </a:pPr>
            <a:r>
              <a:rPr lang="fi-FI" sz="2600" dirty="0"/>
              <a:t>paikalliset </a:t>
            </a:r>
            <a:r>
              <a:rPr lang="fi-FI" sz="2600" dirty="0" err="1"/>
              <a:t>martta</a:t>
            </a:r>
            <a:r>
              <a:rPr lang="fi-FI" sz="2600" dirty="0"/>
              <a:t>-, vanhempainyhdistykset sekä koulut</a:t>
            </a:r>
          </a:p>
          <a:p>
            <a:pPr algn="l">
              <a:lnSpc>
                <a:spcPct val="120000"/>
              </a:lnSpc>
            </a:pPr>
            <a:r>
              <a:rPr lang="fi-FI" sz="2800" b="1" dirty="0"/>
              <a:t>Hankkeen rahoitus:</a:t>
            </a:r>
            <a:br>
              <a:rPr lang="fi-FI" sz="2600" b="1" dirty="0"/>
            </a:br>
            <a:r>
              <a:rPr lang="fi-FI" sz="2600" dirty="0"/>
              <a:t>Joensuun seudun </a:t>
            </a:r>
            <a:r>
              <a:rPr lang="fi-FI" sz="2600" dirty="0" err="1"/>
              <a:t>Leader</a:t>
            </a:r>
            <a:r>
              <a:rPr lang="fi-FI" sz="2600" dirty="0"/>
              <a:t> ry, Etelä-Karjalan Kärki-LEADER ry  ja </a:t>
            </a:r>
            <a:r>
              <a:rPr lang="fi-FI" sz="2600" dirty="0" err="1"/>
              <a:t>Leader</a:t>
            </a:r>
            <a:r>
              <a:rPr lang="fi-FI" sz="2600" dirty="0"/>
              <a:t> Länsi-Saimaa ry.</a:t>
            </a:r>
          </a:p>
          <a:p>
            <a:pPr algn="l"/>
            <a:r>
              <a:rPr lang="fi-FI" sz="2800" b="1" dirty="0"/>
              <a:t>Hanke-aika: </a:t>
            </a:r>
            <a:r>
              <a:rPr lang="fi-FI" sz="2600" dirty="0"/>
              <a:t>1.1.2020-31.12.2022</a:t>
            </a:r>
          </a:p>
          <a:p>
            <a:pPr algn="l"/>
            <a:endParaRPr lang="fi-FI" dirty="0"/>
          </a:p>
          <a:p>
            <a:endParaRPr lang="fi-FI" dirty="0"/>
          </a:p>
        </p:txBody>
      </p:sp>
      <p:pic>
        <p:nvPicPr>
          <p:cNvPr id="5" name="Kuva 4" descr="Kuva, joka sisältää kohteen teksti&#10;&#10;Kuvaus luotu automaattisesti">
            <a:extLst>
              <a:ext uri="{FF2B5EF4-FFF2-40B4-BE49-F238E27FC236}">
                <a16:creationId xmlns:a16="http://schemas.microsoft.com/office/drawing/2014/main" id="{35CA2538-A152-42FC-B4CD-E9F0AF037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01588"/>
            <a:ext cx="7607696" cy="2043859"/>
          </a:xfrm>
          <a:prstGeom prst="rect">
            <a:avLst/>
          </a:prstGeom>
        </p:spPr>
      </p:pic>
    </p:spTree>
    <p:extLst>
      <p:ext uri="{BB962C8B-B14F-4D97-AF65-F5344CB8AC3E}">
        <p14:creationId xmlns:p14="http://schemas.microsoft.com/office/powerpoint/2010/main" val="38929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14B803-63E0-411A-AA9F-585AB13CA09D}"/>
              </a:ext>
            </a:extLst>
          </p:cNvPr>
          <p:cNvSpPr>
            <a:spLocks noGrp="1"/>
          </p:cNvSpPr>
          <p:nvPr>
            <p:ph type="title"/>
          </p:nvPr>
        </p:nvSpPr>
        <p:spPr>
          <a:xfrm>
            <a:off x="3724072" y="629268"/>
            <a:ext cx="4939868" cy="1286160"/>
          </a:xfrm>
        </p:spPr>
        <p:txBody>
          <a:bodyPr vert="horz" lIns="91440" tIns="45720" rIns="91440" bIns="45720" rtlCol="0" anchor="b">
            <a:normAutofit/>
          </a:bodyPr>
          <a:lstStyle/>
          <a:p>
            <a:r>
              <a:rPr lang="en-US" sz="4000" dirty="0" err="1">
                <a:effectLst/>
              </a:rPr>
              <a:t>Oppitunnin</a:t>
            </a:r>
            <a:r>
              <a:rPr lang="en-US" sz="4000" dirty="0">
                <a:effectLst/>
              </a:rPr>
              <a:t>/</a:t>
            </a:r>
            <a:br>
              <a:rPr lang="en-US" sz="4000" dirty="0">
                <a:effectLst/>
              </a:rPr>
            </a:br>
            <a:r>
              <a:rPr lang="en-US" sz="4000" dirty="0" err="1">
                <a:effectLst/>
              </a:rPr>
              <a:t>kurssin</a:t>
            </a:r>
            <a:r>
              <a:rPr lang="en-US" sz="4000" dirty="0">
                <a:effectLst/>
              </a:rPr>
              <a:t> </a:t>
            </a:r>
            <a:r>
              <a:rPr lang="en-US" sz="4000" dirty="0" err="1">
                <a:effectLst/>
              </a:rPr>
              <a:t>sisältö</a:t>
            </a:r>
            <a:endParaRPr lang="en-US" sz="4000" dirty="0">
              <a:effectLst/>
            </a:endParaRPr>
          </a:p>
        </p:txBody>
      </p:sp>
      <p:sp>
        <p:nvSpPr>
          <p:cNvPr id="3" name="Sisällön paikkamerkki 2">
            <a:extLst>
              <a:ext uri="{FF2B5EF4-FFF2-40B4-BE49-F238E27FC236}">
                <a16:creationId xmlns:a16="http://schemas.microsoft.com/office/drawing/2014/main" id="{3D81213A-9EAD-4C31-8AEC-F07B00A62E01}"/>
              </a:ext>
            </a:extLst>
          </p:cNvPr>
          <p:cNvSpPr>
            <a:spLocks noGrp="1"/>
          </p:cNvSpPr>
          <p:nvPr>
            <p:ph sz="half" idx="1"/>
          </p:nvPr>
        </p:nvSpPr>
        <p:spPr>
          <a:xfrm>
            <a:off x="3584448" y="2438400"/>
            <a:ext cx="5425439" cy="3785419"/>
          </a:xfrm>
        </p:spPr>
        <p:txBody>
          <a:bodyPr vert="horz" lIns="91440" tIns="45720" rIns="91440" bIns="45720" rtlCol="0">
            <a:normAutofit/>
          </a:bodyPr>
          <a:lstStyle/>
          <a:p>
            <a:pPr marL="457200" lvl="0" indent="-342900">
              <a:buFont typeface="+mj-lt"/>
              <a:buAutoNum type="arabicPeriod"/>
            </a:pPr>
            <a:r>
              <a:rPr lang="en-US" sz="1800" b="1" dirty="0" err="1">
                <a:effectLst/>
              </a:rPr>
              <a:t>Tietoisku</a:t>
            </a:r>
            <a:r>
              <a:rPr lang="en-US" sz="1800" b="1" dirty="0">
                <a:effectLst/>
              </a:rPr>
              <a:t> </a:t>
            </a:r>
            <a:r>
              <a:rPr lang="en-US" sz="1800" b="1" dirty="0" err="1">
                <a:effectLst/>
              </a:rPr>
              <a:t>martoista</a:t>
            </a:r>
            <a:endParaRPr lang="en-US" sz="1800" b="1" dirty="0"/>
          </a:p>
          <a:p>
            <a:pPr marL="571500" lvl="1" indent="0">
              <a:buNone/>
            </a:pPr>
            <a:r>
              <a:rPr lang="fi-FI" sz="1800" i="1" dirty="0">
                <a:effectLst/>
                <a:latin typeface="Calibri" panose="020F0502020204030204" pitchFamily="34" charset="0"/>
                <a:ea typeface="Calibri" panose="020F0502020204030204" pitchFamily="34" charset="0"/>
                <a:cs typeface="Times New Roman" panose="02020603050405020304" pitchFamily="18" charset="0"/>
              </a:rPr>
              <a:t>Martat parantaa maailmaa tekemällä pieniä asioita isosti. Martat on vuonna 1899 perustettu puoluepoliittisesti sitoutumaton kansalaisjärjestö, joka edistää kaikenlaisten perheiden kestävää arkea. Marttojen toiminnassa yhdistyvät kyvykkyys, tahto ja rehellisyys. Martat on vahva yhteisö, jossa tehdään ja opitaan yhdessä. </a:t>
            </a:r>
            <a:r>
              <a:rPr lang="fi-FI" sz="1800" i="1" dirty="0" err="1">
                <a:effectLst/>
                <a:latin typeface="Calibri" panose="020F0502020204030204" pitchFamily="34" charset="0"/>
                <a:ea typeface="Calibri" panose="020F0502020204030204" pitchFamily="34" charset="0"/>
                <a:cs typeface="Times New Roman" panose="02020603050405020304" pitchFamily="18" charset="0"/>
              </a:rPr>
              <a:t>Marttailu</a:t>
            </a:r>
            <a:r>
              <a:rPr lang="fi-FI" sz="1800" i="1" dirty="0">
                <a:effectLst/>
                <a:latin typeface="Calibri" panose="020F0502020204030204" pitchFamily="34" charset="0"/>
                <a:ea typeface="Calibri" panose="020F0502020204030204" pitchFamily="34" charset="0"/>
                <a:cs typeface="Times New Roman" panose="02020603050405020304" pitchFamily="18" charset="0"/>
              </a:rPr>
              <a:t> on hauskaa! </a:t>
            </a:r>
            <a:endParaRPr lang="en-US" sz="1800" i="1" dirty="0">
              <a:effectLst/>
            </a:endParaRPr>
          </a:p>
          <a:p>
            <a:pPr marL="457200" lvl="0" indent="-342900">
              <a:buFont typeface="+mj-lt"/>
              <a:buAutoNum type="arabicPeriod"/>
            </a:pPr>
            <a:r>
              <a:rPr lang="en-US" sz="1800" b="1" dirty="0" err="1">
                <a:effectLst/>
              </a:rPr>
              <a:t>Hissipuhe</a:t>
            </a:r>
            <a:r>
              <a:rPr lang="en-US" sz="1800" b="1" dirty="0">
                <a:effectLst/>
              </a:rPr>
              <a:t> </a:t>
            </a:r>
            <a:r>
              <a:rPr lang="en-US" sz="1800" b="1" dirty="0" err="1">
                <a:effectLst/>
              </a:rPr>
              <a:t>välipaloista</a:t>
            </a:r>
            <a:endParaRPr lang="en-US" sz="1800" b="1" dirty="0">
              <a:effectLst/>
            </a:endParaRPr>
          </a:p>
          <a:p>
            <a:pPr marL="457200" lvl="0" indent="-342900">
              <a:buFont typeface="+mj-lt"/>
              <a:buAutoNum type="arabicPeriod"/>
            </a:pPr>
            <a:r>
              <a:rPr lang="en-US" sz="1800" b="1" dirty="0" err="1">
                <a:effectLst/>
              </a:rPr>
              <a:t>Tehtäväpisteet</a:t>
            </a:r>
            <a:r>
              <a:rPr lang="en-US" sz="1800" b="1" dirty="0">
                <a:effectLst/>
              </a:rPr>
              <a:t> 1-3 (+ </a:t>
            </a:r>
            <a:r>
              <a:rPr lang="en-US" sz="1800" b="1" dirty="0" err="1">
                <a:effectLst/>
              </a:rPr>
              <a:t>välipalan</a:t>
            </a:r>
            <a:r>
              <a:rPr lang="en-US" sz="1800" b="1" dirty="0">
                <a:effectLst/>
              </a:rPr>
              <a:t> </a:t>
            </a:r>
            <a:r>
              <a:rPr lang="en-US" sz="1800" b="1" dirty="0" err="1">
                <a:effectLst/>
              </a:rPr>
              <a:t>kokkauspiste</a:t>
            </a:r>
            <a:r>
              <a:rPr lang="en-US" sz="1800" b="1" dirty="0"/>
              <a:t>)</a:t>
            </a:r>
            <a:endParaRPr lang="en-US" sz="1800" b="1" dirty="0">
              <a:effectLst/>
            </a:endParaRPr>
          </a:p>
        </p:txBody>
      </p:sp>
      <p:pic>
        <p:nvPicPr>
          <p:cNvPr id="1026" name="Picture 2">
            <a:extLst>
              <a:ext uri="{FF2B5EF4-FFF2-40B4-BE49-F238E27FC236}">
                <a16:creationId xmlns:a16="http://schemas.microsoft.com/office/drawing/2014/main" id="{2A476185-2D48-4718-BADA-85BF516B6D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95" r="1021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31" name="Straight Connector 1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F8A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30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14B803-63E0-411A-AA9F-585AB13CA09D}"/>
              </a:ext>
            </a:extLst>
          </p:cNvPr>
          <p:cNvSpPr>
            <a:spLocks noGrp="1"/>
          </p:cNvSpPr>
          <p:nvPr>
            <p:ph type="title"/>
          </p:nvPr>
        </p:nvSpPr>
        <p:spPr>
          <a:xfrm>
            <a:off x="3724072" y="629268"/>
            <a:ext cx="4939868" cy="1286160"/>
          </a:xfrm>
        </p:spPr>
        <p:txBody>
          <a:bodyPr vert="horz" lIns="91440" tIns="45720" rIns="91440" bIns="45720" rtlCol="0" anchor="b">
            <a:normAutofit/>
          </a:bodyPr>
          <a:lstStyle/>
          <a:p>
            <a:r>
              <a:rPr lang="fi-FI" sz="4000" dirty="0" err="1">
                <a:effectLst/>
              </a:rPr>
              <a:t>ILMASTOvälipala</a:t>
            </a:r>
            <a:r>
              <a:rPr lang="fi-FI" sz="4000" dirty="0">
                <a:effectLst/>
              </a:rPr>
              <a:t> hissipuhe</a:t>
            </a:r>
          </a:p>
        </p:txBody>
      </p:sp>
      <p:sp>
        <p:nvSpPr>
          <p:cNvPr id="3" name="Sisällön paikkamerkki 2">
            <a:extLst>
              <a:ext uri="{FF2B5EF4-FFF2-40B4-BE49-F238E27FC236}">
                <a16:creationId xmlns:a16="http://schemas.microsoft.com/office/drawing/2014/main" id="{3D81213A-9EAD-4C31-8AEC-F07B00A62E01}"/>
              </a:ext>
            </a:extLst>
          </p:cNvPr>
          <p:cNvSpPr>
            <a:spLocks noGrp="1"/>
          </p:cNvSpPr>
          <p:nvPr>
            <p:ph sz="half" idx="1"/>
          </p:nvPr>
        </p:nvSpPr>
        <p:spPr>
          <a:xfrm>
            <a:off x="3724072" y="2201311"/>
            <a:ext cx="5168916" cy="4027421"/>
          </a:xfrm>
        </p:spPr>
        <p:txBody>
          <a:bodyPr vert="horz" lIns="91440" tIns="45720" rIns="91440" bIns="45720" rtlCol="0">
            <a:normAutofit fontScale="92500" lnSpcReduction="10000"/>
          </a:bodyPr>
          <a:lstStyle/>
          <a:p>
            <a:pPr marL="285750" lvl="1" indent="-285750">
              <a:lnSpc>
                <a:spcPct val="110000"/>
              </a:lnSpc>
              <a:tabLst>
                <a:tab pos="457200" algn="l"/>
              </a:tabLst>
            </a:pPr>
            <a:r>
              <a:rPr lang="fi-FI" sz="1800" b="1" dirty="0">
                <a:solidFill>
                  <a:srgbClr val="FF0000"/>
                </a:solidFill>
              </a:rPr>
              <a:t>Monipuoliset välipalat takaavat koululaisten säännöllisen ateriarytmin ja jaksamisen. </a:t>
            </a:r>
          </a:p>
          <a:p>
            <a:pPr marL="285750" lvl="1" indent="-285750">
              <a:lnSpc>
                <a:spcPct val="110000"/>
              </a:lnSpc>
              <a:tabLst>
                <a:tab pos="457200" algn="l"/>
              </a:tabLst>
            </a:pPr>
            <a:r>
              <a:rPr lang="fi-FI" sz="1800" b="1" dirty="0"/>
              <a:t>Välipalan</a:t>
            </a:r>
            <a:r>
              <a:rPr lang="fi-FI" sz="1800" dirty="0"/>
              <a:t> </a:t>
            </a:r>
            <a:r>
              <a:rPr lang="fi-FI" sz="1800" b="1" dirty="0"/>
              <a:t>ilmastoystävällisyys</a:t>
            </a:r>
            <a:r>
              <a:rPr lang="fi-FI" sz="1800" dirty="0"/>
              <a:t> huomioidaan mm. kasvispainotteisuudella ja suosimalla avomaalla kasvaneita juureksia, marjoja, kotimaisuutta, satokausiajattelua, lähiruokaa ja kohtuullisuutta. </a:t>
            </a:r>
          </a:p>
          <a:p>
            <a:pPr marL="285750" lvl="1" indent="-285750">
              <a:lnSpc>
                <a:spcPct val="110000"/>
              </a:lnSpc>
              <a:tabLst>
                <a:tab pos="457200" algn="l"/>
              </a:tabLst>
            </a:pPr>
            <a:r>
              <a:rPr lang="fi-FI" sz="1800" b="1" dirty="0"/>
              <a:t>Kasviproteiinien kokeilu </a:t>
            </a:r>
            <a:r>
              <a:rPr lang="fi-FI" sz="1800" dirty="0"/>
              <a:t>ja lisääminen, järvikalan käyttö ja eläinperäisten tuotteiden vähentäminen on kaiken ikäisille suositeltavaa.</a:t>
            </a:r>
          </a:p>
          <a:p>
            <a:pPr marL="285750" lvl="1" indent="-285750">
              <a:lnSpc>
                <a:spcPct val="110000"/>
              </a:lnSpc>
              <a:tabLst>
                <a:tab pos="457200" algn="l"/>
              </a:tabLst>
            </a:pPr>
            <a:r>
              <a:rPr lang="fi-FI" sz="1800" b="1" dirty="0"/>
              <a:t>Tähteiden hyödyntäminen </a:t>
            </a:r>
            <a:r>
              <a:rPr lang="fi-FI" sz="1800" dirty="0"/>
              <a:t>ja vaikkapa hävikkismoothie pienentävät välipalan ilmastokuormaa. </a:t>
            </a:r>
          </a:p>
          <a:p>
            <a:pPr marL="285750" lvl="1" indent="-285750">
              <a:lnSpc>
                <a:spcPct val="110000"/>
              </a:lnSpc>
              <a:tabLst>
                <a:tab pos="457200" algn="l"/>
              </a:tabLst>
            </a:pPr>
            <a:r>
              <a:rPr lang="fi-FI" sz="1800" b="1" dirty="0"/>
              <a:t>Voimaa, väriä ja energiaa</a:t>
            </a:r>
            <a:r>
              <a:rPr lang="fi-FI" sz="1800" dirty="0"/>
              <a:t> – vain houkutteleva ja syöty välipala auttaa jaksamaan 😊</a:t>
            </a:r>
          </a:p>
        </p:txBody>
      </p:sp>
      <p:pic>
        <p:nvPicPr>
          <p:cNvPr id="2052" name="Picture 4" descr="Kuva, joka sisältää kohteen sisä, ruoka, ateria&#10;&#10;Kuvaus luotu automaattisesti">
            <a:extLst>
              <a:ext uri="{FF2B5EF4-FFF2-40B4-BE49-F238E27FC236}">
                <a16:creationId xmlns:a16="http://schemas.microsoft.com/office/drawing/2014/main" id="{C91E9903-393B-4858-8FB9-BAF067F14D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01" r="19905"/>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2059" name="Straight Connector 13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720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99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232548" y="577780"/>
            <a:ext cx="3807498" cy="1200361"/>
          </a:xfrm>
        </p:spPr>
        <p:txBody>
          <a:bodyPr anchor="b">
            <a:normAutofit fontScale="90000"/>
          </a:bodyPr>
          <a:lstStyle/>
          <a:p>
            <a:r>
              <a:rPr lang="fi-FI" sz="4000" b="1" dirty="0"/>
              <a:t>Piste 1. </a:t>
            </a:r>
            <a:r>
              <a:rPr lang="fi-FI" sz="4000" dirty="0"/>
              <a:t>Ruokakolmio ja ruoan hiilijalanjälki</a:t>
            </a:r>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EB59FE1-2E40-417B-9107-B742DACC4DDA}"/>
              </a:ext>
            </a:extLst>
          </p:cNvPr>
          <p:cNvSpPr>
            <a:spLocks noGrp="1"/>
          </p:cNvSpPr>
          <p:nvPr>
            <p:ph idx="1"/>
          </p:nvPr>
        </p:nvSpPr>
        <p:spPr>
          <a:xfrm>
            <a:off x="147462" y="2000961"/>
            <a:ext cx="4221014" cy="3728989"/>
          </a:xfrm>
        </p:spPr>
        <p:txBody>
          <a:bodyPr anchor="ctr">
            <a:noAutofit/>
          </a:bodyPr>
          <a:lstStyle/>
          <a:p>
            <a:pPr marL="342900"/>
            <a:r>
              <a:rPr lang="fi-FI" sz="1800" dirty="0">
                <a:effectLst/>
                <a:latin typeface="Calibri" panose="020F0502020204030204" pitchFamily="34" charset="0"/>
                <a:ea typeface="Calibri" panose="020F0502020204030204" pitchFamily="34" charset="0"/>
                <a:cs typeface="Times New Roman" panose="02020603050405020304" pitchFamily="18" charset="0"/>
              </a:rPr>
              <a:t>Pöydällä on iso ruokakolmio ja ruoka-kolmion osien otsikot (sattumat jne.) </a:t>
            </a:r>
          </a:p>
          <a:p>
            <a:pPr marL="342900"/>
            <a:r>
              <a:rPr lang="fi-FI" sz="1800" dirty="0">
                <a:effectLst/>
                <a:latin typeface="Calibri" panose="020F0502020204030204" pitchFamily="34" charset="0"/>
                <a:ea typeface="Calibri" panose="020F0502020204030204" pitchFamily="34" charset="0"/>
                <a:cs typeface="Times New Roman" panose="02020603050405020304" pitchFamily="18" charset="0"/>
              </a:rPr>
              <a:t>Oppilaiden tehtävä on sijoittaa kortit oikeille paikoille ruokakolmiossa. </a:t>
            </a:r>
          </a:p>
          <a:p>
            <a:pPr marL="342900"/>
            <a:r>
              <a:rPr lang="fi-FI" sz="1800" dirty="0">
                <a:effectLst/>
                <a:latin typeface="Calibri" panose="020F0502020204030204" pitchFamily="34" charset="0"/>
                <a:ea typeface="Calibri" panose="020F0502020204030204" pitchFamily="34" charset="0"/>
                <a:cs typeface="Times New Roman" panose="02020603050405020304" pitchFamily="18" charset="0"/>
              </a:rPr>
              <a:t>Tämän jälkeen kortit käännetään ja tarkastellaan ruokakolmion hiilijalanjälkiä.</a:t>
            </a:r>
          </a:p>
          <a:p>
            <a:pPr marL="342900"/>
            <a:r>
              <a:rPr lang="fi-FI" sz="1800" dirty="0">
                <a:effectLst/>
                <a:latin typeface="Calibri" panose="020F0502020204030204" pitchFamily="34" charset="0"/>
                <a:ea typeface="Calibri" panose="020F0502020204030204" pitchFamily="34" charset="0"/>
                <a:cs typeface="Times New Roman" panose="02020603050405020304" pitchFamily="18" charset="0"/>
              </a:rPr>
              <a:t>Sitten pohditaan yhdessä mitä yhteistä on terveellisellä ruokapyramidilla ja ilmastoruokapyramidilla? </a:t>
            </a:r>
            <a:endParaRPr lang="fi-FI" sz="1800" dirty="0"/>
          </a:p>
          <a:p>
            <a:pPr marL="342900"/>
            <a:r>
              <a:rPr lang="fi-FI" sz="1800" dirty="0"/>
              <a:t>Keskustelua aiheesta</a:t>
            </a:r>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7FC63D1A-0670-4758-A4D9-950A06B067EB}"/>
              </a:ext>
            </a:extLst>
          </p:cNvPr>
          <p:cNvPicPr>
            <a:picLocks noChangeAspect="1"/>
          </p:cNvPicPr>
          <p:nvPr/>
        </p:nvPicPr>
        <p:blipFill rotWithShape="1">
          <a:blip r:embed="rId2">
            <a:extLst>
              <a:ext uri="{28A0092B-C50C-407E-A947-70E740481C1C}">
                <a14:useLocalDpi xmlns:a14="http://schemas.microsoft.com/office/drawing/2010/main" val="0"/>
              </a:ext>
            </a:extLst>
          </a:blip>
          <a:srcRect l="1765" r="6758"/>
          <a:stretch/>
        </p:blipFill>
        <p:spPr>
          <a:xfrm>
            <a:off x="4490803" y="1729685"/>
            <a:ext cx="4221014" cy="3165760"/>
          </a:xfrm>
          <a:prstGeom prst="rect">
            <a:avLst/>
          </a:prstGeom>
        </p:spPr>
      </p:pic>
    </p:spTree>
    <p:extLst>
      <p:ext uri="{BB962C8B-B14F-4D97-AF65-F5344CB8AC3E}">
        <p14:creationId xmlns:p14="http://schemas.microsoft.com/office/powerpoint/2010/main" val="1375599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480060" y="325369"/>
            <a:ext cx="3276451" cy="1956841"/>
          </a:xfrm>
        </p:spPr>
        <p:txBody>
          <a:bodyPr anchor="b">
            <a:normAutofit/>
          </a:bodyPr>
          <a:lstStyle/>
          <a:p>
            <a:r>
              <a:rPr lang="fi-FI" sz="4700" b="1"/>
              <a:t>Piste 1. </a:t>
            </a:r>
            <a:r>
              <a:rPr lang="fi-FI" sz="4700"/>
              <a:t>Huomioita</a:t>
            </a:r>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3D90EBB8-35D5-4453-B351-B1CA9B4E79B7}"/>
              </a:ext>
            </a:extLst>
          </p:cNvPr>
          <p:cNvSpPr>
            <a:spLocks noGrp="1"/>
          </p:cNvSpPr>
          <p:nvPr>
            <p:ph idx="1"/>
          </p:nvPr>
        </p:nvSpPr>
        <p:spPr>
          <a:xfrm>
            <a:off x="243840" y="2872899"/>
            <a:ext cx="3512671" cy="3320668"/>
          </a:xfrm>
        </p:spPr>
        <p:txBody>
          <a:bodyPr>
            <a:normAutofit/>
          </a:bodyPr>
          <a:lstStyle/>
          <a:p>
            <a:pPr>
              <a:spcAft>
                <a:spcPts val="800"/>
              </a:spcAft>
              <a:buSzPts val="1000"/>
              <a:tabLst>
                <a:tab pos="457200" algn="l"/>
              </a:tabLst>
            </a:pPr>
            <a:r>
              <a:rPr lang="fi-FI" sz="1800" dirty="0">
                <a:effectLst/>
                <a:latin typeface="Calibri" panose="020F0502020204030204" pitchFamily="34" charset="0"/>
                <a:ea typeface="Times New Roman" panose="02020603050405020304" pitchFamily="18" charset="0"/>
                <a:cs typeface="Calibri" panose="020F0502020204030204" pitchFamily="34" charset="0"/>
              </a:rPr>
              <a:t>Oikeat vastaukset korttien paikoille löytyvät materiaalista</a:t>
            </a:r>
          </a:p>
          <a:p>
            <a:pPr>
              <a:spcAft>
                <a:spcPts val="800"/>
              </a:spcAft>
              <a:buSzPts val="1000"/>
              <a:tabLst>
                <a:tab pos="457200" algn="l"/>
              </a:tabLst>
            </a:pPr>
            <a:r>
              <a:rPr lang="fi-FI" sz="1800" dirty="0">
                <a:effectLst/>
                <a:latin typeface="Calibri" panose="020F0502020204030204" pitchFamily="34" charset="0"/>
                <a:ea typeface="Times New Roman" panose="02020603050405020304" pitchFamily="18" charset="0"/>
                <a:cs typeface="Calibri" panose="020F0502020204030204" pitchFamily="34" charset="0"/>
              </a:rPr>
              <a:t>Liikennevalomallin lukemat (mitä pienempi lukema sen ympäristö-ystävällisempi raaka-aine)</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216000">
              <a:spcBef>
                <a:spcPts val="0"/>
              </a:spcBef>
              <a:buSzPts val="1000"/>
              <a:tabLst>
                <a:tab pos="914400" algn="l"/>
              </a:tabLst>
            </a:pPr>
            <a:r>
              <a:rPr lang="fi-FI" sz="180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rPr>
              <a:t>vihreä</a:t>
            </a:r>
            <a:r>
              <a:rPr lang="fi-FI" sz="1800" dirty="0">
                <a:effectLst/>
                <a:latin typeface="Calibri" panose="020F0502020204030204" pitchFamily="34" charset="0"/>
                <a:ea typeface="Times New Roman" panose="02020603050405020304" pitchFamily="18" charset="0"/>
                <a:cs typeface="Calibri" panose="020F0502020204030204" pitchFamily="34" charset="0"/>
              </a:rPr>
              <a:t> </a:t>
            </a:r>
            <a:br>
              <a:rPr lang="fi-FI" sz="1800" dirty="0">
                <a:effectLst/>
                <a:latin typeface="Calibri" panose="020F0502020204030204" pitchFamily="34" charset="0"/>
                <a:ea typeface="Times New Roman" panose="02020603050405020304" pitchFamily="18" charset="0"/>
                <a:cs typeface="Calibri" panose="020F0502020204030204" pitchFamily="34" charset="0"/>
              </a:rPr>
            </a:br>
            <a:r>
              <a:rPr lang="fi-FI" sz="1800" dirty="0">
                <a:effectLst/>
                <a:latin typeface="Calibri" panose="020F0502020204030204" pitchFamily="34" charset="0"/>
                <a:ea typeface="Times New Roman" panose="02020603050405020304" pitchFamily="18" charset="0"/>
                <a:cs typeface="Calibri" panose="020F0502020204030204" pitchFamily="34" charset="0"/>
              </a:rPr>
              <a:t>&lt; 3 kg CO2 </a:t>
            </a:r>
            <a:r>
              <a:rPr lang="fi-FI" sz="1800" dirty="0" err="1">
                <a:effectLst/>
                <a:latin typeface="Calibri" panose="020F0502020204030204" pitchFamily="34" charset="0"/>
                <a:ea typeface="Times New Roman" panose="02020603050405020304" pitchFamily="18" charset="0"/>
                <a:cs typeface="Calibri" panose="020F0502020204030204" pitchFamily="34" charset="0"/>
              </a:rPr>
              <a:t>ekv</a:t>
            </a:r>
            <a:r>
              <a:rPr lang="fi-FI" sz="1800" dirty="0">
                <a:effectLst/>
                <a:latin typeface="Calibri" panose="020F0502020204030204" pitchFamily="34" charset="0"/>
                <a:ea typeface="Times New Roman" panose="02020603050405020304" pitchFamily="18" charset="0"/>
                <a:cs typeface="Calibri" panose="020F0502020204030204" pitchFamily="34" charset="0"/>
              </a:rPr>
              <a:t>/kg</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216000">
              <a:spcBef>
                <a:spcPts val="0"/>
              </a:spcBef>
              <a:buSzPts val="1000"/>
              <a:tabLst>
                <a:tab pos="914400" algn="l"/>
              </a:tabLst>
            </a:pPr>
            <a:r>
              <a:rPr lang="fi-FI" sz="180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keltainen</a:t>
            </a:r>
            <a:r>
              <a:rPr lang="fi-FI" sz="1800" dirty="0">
                <a:effectLst/>
                <a:latin typeface="Calibri" panose="020F0502020204030204" pitchFamily="34" charset="0"/>
                <a:ea typeface="Times New Roman" panose="02020603050405020304" pitchFamily="18" charset="0"/>
                <a:cs typeface="Calibri" panose="020F0502020204030204" pitchFamily="34" charset="0"/>
              </a:rPr>
              <a:t> </a:t>
            </a:r>
            <a:br>
              <a:rPr lang="fi-FI" sz="1800" dirty="0">
                <a:effectLst/>
                <a:latin typeface="Calibri" panose="020F0502020204030204" pitchFamily="34" charset="0"/>
                <a:ea typeface="Times New Roman" panose="02020603050405020304" pitchFamily="18" charset="0"/>
                <a:cs typeface="Calibri" panose="020F0502020204030204" pitchFamily="34" charset="0"/>
              </a:rPr>
            </a:br>
            <a:r>
              <a:rPr lang="fi-FI" sz="1800" dirty="0">
                <a:effectLst/>
                <a:latin typeface="Calibri" panose="020F0502020204030204" pitchFamily="34" charset="0"/>
                <a:ea typeface="Times New Roman" panose="02020603050405020304" pitchFamily="18" charset="0"/>
                <a:cs typeface="Calibri" panose="020F0502020204030204" pitchFamily="34" charset="0"/>
              </a:rPr>
              <a:t>3-10 kg CO2 </a:t>
            </a:r>
            <a:r>
              <a:rPr lang="fi-FI" sz="1800" dirty="0" err="1">
                <a:effectLst/>
                <a:latin typeface="Calibri" panose="020F0502020204030204" pitchFamily="34" charset="0"/>
                <a:ea typeface="Times New Roman" panose="02020603050405020304" pitchFamily="18" charset="0"/>
                <a:cs typeface="Calibri" panose="020F0502020204030204" pitchFamily="34" charset="0"/>
              </a:rPr>
              <a:t>ekv</a:t>
            </a:r>
            <a:r>
              <a:rPr lang="fi-FI" sz="1800" dirty="0">
                <a:effectLst/>
                <a:latin typeface="Calibri" panose="020F0502020204030204" pitchFamily="34" charset="0"/>
                <a:ea typeface="Times New Roman" panose="02020603050405020304" pitchFamily="18" charset="0"/>
                <a:cs typeface="Calibri" panose="020F0502020204030204" pitchFamily="34" charset="0"/>
              </a:rPr>
              <a:t>/kg</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216000">
              <a:spcBef>
                <a:spcPts val="0"/>
              </a:spcBef>
              <a:buSzPts val="1000"/>
              <a:tabLst>
                <a:tab pos="914400" algn="l"/>
              </a:tabLst>
            </a:pPr>
            <a:r>
              <a:rPr lang="fi-FI" sz="1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punainen</a:t>
            </a:r>
            <a:r>
              <a:rPr lang="fi-FI" sz="1800" dirty="0">
                <a:effectLst/>
                <a:latin typeface="Calibri" panose="020F0502020204030204" pitchFamily="34" charset="0"/>
                <a:ea typeface="Times New Roman" panose="02020603050405020304" pitchFamily="18" charset="0"/>
                <a:cs typeface="Calibri" panose="020F0502020204030204" pitchFamily="34" charset="0"/>
              </a:rPr>
              <a:t> </a:t>
            </a:r>
            <a:br>
              <a:rPr lang="fi-FI" sz="1800" dirty="0">
                <a:effectLst/>
                <a:latin typeface="Calibri" panose="020F0502020204030204" pitchFamily="34" charset="0"/>
                <a:ea typeface="Times New Roman" panose="02020603050405020304" pitchFamily="18" charset="0"/>
                <a:cs typeface="Calibri" panose="020F0502020204030204" pitchFamily="34" charset="0"/>
              </a:rPr>
            </a:br>
            <a:r>
              <a:rPr lang="fi-FI" sz="1800" dirty="0">
                <a:effectLst/>
                <a:latin typeface="Calibri" panose="020F0502020204030204" pitchFamily="34" charset="0"/>
                <a:ea typeface="Times New Roman" panose="02020603050405020304" pitchFamily="18" charset="0"/>
                <a:cs typeface="Calibri" panose="020F0502020204030204" pitchFamily="34" charset="0"/>
              </a:rPr>
              <a:t>&gt; 10 kg CO2 </a:t>
            </a:r>
            <a:r>
              <a:rPr lang="fi-FI" sz="1800" dirty="0" err="1">
                <a:effectLst/>
                <a:latin typeface="Calibri" panose="020F0502020204030204" pitchFamily="34" charset="0"/>
                <a:ea typeface="Times New Roman" panose="02020603050405020304" pitchFamily="18" charset="0"/>
                <a:cs typeface="Calibri" panose="020F0502020204030204" pitchFamily="34" charset="0"/>
              </a:rPr>
              <a:t>ekv</a:t>
            </a:r>
            <a:r>
              <a:rPr lang="fi-FI" sz="1800" dirty="0">
                <a:effectLst/>
                <a:latin typeface="Calibri" panose="020F0502020204030204" pitchFamily="34" charset="0"/>
                <a:ea typeface="Times New Roman" panose="02020603050405020304" pitchFamily="18" charset="0"/>
                <a:cs typeface="Calibri" panose="020F0502020204030204" pitchFamily="34" charset="0"/>
              </a:rPr>
              <a:t>/kg</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1600" dirty="0"/>
          </a:p>
        </p:txBody>
      </p:sp>
      <p:pic>
        <p:nvPicPr>
          <p:cNvPr id="5" name="Kuva 4">
            <a:extLst>
              <a:ext uri="{FF2B5EF4-FFF2-40B4-BE49-F238E27FC236}">
                <a16:creationId xmlns:a16="http://schemas.microsoft.com/office/drawing/2014/main" id="{7FC63D1A-0670-4758-A4D9-950A06B067EB}"/>
              </a:ext>
            </a:extLst>
          </p:cNvPr>
          <p:cNvPicPr>
            <a:picLocks noChangeAspect="1"/>
          </p:cNvPicPr>
          <p:nvPr/>
        </p:nvPicPr>
        <p:blipFill rotWithShape="1">
          <a:blip r:embed="rId2">
            <a:extLst>
              <a:ext uri="{28A0092B-C50C-407E-A947-70E740481C1C}">
                <a14:useLocalDpi xmlns:a14="http://schemas.microsoft.com/office/drawing/2010/main" val="0"/>
              </a:ext>
            </a:extLst>
          </a:blip>
          <a:srcRect l="19293" r="24286"/>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48873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355992" y="529324"/>
            <a:ext cx="3807498" cy="1200361"/>
          </a:xfrm>
        </p:spPr>
        <p:txBody>
          <a:bodyPr anchor="b">
            <a:normAutofit fontScale="90000"/>
          </a:bodyPr>
          <a:lstStyle/>
          <a:p>
            <a:r>
              <a:rPr lang="fi-FI" sz="4000" b="1" dirty="0"/>
              <a:t>Piste 2. </a:t>
            </a:r>
            <a:r>
              <a:rPr lang="fi-FI" sz="4000" dirty="0"/>
              <a:t>Ilmaston ystävän ruokavinkit</a:t>
            </a:r>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3D90EBB8-35D5-4453-B351-B1CA9B4E79B7}"/>
              </a:ext>
            </a:extLst>
          </p:cNvPr>
          <p:cNvSpPr>
            <a:spLocks noGrp="1"/>
          </p:cNvSpPr>
          <p:nvPr>
            <p:ph idx="1"/>
          </p:nvPr>
        </p:nvSpPr>
        <p:spPr>
          <a:xfrm>
            <a:off x="268881" y="2255581"/>
            <a:ext cx="4003711" cy="3917954"/>
          </a:xfrm>
        </p:spPr>
        <p:txBody>
          <a:bodyPr>
            <a:normAutofit/>
          </a:bodyPr>
          <a:lstStyle/>
          <a:p>
            <a:r>
              <a:rPr lang="fi-FI" sz="1800" dirty="0">
                <a:effectLst/>
                <a:latin typeface="Calibri" panose="020F0502020204030204" pitchFamily="34" charset="0"/>
                <a:ea typeface="Calibri" panose="020F0502020204030204" pitchFamily="34" charset="0"/>
                <a:cs typeface="Times New Roman" panose="02020603050405020304" pitchFamily="18" charset="0"/>
              </a:rPr>
              <a:t>Pisteellä katsotaan </a:t>
            </a:r>
            <a:r>
              <a:rPr lang="fi-FI" sz="1800" b="1" dirty="0">
                <a:effectLst/>
                <a:latin typeface="Calibri" panose="020F0502020204030204" pitchFamily="34" charset="0"/>
                <a:ea typeface="Calibri" panose="020F0502020204030204" pitchFamily="34" charset="0"/>
                <a:cs typeface="Times New Roman" panose="02020603050405020304" pitchFamily="18" charset="0"/>
              </a:rPr>
              <a:t>video</a:t>
            </a:r>
            <a:r>
              <a:rPr lang="fi-FI" sz="1800" dirty="0">
                <a:effectLst/>
                <a:latin typeface="Calibri" panose="020F0502020204030204" pitchFamily="34" charset="0"/>
                <a:ea typeface="Calibri" panose="020F0502020204030204" pitchFamily="34" charset="0"/>
                <a:cs typeface="Times New Roman" panose="02020603050405020304" pitchFamily="18" charset="0"/>
              </a:rPr>
              <a:t> (esim. tabletilta tai tietokoneelta). Video löytyy osoitteesta </a:t>
            </a:r>
            <a:r>
              <a:rPr lang="fi-FI" sz="1800" b="1" dirty="0">
                <a:effectLst/>
                <a:latin typeface="Calibri" panose="020F0502020204030204" pitchFamily="34" charset="0"/>
                <a:ea typeface="Calibri" panose="020F0502020204030204" pitchFamily="34" charset="0"/>
                <a:cs typeface="Times New Roman" panose="02020603050405020304" pitchFamily="18" charset="0"/>
              </a:rPr>
              <a:t>bit.ly/ilmastokoti</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p>
          <a:p>
            <a:r>
              <a:rPr lang="fi-FI" sz="1800" dirty="0">
                <a:effectLst/>
                <a:latin typeface="Calibri" panose="020F0502020204030204" pitchFamily="34" charset="0"/>
                <a:ea typeface="Calibri" panose="020F0502020204030204" pitchFamily="34" charset="0"/>
                <a:cs typeface="Times New Roman" panose="02020603050405020304" pitchFamily="18" charset="0"/>
              </a:rPr>
              <a:t>Sen jälkeen oppilaat vastaavat kysymyksiin. Oikeat vastaukset kirjataan tehtävä monisteelle.</a:t>
            </a:r>
          </a:p>
          <a:p>
            <a:r>
              <a:rPr lang="fi-FI" sz="1800" dirty="0">
                <a:effectLst/>
                <a:latin typeface="Calibri" panose="020F0502020204030204" pitchFamily="34" charset="0"/>
                <a:ea typeface="Calibri" panose="020F0502020204030204" pitchFamily="34" charset="0"/>
                <a:cs typeface="Times New Roman" panose="02020603050405020304" pitchFamily="18" charset="0"/>
              </a:rPr>
              <a:t>Pohditaan yhdessä mitä ajatuksia videosta heräsi. </a:t>
            </a:r>
          </a:p>
        </p:txBody>
      </p:sp>
      <p:pic>
        <p:nvPicPr>
          <p:cNvPr id="7" name="Online-media 6" title="Ilmaston ystävän ruokavinkit">
            <a:hlinkClick r:id="" action="ppaction://media"/>
            <a:extLst>
              <a:ext uri="{FF2B5EF4-FFF2-40B4-BE49-F238E27FC236}">
                <a16:creationId xmlns:a16="http://schemas.microsoft.com/office/drawing/2014/main" id="{FABB3DAD-3662-4D3E-B0EB-88C17EE8B953}"/>
              </a:ext>
            </a:extLst>
          </p:cNvPr>
          <p:cNvPicPr>
            <a:picLocks noRot="1" noChangeAspect="1"/>
          </p:cNvPicPr>
          <p:nvPr>
            <a:videoFile r:link="rId1"/>
          </p:nvPr>
        </p:nvPicPr>
        <p:blipFill>
          <a:blip r:embed="rId3"/>
          <a:stretch>
            <a:fillRect/>
          </a:stretch>
        </p:blipFill>
        <p:spPr>
          <a:xfrm>
            <a:off x="4267295" y="1877465"/>
            <a:ext cx="4607824" cy="2603421"/>
          </a:xfrm>
          <a:prstGeom prst="rect">
            <a:avLst/>
          </a:prstGeom>
        </p:spPr>
      </p:pic>
    </p:spTree>
    <p:extLst>
      <p:ext uri="{BB962C8B-B14F-4D97-AF65-F5344CB8AC3E}">
        <p14:creationId xmlns:p14="http://schemas.microsoft.com/office/powerpoint/2010/main" val="75150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479161" y="639193"/>
            <a:ext cx="2678858" cy="3573516"/>
          </a:xfrm>
        </p:spPr>
        <p:txBody>
          <a:bodyPr vert="horz" lIns="91440" tIns="45720" rIns="91440" bIns="45720" rtlCol="0" anchor="b">
            <a:normAutofit/>
          </a:bodyPr>
          <a:lstStyle/>
          <a:p>
            <a:r>
              <a:rPr lang="en-US" b="1" kern="1200">
                <a:solidFill>
                  <a:schemeClr val="tx1"/>
                </a:solidFill>
                <a:latin typeface="+mj-lt"/>
                <a:ea typeface="+mj-ea"/>
                <a:cs typeface="+mj-cs"/>
              </a:rPr>
              <a:t>Piste 2. </a:t>
            </a:r>
            <a:r>
              <a:rPr lang="en-US" kern="1200">
                <a:solidFill>
                  <a:schemeClr val="tx1"/>
                </a:solidFill>
                <a:latin typeface="+mj-lt"/>
                <a:ea typeface="+mj-ea"/>
                <a:cs typeface="+mj-cs"/>
              </a:rPr>
              <a:t>Ilmaston ystävän ruokavinkit</a:t>
            </a:r>
          </a:p>
        </p:txBody>
      </p:sp>
      <p:sp>
        <p:nvSpPr>
          <p:cNvPr id="4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Kuva 9">
            <a:extLst>
              <a:ext uri="{FF2B5EF4-FFF2-40B4-BE49-F238E27FC236}">
                <a16:creationId xmlns:a16="http://schemas.microsoft.com/office/drawing/2014/main" id="{BC6D7F38-BC5D-481A-822D-1D5D694B9A1E}"/>
              </a:ext>
            </a:extLst>
          </p:cNvPr>
          <p:cNvPicPr>
            <a:picLocks noChangeAspect="1"/>
          </p:cNvPicPr>
          <p:nvPr/>
        </p:nvPicPr>
        <p:blipFill rotWithShape="1">
          <a:blip r:embed="rId2"/>
          <a:srcRect t="2864"/>
          <a:stretch/>
        </p:blipFill>
        <p:spPr>
          <a:xfrm>
            <a:off x="4068452" y="1254051"/>
            <a:ext cx="4466957" cy="4349898"/>
          </a:xfrm>
          <a:prstGeom prst="rect">
            <a:avLst/>
          </a:prstGeom>
        </p:spPr>
      </p:pic>
    </p:spTree>
    <p:extLst>
      <p:ext uri="{BB962C8B-B14F-4D97-AF65-F5344CB8AC3E}">
        <p14:creationId xmlns:p14="http://schemas.microsoft.com/office/powerpoint/2010/main" val="4146226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26">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442170" y="856180"/>
            <a:ext cx="3959556" cy="1128068"/>
          </a:xfrm>
        </p:spPr>
        <p:txBody>
          <a:bodyPr anchor="ctr">
            <a:normAutofit/>
          </a:bodyPr>
          <a:lstStyle/>
          <a:p>
            <a:r>
              <a:rPr lang="fi-FI" sz="3500" b="1"/>
              <a:t>Piste 3. </a:t>
            </a:r>
            <a:br>
              <a:rPr lang="fi-FI" sz="3500" b="1"/>
            </a:br>
            <a:r>
              <a:rPr lang="fi-FI" sz="3500"/>
              <a:t>Hyvä välipala</a:t>
            </a:r>
          </a:p>
        </p:txBody>
      </p:sp>
      <p:grpSp>
        <p:nvGrpSpPr>
          <p:cNvPr id="51"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3D90EBB8-35D5-4453-B351-B1CA9B4E79B7}"/>
              </a:ext>
            </a:extLst>
          </p:cNvPr>
          <p:cNvSpPr>
            <a:spLocks noGrp="1"/>
          </p:cNvSpPr>
          <p:nvPr>
            <p:ph idx="1"/>
          </p:nvPr>
        </p:nvSpPr>
        <p:spPr>
          <a:xfrm>
            <a:off x="266395" y="2330505"/>
            <a:ext cx="4870869" cy="4526860"/>
          </a:xfrm>
        </p:spPr>
        <p:txBody>
          <a:bodyPr anchor="ctr">
            <a:normAutofit/>
          </a:bodyPr>
          <a:lstStyle/>
          <a:p>
            <a:r>
              <a:rPr lang="fi-FI" sz="1800" dirty="0">
                <a:effectLst/>
                <a:latin typeface="Calibri" panose="020F0502020204030204" pitchFamily="34" charset="0"/>
                <a:ea typeface="Calibri" panose="020F0502020204030204" pitchFamily="34" charset="0"/>
                <a:cs typeface="Times New Roman" panose="02020603050405020304" pitchFamily="18" charset="0"/>
              </a:rPr>
              <a:t>Pöydällä on ruokia kolmen otsikon alla: väriä, voimaa, energiaa.  </a:t>
            </a:r>
          </a:p>
          <a:p>
            <a:pPr marL="800100" lvl="1" indent="-342900">
              <a:lnSpc>
                <a:spcPct val="110000"/>
              </a:lnSpc>
              <a:spcBef>
                <a:spcPts val="0"/>
              </a:spcBef>
              <a:buSzPts val="1000"/>
              <a:buFont typeface="Symbol" panose="05050102010706020507" pitchFamily="18" charset="2"/>
              <a:buChar char=""/>
              <a:tabLst>
                <a:tab pos="457200" algn="l"/>
              </a:tabLst>
            </a:pPr>
            <a:r>
              <a:rPr lang="fi-FI" sz="1600" b="1" dirty="0">
                <a:effectLst/>
                <a:latin typeface="Calibri" panose="020F0502020204030204" pitchFamily="34" charset="0"/>
                <a:ea typeface="Calibri" panose="020F0502020204030204" pitchFamily="34" charset="0"/>
                <a:cs typeface="Times New Roman" panose="02020603050405020304" pitchFamily="18" charset="0"/>
              </a:rPr>
              <a:t>Väriä</a:t>
            </a:r>
            <a:r>
              <a:rPr lang="fi-FI" sz="1600" dirty="0">
                <a:effectLst/>
                <a:latin typeface="Calibri" panose="020F0502020204030204" pitchFamily="34" charset="0"/>
                <a:ea typeface="Calibri" panose="020F0502020204030204" pitchFamily="34" charset="0"/>
                <a:cs typeface="Times New Roman" panose="02020603050405020304" pitchFamily="18" charset="0"/>
              </a:rPr>
              <a:t> otsikon alla ovat kaikki kasvikset. </a:t>
            </a:r>
          </a:p>
          <a:p>
            <a:pPr marL="800100" lvl="1" indent="-342900">
              <a:lnSpc>
                <a:spcPct val="110000"/>
              </a:lnSpc>
              <a:spcBef>
                <a:spcPts val="0"/>
              </a:spcBef>
              <a:buSzPts val="1000"/>
              <a:buFont typeface="Symbol" panose="05050102010706020507" pitchFamily="18" charset="2"/>
              <a:buChar char=""/>
              <a:tabLst>
                <a:tab pos="457200" algn="l"/>
              </a:tabLst>
            </a:pPr>
            <a:r>
              <a:rPr lang="fi-FI" sz="1600" b="1" dirty="0">
                <a:effectLst/>
                <a:latin typeface="Calibri" panose="020F0502020204030204" pitchFamily="34" charset="0"/>
                <a:ea typeface="Calibri" panose="020F0502020204030204" pitchFamily="34" charset="0"/>
                <a:cs typeface="Times New Roman" panose="02020603050405020304" pitchFamily="18" charset="0"/>
              </a:rPr>
              <a:t>Voimaa</a:t>
            </a:r>
            <a:r>
              <a:rPr lang="fi-FI" sz="1600" dirty="0">
                <a:effectLst/>
                <a:latin typeface="Calibri" panose="020F0502020204030204" pitchFamily="34" charset="0"/>
                <a:ea typeface="Calibri" panose="020F0502020204030204" pitchFamily="34" charset="0"/>
                <a:cs typeface="Times New Roman" panose="02020603050405020304" pitchFamily="18" charset="0"/>
              </a:rPr>
              <a:t> otsikon alla ovat kaikki proteiinin lähteet kuten jogurtti ja leikkele. </a:t>
            </a:r>
          </a:p>
          <a:p>
            <a:pPr marL="800100" lvl="1" indent="-342900">
              <a:lnSpc>
                <a:spcPct val="110000"/>
              </a:lnSpc>
              <a:spcBef>
                <a:spcPts val="0"/>
              </a:spcBef>
              <a:buSzPts val="1000"/>
              <a:buFont typeface="Symbol" panose="05050102010706020507" pitchFamily="18" charset="2"/>
              <a:buChar char=""/>
              <a:tabLst>
                <a:tab pos="457200" algn="l"/>
              </a:tabLst>
            </a:pPr>
            <a:r>
              <a:rPr lang="fi-FI" sz="1600" b="1" dirty="0">
                <a:effectLst/>
                <a:latin typeface="Calibri" panose="020F0502020204030204" pitchFamily="34" charset="0"/>
                <a:ea typeface="Calibri" panose="020F0502020204030204" pitchFamily="34" charset="0"/>
                <a:cs typeface="Times New Roman" panose="02020603050405020304" pitchFamily="18" charset="0"/>
              </a:rPr>
              <a:t>Energiaa</a:t>
            </a:r>
            <a:r>
              <a:rPr lang="fi-FI" sz="1600" dirty="0">
                <a:effectLst/>
                <a:latin typeface="Calibri" panose="020F0502020204030204" pitchFamily="34" charset="0"/>
                <a:ea typeface="Calibri" panose="020F0502020204030204" pitchFamily="34" charset="0"/>
                <a:cs typeface="Times New Roman" panose="02020603050405020304" pitchFamily="18" charset="0"/>
              </a:rPr>
              <a:t> otsikon alla ovat kaikki hiilihydraatin lähteet kuten leipä ja puuro. </a:t>
            </a:r>
          </a:p>
          <a:p>
            <a:r>
              <a:rPr lang="fi-FI" sz="1800" dirty="0">
                <a:effectLst/>
                <a:latin typeface="Calibri" panose="020F0502020204030204" pitchFamily="34" charset="0"/>
                <a:ea typeface="Calibri" panose="020F0502020204030204" pitchFamily="34" charset="0"/>
                <a:cs typeface="Times New Roman" panose="02020603050405020304" pitchFamily="18" charset="0"/>
              </a:rPr>
              <a:t>Oppilaat kokoavat mieleisen välipalan ottamalla joka lohkosta vähintään yhden raaka-aineen pahvilautaselle. </a:t>
            </a:r>
          </a:p>
          <a:p>
            <a:r>
              <a:rPr lang="fi-FI" sz="1800" dirty="0">
                <a:effectLst/>
                <a:latin typeface="Calibri" panose="020F0502020204030204" pitchFamily="34" charset="0"/>
                <a:ea typeface="Calibri" panose="020F0502020204030204" pitchFamily="34" charset="0"/>
                <a:cs typeface="Times New Roman" panose="02020603050405020304" pitchFamily="18" charset="0"/>
              </a:rPr>
              <a:t>Lopuksi kortit käännetään ja tarkastellaan, kuinka ilmastoystävällisiä valinnat olivat. </a:t>
            </a:r>
          </a:p>
          <a:p>
            <a:pPr lvl="1"/>
            <a:r>
              <a:rPr lang="fi-FI" sz="1600" dirty="0">
                <a:effectLst/>
                <a:latin typeface="Calibri" panose="020F0502020204030204" pitchFamily="34" charset="0"/>
                <a:ea typeface="Calibri" panose="020F0502020204030204" pitchFamily="34" charset="0"/>
                <a:cs typeface="Times New Roman" panose="02020603050405020304" pitchFamily="18" charset="0"/>
              </a:rPr>
              <a:t>Ilmastoystävällisyyttä voi tarkastella myös taulukosta, jossa on lueteltuna kaikki raaka-aineet. </a:t>
            </a:r>
          </a:p>
          <a:p>
            <a:r>
              <a:rPr lang="fi-FI" sz="1800" dirty="0">
                <a:effectLst/>
                <a:latin typeface="Calibri" panose="020F0502020204030204" pitchFamily="34" charset="0"/>
                <a:ea typeface="Calibri" panose="020F0502020204030204" pitchFamily="34" charset="0"/>
                <a:cs typeface="Times New Roman" panose="02020603050405020304" pitchFamily="18" charset="0"/>
              </a:rPr>
              <a:t>Keskustelua välipaloista.</a:t>
            </a:r>
          </a:p>
          <a:p>
            <a:endParaRPr lang="fi-FI" sz="1300" dirty="0"/>
          </a:p>
        </p:txBody>
      </p:sp>
      <p:sp>
        <p:nvSpPr>
          <p:cNvPr id="53"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teksti, sisä&#10;&#10;Kuvaus luotu automaattisesti">
            <a:extLst>
              <a:ext uri="{FF2B5EF4-FFF2-40B4-BE49-F238E27FC236}">
                <a16:creationId xmlns:a16="http://schemas.microsoft.com/office/drawing/2014/main" id="{B579798F-4BBB-456E-B629-3C0BE43960A8}"/>
              </a:ext>
            </a:extLst>
          </p:cNvPr>
          <p:cNvPicPr>
            <a:picLocks noChangeAspect="1"/>
          </p:cNvPicPr>
          <p:nvPr/>
        </p:nvPicPr>
        <p:blipFill rotWithShape="1">
          <a:blip r:embed="rId2">
            <a:extLst>
              <a:ext uri="{28A0092B-C50C-407E-A947-70E740481C1C}">
                <a14:useLocalDpi xmlns:a14="http://schemas.microsoft.com/office/drawing/2010/main" val="0"/>
              </a:ext>
            </a:extLst>
          </a:blip>
          <a:srcRect l="1794" r="2" b="2"/>
          <a:stretch/>
        </p:blipFill>
        <p:spPr>
          <a:xfrm>
            <a:off x="5312567" y="581892"/>
            <a:ext cx="3298075" cy="2518756"/>
          </a:xfrm>
          <a:prstGeom prst="rect">
            <a:avLst/>
          </a:prstGeom>
        </p:spPr>
      </p:pic>
      <p:sp>
        <p:nvSpPr>
          <p:cNvPr id="55" name="Rectangle 3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a:extLst>
              <a:ext uri="{FF2B5EF4-FFF2-40B4-BE49-F238E27FC236}">
                <a16:creationId xmlns:a16="http://schemas.microsoft.com/office/drawing/2014/main" id="{053E65BE-E3E3-4C3B-BF69-FED17F01AE68}"/>
              </a:ext>
            </a:extLst>
          </p:cNvPr>
          <p:cNvPicPr>
            <a:picLocks noChangeAspect="1"/>
          </p:cNvPicPr>
          <p:nvPr/>
        </p:nvPicPr>
        <p:blipFill rotWithShape="1">
          <a:blip r:embed="rId3">
            <a:extLst>
              <a:ext uri="{28A0092B-C50C-407E-A947-70E740481C1C}">
                <a14:useLocalDpi xmlns:a14="http://schemas.microsoft.com/office/drawing/2010/main" val="0"/>
              </a:ext>
            </a:extLst>
          </a:blip>
          <a:srcRect l="1114" r="724" b="2"/>
          <a:stretch/>
        </p:blipFill>
        <p:spPr>
          <a:xfrm>
            <a:off x="5312567" y="3707894"/>
            <a:ext cx="3296677" cy="2518756"/>
          </a:xfrm>
          <a:prstGeom prst="rect">
            <a:avLst/>
          </a:prstGeom>
        </p:spPr>
      </p:pic>
    </p:spTree>
    <p:extLst>
      <p:ext uri="{BB962C8B-B14F-4D97-AF65-F5344CB8AC3E}">
        <p14:creationId xmlns:p14="http://schemas.microsoft.com/office/powerpoint/2010/main" val="3799917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479160" y="457200"/>
            <a:ext cx="8182230" cy="1368614"/>
          </a:xfrm>
        </p:spPr>
        <p:txBody>
          <a:bodyPr vert="horz" lIns="91440" tIns="45720" rIns="91440" bIns="45720" rtlCol="0" anchor="ctr">
            <a:normAutofit/>
          </a:bodyPr>
          <a:lstStyle/>
          <a:p>
            <a:pPr algn="ctr"/>
            <a:r>
              <a:rPr lang="en-US" b="1"/>
              <a:t>Piste 3. </a:t>
            </a:r>
            <a:br>
              <a:rPr lang="en-US" b="1"/>
            </a:br>
            <a:r>
              <a:rPr lang="en-US"/>
              <a:t>Hyvä välipala</a:t>
            </a:r>
          </a:p>
        </p:txBody>
      </p:sp>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1850683"/>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 name="connsiteX0" fmla="*/ 0 w 2468880"/>
              <a:gd name="connsiteY0" fmla="*/ 0 h 18288"/>
              <a:gd name="connsiteX1" fmla="*/ 567842 w 2468880"/>
              <a:gd name="connsiteY1" fmla="*/ 0 h 18288"/>
              <a:gd name="connsiteX2" fmla="*/ 1234440 w 2468880"/>
              <a:gd name="connsiteY2" fmla="*/ 0 h 18288"/>
              <a:gd name="connsiteX3" fmla="*/ 1777594 w 2468880"/>
              <a:gd name="connsiteY3" fmla="*/ 0 h 18288"/>
              <a:gd name="connsiteX4" fmla="*/ 2468880 w 2468880"/>
              <a:gd name="connsiteY4" fmla="*/ 0 h 18288"/>
              <a:gd name="connsiteX5" fmla="*/ 2468880 w 2468880"/>
              <a:gd name="connsiteY5" fmla="*/ 18288 h 18288"/>
              <a:gd name="connsiteX6" fmla="*/ 1876349 w 2468880"/>
              <a:gd name="connsiteY6" fmla="*/ 18288 h 18288"/>
              <a:gd name="connsiteX7" fmla="*/ 1209751 w 2468880"/>
              <a:gd name="connsiteY7" fmla="*/ 18288 h 18288"/>
              <a:gd name="connsiteX8" fmla="*/ 617220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2691" y="-12357"/>
                  <a:pt x="387089" y="31321"/>
                  <a:pt x="592531" y="0"/>
                </a:cubicBezTo>
                <a:cubicBezTo>
                  <a:pt x="767979" y="-23244"/>
                  <a:pt x="871733" y="8472"/>
                  <a:pt x="1160374" y="0"/>
                </a:cubicBezTo>
                <a:cubicBezTo>
                  <a:pt x="1449601" y="-3911"/>
                  <a:pt x="1607266" y="19376"/>
                  <a:pt x="1728216" y="0"/>
                </a:cubicBezTo>
                <a:cubicBezTo>
                  <a:pt x="1818829" y="-58888"/>
                  <a:pt x="2275430" y="-9413"/>
                  <a:pt x="2468880" y="0"/>
                </a:cubicBezTo>
                <a:cubicBezTo>
                  <a:pt x="2467145" y="5314"/>
                  <a:pt x="2470816" y="12013"/>
                  <a:pt x="2468880" y="18288"/>
                </a:cubicBezTo>
                <a:cubicBezTo>
                  <a:pt x="2232442" y="-3319"/>
                  <a:pt x="2078773" y="23053"/>
                  <a:pt x="1802282" y="18288"/>
                </a:cubicBezTo>
                <a:cubicBezTo>
                  <a:pt x="1540683" y="32618"/>
                  <a:pt x="1384233" y="17358"/>
                  <a:pt x="1209751" y="18288"/>
                </a:cubicBezTo>
                <a:cubicBezTo>
                  <a:pt x="1038679" y="-28357"/>
                  <a:pt x="820616" y="4958"/>
                  <a:pt x="641909" y="18288"/>
                </a:cubicBezTo>
                <a:cubicBezTo>
                  <a:pt x="423595" y="12488"/>
                  <a:pt x="155068" y="41456"/>
                  <a:pt x="0" y="18288"/>
                </a:cubicBezTo>
                <a:cubicBezTo>
                  <a:pt x="898" y="13406"/>
                  <a:pt x="19" y="4120"/>
                  <a:pt x="0" y="0"/>
                </a:cubicBezTo>
                <a:close/>
              </a:path>
              <a:path w="2468880" h="18288" stroke="0" extrusionOk="0">
                <a:moveTo>
                  <a:pt x="0" y="0"/>
                </a:moveTo>
                <a:cubicBezTo>
                  <a:pt x="201127" y="34474"/>
                  <a:pt x="321325" y="11273"/>
                  <a:pt x="567842" y="0"/>
                </a:cubicBezTo>
                <a:cubicBezTo>
                  <a:pt x="816255" y="-37660"/>
                  <a:pt x="940209" y="-838"/>
                  <a:pt x="1234440" y="0"/>
                </a:cubicBezTo>
                <a:cubicBezTo>
                  <a:pt x="1509789" y="16874"/>
                  <a:pt x="1664509" y="5689"/>
                  <a:pt x="1777594" y="0"/>
                </a:cubicBezTo>
                <a:cubicBezTo>
                  <a:pt x="1845726" y="-6548"/>
                  <a:pt x="2193196" y="19370"/>
                  <a:pt x="2468880" y="0"/>
                </a:cubicBezTo>
                <a:cubicBezTo>
                  <a:pt x="2468174" y="8377"/>
                  <a:pt x="2470272" y="13210"/>
                  <a:pt x="2468880" y="18288"/>
                </a:cubicBezTo>
                <a:cubicBezTo>
                  <a:pt x="2271382" y="44380"/>
                  <a:pt x="1978656" y="31741"/>
                  <a:pt x="1876349" y="18288"/>
                </a:cubicBezTo>
                <a:cubicBezTo>
                  <a:pt x="1751977" y="-6016"/>
                  <a:pt x="1388067" y="3222"/>
                  <a:pt x="1209751" y="18288"/>
                </a:cubicBezTo>
                <a:cubicBezTo>
                  <a:pt x="1065802" y="31061"/>
                  <a:pt x="753821" y="-1004"/>
                  <a:pt x="617220" y="18288"/>
                </a:cubicBezTo>
                <a:cubicBezTo>
                  <a:pt x="481425" y="28412"/>
                  <a:pt x="248319" y="-391"/>
                  <a:pt x="0" y="18288"/>
                </a:cubicBezTo>
                <a:cubicBezTo>
                  <a:pt x="-445" y="10205"/>
                  <a:pt x="-140" y="6087"/>
                  <a:pt x="0" y="0"/>
                </a:cubicBezTo>
                <a:close/>
              </a:path>
              <a:path w="2468880" h="18288" fill="none" stroke="0" extrusionOk="0">
                <a:moveTo>
                  <a:pt x="0" y="0"/>
                </a:moveTo>
                <a:cubicBezTo>
                  <a:pt x="191987" y="-31891"/>
                  <a:pt x="414837" y="25678"/>
                  <a:pt x="592531" y="0"/>
                </a:cubicBezTo>
                <a:cubicBezTo>
                  <a:pt x="785000" y="-43603"/>
                  <a:pt x="868560" y="12415"/>
                  <a:pt x="1160374" y="0"/>
                </a:cubicBezTo>
                <a:cubicBezTo>
                  <a:pt x="1441409" y="-18672"/>
                  <a:pt x="1600372" y="47113"/>
                  <a:pt x="1728216" y="0"/>
                </a:cubicBezTo>
                <a:cubicBezTo>
                  <a:pt x="1847110" y="23792"/>
                  <a:pt x="2233557" y="23802"/>
                  <a:pt x="2468880" y="0"/>
                </a:cubicBezTo>
                <a:cubicBezTo>
                  <a:pt x="2467752" y="4917"/>
                  <a:pt x="2468978" y="13565"/>
                  <a:pt x="2468880" y="18288"/>
                </a:cubicBezTo>
                <a:cubicBezTo>
                  <a:pt x="2265563" y="-17971"/>
                  <a:pt x="2033349" y="16262"/>
                  <a:pt x="1802282" y="18288"/>
                </a:cubicBezTo>
                <a:cubicBezTo>
                  <a:pt x="1512355" y="31573"/>
                  <a:pt x="1367809" y="29302"/>
                  <a:pt x="1209751" y="18288"/>
                </a:cubicBezTo>
                <a:cubicBezTo>
                  <a:pt x="1060405" y="26129"/>
                  <a:pt x="875661" y="10838"/>
                  <a:pt x="641909" y="18288"/>
                </a:cubicBezTo>
                <a:cubicBezTo>
                  <a:pt x="461670" y="14581"/>
                  <a:pt x="162829" y="18463"/>
                  <a:pt x="0" y="18288"/>
                </a:cubicBezTo>
                <a:cubicBezTo>
                  <a:pt x="913" y="12991"/>
                  <a:pt x="-1021" y="455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Kuva 14">
            <a:extLst>
              <a:ext uri="{FF2B5EF4-FFF2-40B4-BE49-F238E27FC236}">
                <a16:creationId xmlns:a16="http://schemas.microsoft.com/office/drawing/2014/main" id="{338368FB-92D0-4A67-BF84-D788A0535507}"/>
              </a:ext>
            </a:extLst>
          </p:cNvPr>
          <p:cNvPicPr>
            <a:picLocks noChangeAspect="1"/>
          </p:cNvPicPr>
          <p:nvPr/>
        </p:nvPicPr>
        <p:blipFill>
          <a:blip r:embed="rId2"/>
          <a:stretch>
            <a:fillRect/>
          </a:stretch>
        </p:blipFill>
        <p:spPr>
          <a:xfrm>
            <a:off x="624553" y="2127819"/>
            <a:ext cx="3441767" cy="4635378"/>
          </a:xfrm>
          <a:prstGeom prst="rect">
            <a:avLst/>
          </a:prstGeom>
        </p:spPr>
      </p:pic>
      <p:pic>
        <p:nvPicPr>
          <p:cNvPr id="9" name="Kuva 8">
            <a:extLst>
              <a:ext uri="{FF2B5EF4-FFF2-40B4-BE49-F238E27FC236}">
                <a16:creationId xmlns:a16="http://schemas.microsoft.com/office/drawing/2014/main" id="{CC2DB834-8E4E-49A4-9D2D-546735491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451" y="2937073"/>
            <a:ext cx="3894636" cy="2638615"/>
          </a:xfrm>
          <a:prstGeom prst="rect">
            <a:avLst/>
          </a:prstGeom>
        </p:spPr>
      </p:pic>
    </p:spTree>
    <p:extLst>
      <p:ext uri="{BB962C8B-B14F-4D97-AF65-F5344CB8AC3E}">
        <p14:creationId xmlns:p14="http://schemas.microsoft.com/office/powerpoint/2010/main" val="333986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483798" y="525982"/>
            <a:ext cx="3212237" cy="1200361"/>
          </a:xfrm>
        </p:spPr>
        <p:txBody>
          <a:bodyPr anchor="b">
            <a:normAutofit/>
          </a:bodyPr>
          <a:lstStyle/>
          <a:p>
            <a:r>
              <a:rPr lang="fi-FI" sz="3100" b="1"/>
              <a:t>Piste 4. </a:t>
            </a:r>
            <a:br>
              <a:rPr lang="fi-FI" sz="3100" b="1"/>
            </a:br>
            <a:r>
              <a:rPr lang="fi-FI" sz="3100"/>
              <a:t>Välipalan teko</a:t>
            </a:r>
          </a:p>
        </p:txBody>
      </p:sp>
      <p:sp>
        <p:nvSpPr>
          <p:cNvPr id="62" name="Rectangle 6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3D90EBB8-35D5-4453-B351-B1CA9B4E79B7}"/>
              </a:ext>
            </a:extLst>
          </p:cNvPr>
          <p:cNvSpPr>
            <a:spLocks noGrp="1"/>
          </p:cNvSpPr>
          <p:nvPr>
            <p:ph idx="1"/>
          </p:nvPr>
        </p:nvSpPr>
        <p:spPr>
          <a:xfrm>
            <a:off x="483798" y="1941437"/>
            <a:ext cx="3673200" cy="3916103"/>
          </a:xfrm>
        </p:spPr>
        <p:txBody>
          <a:bodyPr anchor="ctr">
            <a:normAutofit fontScale="92500" lnSpcReduction="10000"/>
          </a:bodyPr>
          <a:lstStyle/>
          <a:p>
            <a:r>
              <a:rPr lang="fi-FI" sz="1800" dirty="0">
                <a:effectLst/>
                <a:latin typeface="Calibri" panose="020F0502020204030204" pitchFamily="34" charset="0"/>
                <a:ea typeface="Calibri" panose="020F0502020204030204" pitchFamily="34" charset="0"/>
                <a:cs typeface="Times New Roman" panose="02020603050405020304" pitchFamily="18" charset="0"/>
              </a:rPr>
              <a:t>Tämän pisteen voi ottaa, mikäli on käytettävissä esimerkiksi kotitalouden luokka. </a:t>
            </a:r>
          </a:p>
          <a:p>
            <a:r>
              <a:rPr lang="fi-FI" sz="1800" dirty="0">
                <a:effectLst/>
                <a:latin typeface="Calibri" panose="020F0502020204030204" pitchFamily="34" charset="0"/>
                <a:ea typeface="Calibri" panose="020F0502020204030204" pitchFamily="34" charset="0"/>
                <a:cs typeface="Times New Roman" panose="02020603050405020304" pitchFamily="18" charset="0"/>
              </a:rPr>
              <a:t>Oppilaille jaettava tehtävävihko sisältää useita ilmastoystävällisiä reseptejä. Valinnan ja mahdollisuuksien mukaan näistä voidaan valita sopivat reseptit toteutettavaksi.</a:t>
            </a:r>
          </a:p>
          <a:p>
            <a:pPr marL="800100" lvl="1" indent="-342900">
              <a:buSzPts val="1000"/>
              <a:buFont typeface="Symbol" panose="05050102010706020507" pitchFamily="18" charset="2"/>
              <a:buChar char=""/>
              <a:tabLst>
                <a:tab pos="457200" algn="l"/>
              </a:tabLst>
            </a:pPr>
            <a:r>
              <a:rPr lang="fi-FI" sz="1600" dirty="0">
                <a:effectLst/>
                <a:latin typeface="Calibri" panose="020F0502020204030204" pitchFamily="34" charset="0"/>
                <a:ea typeface="Calibri" panose="020F0502020204030204" pitchFamily="34" charset="0"/>
                <a:cs typeface="Times New Roman" panose="02020603050405020304" pitchFamily="18" charset="0"/>
              </a:rPr>
              <a:t>Lämpimät välipalaleivät</a:t>
            </a:r>
          </a:p>
          <a:p>
            <a:pPr marL="800100" lvl="1" indent="-342900">
              <a:buSzPts val="1000"/>
              <a:buFont typeface="Symbol" panose="05050102010706020507" pitchFamily="18" charset="2"/>
              <a:buChar char=""/>
              <a:tabLst>
                <a:tab pos="457200" algn="l"/>
              </a:tabLst>
            </a:pPr>
            <a:r>
              <a:rPr lang="fi-FI" sz="1600" dirty="0">
                <a:effectLst/>
                <a:latin typeface="Calibri" panose="020F0502020204030204" pitchFamily="34" charset="0"/>
                <a:ea typeface="Calibri" panose="020F0502020204030204" pitchFamily="34" charset="0"/>
                <a:cs typeface="Times New Roman" panose="02020603050405020304" pitchFamily="18" charset="0"/>
              </a:rPr>
              <a:t>Välipalapatukat</a:t>
            </a:r>
          </a:p>
          <a:p>
            <a:pPr marL="800100" lvl="1" indent="-342900">
              <a:buSzPts val="1000"/>
              <a:buFont typeface="Symbol" panose="05050102010706020507" pitchFamily="18" charset="2"/>
              <a:buChar char=""/>
              <a:tabLst>
                <a:tab pos="457200" algn="l"/>
              </a:tabLst>
            </a:pPr>
            <a:r>
              <a:rPr lang="fi-FI" sz="1600" dirty="0">
                <a:effectLst/>
                <a:latin typeface="Calibri" panose="020F0502020204030204" pitchFamily="34" charset="0"/>
                <a:ea typeface="Calibri" panose="020F0502020204030204" pitchFamily="34" charset="0"/>
                <a:cs typeface="Times New Roman" panose="02020603050405020304" pitchFamily="18" charset="0"/>
              </a:rPr>
              <a:t>Mansikkasmoothie</a:t>
            </a:r>
          </a:p>
          <a:p>
            <a:pPr marL="800100" lvl="1" indent="-342900">
              <a:buSzPts val="1000"/>
              <a:buFont typeface="Symbol" panose="05050102010706020507" pitchFamily="18" charset="2"/>
              <a:buChar char=""/>
              <a:tabLst>
                <a:tab pos="457200" algn="l"/>
              </a:tabLst>
            </a:pPr>
            <a:r>
              <a:rPr lang="fi-FI" sz="1600" dirty="0">
                <a:effectLst/>
                <a:latin typeface="Calibri" panose="020F0502020204030204" pitchFamily="34" charset="0"/>
                <a:ea typeface="Calibri" panose="020F0502020204030204" pitchFamily="34" charset="0"/>
                <a:cs typeface="Times New Roman" panose="02020603050405020304" pitchFamily="18" charset="0"/>
              </a:rPr>
              <a:t>Dippikasvikset ja kolme erilaista dippiä</a:t>
            </a:r>
          </a:p>
          <a:p>
            <a:r>
              <a:rPr lang="fi-FI" sz="1800" dirty="0">
                <a:effectLst/>
                <a:latin typeface="Calibri" panose="020F0502020204030204" pitchFamily="34" charset="0"/>
                <a:ea typeface="Calibri" panose="020F0502020204030204" pitchFamily="34" charset="0"/>
                <a:cs typeface="Times New Roman" panose="02020603050405020304" pitchFamily="18" charset="0"/>
              </a:rPr>
              <a:t>Reseptit löytyvät myös erikseen tulostettavassa muodossa!</a:t>
            </a:r>
            <a:endParaRPr lang="fi-FI" sz="1800" dirty="0"/>
          </a:p>
        </p:txBody>
      </p:sp>
      <p:sp>
        <p:nvSpPr>
          <p:cNvPr id="64" name="Rectangle 6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teksti&#10;&#10;Kuvaus luotu automaattisesti">
            <a:extLst>
              <a:ext uri="{FF2B5EF4-FFF2-40B4-BE49-F238E27FC236}">
                <a16:creationId xmlns:a16="http://schemas.microsoft.com/office/drawing/2014/main" id="{7D38F2C1-2D36-457D-8C92-8E5E2F3BA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757" y="650494"/>
            <a:ext cx="3993106" cy="5324142"/>
          </a:xfrm>
          <a:prstGeom prst="rect">
            <a:avLst/>
          </a:prstGeom>
        </p:spPr>
      </p:pic>
    </p:spTree>
    <p:extLst>
      <p:ext uri="{BB962C8B-B14F-4D97-AF65-F5344CB8AC3E}">
        <p14:creationId xmlns:p14="http://schemas.microsoft.com/office/powerpoint/2010/main" val="1778597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7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514B803-63E0-411A-AA9F-585AB13CA09D}"/>
              </a:ext>
            </a:extLst>
          </p:cNvPr>
          <p:cNvSpPr>
            <a:spLocks noGrp="1"/>
          </p:cNvSpPr>
          <p:nvPr>
            <p:ph type="title"/>
          </p:nvPr>
        </p:nvSpPr>
        <p:spPr>
          <a:xfrm>
            <a:off x="628650" y="365125"/>
            <a:ext cx="7886700" cy="1325563"/>
          </a:xfrm>
        </p:spPr>
        <p:txBody>
          <a:bodyPr vert="horz" lIns="91440" tIns="45720" rIns="91440" bIns="45720" rtlCol="0" anchor="ctr">
            <a:normAutofit/>
          </a:bodyPr>
          <a:lstStyle/>
          <a:p>
            <a:r>
              <a:rPr lang="en-US" sz="4700" kern="1200">
                <a:solidFill>
                  <a:schemeClr val="tx1"/>
                </a:solidFill>
                <a:effectLst/>
                <a:latin typeface="+mj-lt"/>
                <a:ea typeface="+mj-ea"/>
                <a:cs typeface="+mj-cs"/>
              </a:rPr>
              <a:t>Yhteenveto</a:t>
            </a:r>
          </a:p>
        </p:txBody>
      </p:sp>
      <p:sp>
        <p:nvSpPr>
          <p:cNvPr id="206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3D81213A-9EAD-4C31-8AEC-F07B00A62E01}"/>
              </a:ext>
            </a:extLst>
          </p:cNvPr>
          <p:cNvSpPr>
            <a:spLocks noGrp="1"/>
          </p:cNvSpPr>
          <p:nvPr>
            <p:ph sz="half" idx="1"/>
          </p:nvPr>
        </p:nvSpPr>
        <p:spPr>
          <a:xfrm>
            <a:off x="501777" y="1929383"/>
            <a:ext cx="8140446" cy="4758287"/>
          </a:xfrm>
        </p:spPr>
        <p:txBody>
          <a:bodyPr vert="horz" lIns="91440" tIns="45720" rIns="91440" bIns="45720" rtlCol="0">
            <a:normAutofit fontScale="77500" lnSpcReduction="20000"/>
          </a:bodyPr>
          <a:lstStyle/>
          <a:p>
            <a:pPr marL="0"/>
            <a:endParaRPr lang="fi-FI" sz="1300" dirty="0">
              <a:effectLst/>
            </a:endParaRPr>
          </a:p>
          <a:p>
            <a:r>
              <a:rPr lang="fi-FI" sz="2100" dirty="0">
                <a:effectLst/>
              </a:rPr>
              <a:t>Työpajassa voi suorittaa kaikki tehtävät kerralla, jakaa niitä eri kokoontumisiin tai tehdä vain osan. Ohjaaja arvioi, mikä toimii kohderyhmän kanssa parhaiten.</a:t>
            </a:r>
          </a:p>
          <a:p>
            <a:r>
              <a:rPr lang="fi-FI" sz="2100" b="1" dirty="0">
                <a:effectLst/>
              </a:rPr>
              <a:t>Työpajaa voi myös muokata kohderyhmälle soveltuvaksi</a:t>
            </a:r>
            <a:r>
              <a:rPr lang="fi-FI" sz="2100" dirty="0">
                <a:effectLst/>
              </a:rPr>
              <a:t>. Tavoitteena on saada lapset ymmärtämään, että myös välipalalla voi tehdä ympäristöystävällisiä valintoja ja saavat siihen vinkkejä.</a:t>
            </a:r>
          </a:p>
          <a:p>
            <a:r>
              <a:rPr lang="fi-FI" sz="2100" dirty="0">
                <a:effectLst/>
              </a:rPr>
              <a:t>Välipala tehtävän voi yhdistää välipalan valmistamiseen. Millä tavalla tämä kyseinen välipala täyttää nämä kolme osaa (voimaa, väriä, energiaa)?</a:t>
            </a:r>
          </a:p>
          <a:p>
            <a:r>
              <a:rPr lang="fi-FI" sz="2100" b="1" dirty="0">
                <a:effectLst/>
              </a:rPr>
              <a:t>Jos ottaa kaikki pisteet käyttöön</a:t>
            </a:r>
            <a:r>
              <a:rPr lang="fi-FI" sz="2100" dirty="0">
                <a:effectLst/>
              </a:rPr>
              <a:t> paras olisi, jos käytettävissä olisi enemmän kuin 45 minuuttia. Välipalan valmistuksessa voi mennä enemmän aikaa kuin muilla pisteillä. Yksi vaihtoehto on jakaa toiminta kahdelle oppitunnille niin, että ensin on kolme ensimmäistä teoriapistettä ja sen jälkeen seuraavalla tunnilla tehdään kaikki välipalat.</a:t>
            </a:r>
          </a:p>
          <a:p>
            <a:endParaRPr lang="fi-FI" sz="1400" dirty="0">
              <a:effectLst/>
            </a:endParaRPr>
          </a:p>
          <a:p>
            <a:pPr marL="0" indent="0">
              <a:buNone/>
            </a:pPr>
            <a:r>
              <a:rPr lang="fi-FI" sz="2100" b="1" dirty="0">
                <a:effectLst/>
              </a:rPr>
              <a:t>Kopiot ja materiaali:</a:t>
            </a:r>
            <a:endParaRPr lang="fi-FI" sz="2100" dirty="0">
              <a:effectLst/>
            </a:endParaRPr>
          </a:p>
          <a:p>
            <a:r>
              <a:rPr lang="fi-FI" sz="2100" dirty="0">
                <a:effectLst/>
              </a:rPr>
              <a:t>Jos teette yhteistyötä koulujen kanssa, voitte lähettää tulostettavan materiaalin tiedostot koululle etukäteen. </a:t>
            </a:r>
          </a:p>
          <a:p>
            <a:pPr>
              <a:spcAft>
                <a:spcPts val="800"/>
              </a:spcAft>
            </a:pPr>
            <a:r>
              <a:rPr lang="fi-FI" sz="2100" dirty="0">
                <a:effectLst/>
              </a:rPr>
              <a:t>Piiristä voi myös kysellä kopioita tai lainattavaa materiaalia. Rajallinen määrä kopiota saatavina piireistä hanketta rahoittavilla </a:t>
            </a:r>
            <a:r>
              <a:rPr lang="fi-FI" sz="2100" dirty="0" err="1">
                <a:effectLst/>
              </a:rPr>
              <a:t>Leader</a:t>
            </a:r>
            <a:r>
              <a:rPr lang="fi-FI" sz="2100" dirty="0">
                <a:effectLst/>
              </a:rPr>
              <a:t>-alueilla järjestettäviin työpajoihin. Muulla alueella järjestettäviin työpajoihin järjestäjä vastaa kopioinnista. Koulu tai yhdistys maksaa postitusmaksut.</a:t>
            </a:r>
          </a:p>
        </p:txBody>
      </p:sp>
      <p:pic>
        <p:nvPicPr>
          <p:cNvPr id="15" name="Kuva 14">
            <a:extLst>
              <a:ext uri="{FF2B5EF4-FFF2-40B4-BE49-F238E27FC236}">
                <a16:creationId xmlns:a16="http://schemas.microsoft.com/office/drawing/2014/main" id="{FD7CCF46-D708-46B4-A538-D48AE138F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6895" y="792387"/>
            <a:ext cx="4430178" cy="518919"/>
          </a:xfrm>
          <a:prstGeom prst="rect">
            <a:avLst/>
          </a:prstGeom>
        </p:spPr>
      </p:pic>
    </p:spTree>
    <p:extLst>
      <p:ext uri="{BB962C8B-B14F-4D97-AF65-F5344CB8AC3E}">
        <p14:creationId xmlns:p14="http://schemas.microsoft.com/office/powerpoint/2010/main" val="99205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3D8CFE5-4DB2-424F-8301-CBFAE15F2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215" y="1189184"/>
            <a:ext cx="4385569" cy="4703693"/>
          </a:xfrm>
          <a:prstGeom prst="rect">
            <a:avLst/>
          </a:prstGeom>
        </p:spPr>
      </p:pic>
      <p:sp>
        <p:nvSpPr>
          <p:cNvPr id="2" name="Otsikko 1">
            <a:extLst>
              <a:ext uri="{FF2B5EF4-FFF2-40B4-BE49-F238E27FC236}">
                <a16:creationId xmlns:a16="http://schemas.microsoft.com/office/drawing/2014/main" id="{2E6D0739-C9E4-4B21-9D72-940BC467BF46}"/>
              </a:ext>
            </a:extLst>
          </p:cNvPr>
          <p:cNvSpPr>
            <a:spLocks noGrp="1"/>
          </p:cNvSpPr>
          <p:nvPr>
            <p:ph type="title"/>
          </p:nvPr>
        </p:nvSpPr>
        <p:spPr/>
        <p:txBody>
          <a:bodyPr/>
          <a:lstStyle/>
          <a:p>
            <a:r>
              <a:rPr lang="fi-FI" b="1" dirty="0" err="1"/>
              <a:t>ILMASTOkoti</a:t>
            </a:r>
            <a:r>
              <a:rPr lang="fi-FI" b="1" dirty="0"/>
              <a:t> Karjalan kylillä -hanke</a:t>
            </a:r>
          </a:p>
        </p:txBody>
      </p:sp>
      <p:sp>
        <p:nvSpPr>
          <p:cNvPr id="3" name="Sisällön paikkamerkki 2">
            <a:extLst>
              <a:ext uri="{FF2B5EF4-FFF2-40B4-BE49-F238E27FC236}">
                <a16:creationId xmlns:a16="http://schemas.microsoft.com/office/drawing/2014/main" id="{B19D01DE-1616-408D-B530-879FD7CB8FA8}"/>
              </a:ext>
            </a:extLst>
          </p:cNvPr>
          <p:cNvSpPr>
            <a:spLocks noGrp="1"/>
          </p:cNvSpPr>
          <p:nvPr>
            <p:ph idx="1"/>
          </p:nvPr>
        </p:nvSpPr>
        <p:spPr/>
        <p:txBody>
          <a:bodyPr>
            <a:normAutofit/>
          </a:bodyPr>
          <a:lstStyle/>
          <a:p>
            <a:r>
              <a:rPr lang="fi-FI" b="1" dirty="0">
                <a:solidFill>
                  <a:srgbClr val="C00000"/>
                </a:solidFill>
                <a:effectLst/>
              </a:rPr>
              <a:t>Ympäristöasiat ja yhteinen tekeminen </a:t>
            </a:r>
            <a:r>
              <a:rPr lang="fi-FI" dirty="0">
                <a:effectLst/>
              </a:rPr>
              <a:t>lasten ja aikuisten kanssa yhdistyvät hankkeessa.</a:t>
            </a:r>
          </a:p>
          <a:p>
            <a:r>
              <a:rPr lang="fi-FI" dirty="0"/>
              <a:t>T</a:t>
            </a:r>
            <a:r>
              <a:rPr lang="fi-FI" dirty="0">
                <a:effectLst/>
              </a:rPr>
              <a:t>avoitteena:</a:t>
            </a:r>
          </a:p>
          <a:p>
            <a:pPr lvl="1"/>
            <a:r>
              <a:rPr lang="fi-FI" dirty="0">
                <a:effectLst/>
              </a:rPr>
              <a:t>koulujen, kotien, järjestötoimijoiden ja yhteisöjen välisen yhteistyön lisääntyminen kestävä kehitys -ja ilmastoteemaisella toiminnalla </a:t>
            </a:r>
          </a:p>
          <a:p>
            <a:r>
              <a:rPr lang="fi-FI" dirty="0">
                <a:effectLst/>
              </a:rPr>
              <a:t>Toiminta-alue:</a:t>
            </a:r>
          </a:p>
          <a:p>
            <a:pPr lvl="1"/>
            <a:r>
              <a:rPr lang="fi-FI" dirty="0">
                <a:effectLst/>
              </a:rPr>
              <a:t>Joensuun, Imatran ja Lappeenrannan seudut</a:t>
            </a:r>
          </a:p>
          <a:p>
            <a:pPr lvl="1"/>
            <a:r>
              <a:rPr lang="fi-FI" dirty="0">
                <a:effectLst/>
              </a:rPr>
              <a:t>(Venäjän Karjala: Kinnermäki ja Kontupohja)</a:t>
            </a:r>
            <a:endParaRPr lang="fi-FI" dirty="0"/>
          </a:p>
        </p:txBody>
      </p:sp>
    </p:spTree>
    <p:extLst>
      <p:ext uri="{BB962C8B-B14F-4D97-AF65-F5344CB8AC3E}">
        <p14:creationId xmlns:p14="http://schemas.microsoft.com/office/powerpoint/2010/main" val="1106920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14B803-63E0-411A-AA9F-585AB13CA09D}"/>
              </a:ext>
            </a:extLst>
          </p:cNvPr>
          <p:cNvSpPr>
            <a:spLocks noGrp="1"/>
          </p:cNvSpPr>
          <p:nvPr>
            <p:ph type="title"/>
          </p:nvPr>
        </p:nvSpPr>
        <p:spPr>
          <a:xfrm>
            <a:off x="628650" y="389639"/>
            <a:ext cx="3880677" cy="1800526"/>
          </a:xfrm>
        </p:spPr>
        <p:txBody>
          <a:bodyPr vert="horz" lIns="91440" tIns="45720" rIns="91440" bIns="45720" rtlCol="0" anchor="ctr">
            <a:normAutofit/>
          </a:bodyPr>
          <a:lstStyle/>
          <a:p>
            <a:r>
              <a:rPr lang="en-US" sz="4000" kern="1200" dirty="0" err="1">
                <a:solidFill>
                  <a:schemeClr val="tx1"/>
                </a:solidFill>
                <a:latin typeface="+mj-lt"/>
                <a:ea typeface="+mj-ea"/>
                <a:cs typeface="+mj-cs"/>
              </a:rPr>
              <a:t>ILMASTOsiivous</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työpaja</a:t>
            </a:r>
            <a:endParaRPr lang="en-US" sz="4000" kern="1200" dirty="0">
              <a:solidFill>
                <a:schemeClr val="tx1"/>
              </a:solidFill>
              <a:latin typeface="+mj-lt"/>
              <a:ea typeface="+mj-ea"/>
              <a:cs typeface="+mj-cs"/>
            </a:endParaRPr>
          </a:p>
        </p:txBody>
      </p:sp>
      <p:sp>
        <p:nvSpPr>
          <p:cNvPr id="3" name="Sisällön paikkamerkki 2">
            <a:extLst>
              <a:ext uri="{FF2B5EF4-FFF2-40B4-BE49-F238E27FC236}">
                <a16:creationId xmlns:a16="http://schemas.microsoft.com/office/drawing/2014/main" id="{3D81213A-9EAD-4C31-8AEC-F07B00A62E01}"/>
              </a:ext>
            </a:extLst>
          </p:cNvPr>
          <p:cNvSpPr>
            <a:spLocks noGrp="1"/>
          </p:cNvSpPr>
          <p:nvPr>
            <p:ph sz="half" idx="1"/>
          </p:nvPr>
        </p:nvSpPr>
        <p:spPr>
          <a:xfrm>
            <a:off x="628650" y="2169268"/>
            <a:ext cx="4624286" cy="3861882"/>
          </a:xfrm>
        </p:spPr>
        <p:txBody>
          <a:bodyPr vert="horz" lIns="91440" tIns="45720" rIns="91440" bIns="45720" rtlCol="0">
            <a:normAutofit/>
          </a:bodyPr>
          <a:lstStyle/>
          <a:p>
            <a:r>
              <a:rPr lang="en-US" sz="2400" b="1" dirty="0" err="1"/>
              <a:t>Sopii</a:t>
            </a:r>
            <a:endParaRPr lang="en-US" sz="2400" b="1" dirty="0"/>
          </a:p>
          <a:p>
            <a:pPr lvl="1"/>
            <a:r>
              <a:rPr lang="en-US" dirty="0" err="1"/>
              <a:t>kouluihin</a:t>
            </a:r>
            <a:endParaRPr lang="en-US" dirty="0"/>
          </a:p>
          <a:p>
            <a:pPr lvl="1"/>
            <a:r>
              <a:rPr lang="en-US" dirty="0" err="1"/>
              <a:t>lasten</a:t>
            </a:r>
            <a:r>
              <a:rPr lang="en-US" sz="2000" dirty="0"/>
              <a:t> </a:t>
            </a:r>
            <a:r>
              <a:rPr lang="en-US" dirty="0" err="1"/>
              <a:t>kerhoihin</a:t>
            </a:r>
            <a:endParaRPr lang="en-US" dirty="0"/>
          </a:p>
          <a:p>
            <a:pPr lvl="1"/>
            <a:r>
              <a:rPr lang="en-US" dirty="0" err="1"/>
              <a:t>muihin</a:t>
            </a:r>
            <a:r>
              <a:rPr lang="en-US" dirty="0"/>
              <a:t> </a:t>
            </a:r>
            <a:r>
              <a:rPr lang="en-US" dirty="0" err="1"/>
              <a:t>tapahtumiin</a:t>
            </a:r>
            <a:endParaRPr lang="en-US" dirty="0"/>
          </a:p>
          <a:p>
            <a:r>
              <a:rPr lang="en-US" sz="2400" b="1" dirty="0" err="1"/>
              <a:t>Kesto</a:t>
            </a:r>
            <a:r>
              <a:rPr lang="en-US" sz="2400" dirty="0"/>
              <a:t> n. 45 </a:t>
            </a:r>
            <a:r>
              <a:rPr lang="en-US" sz="2400" dirty="0" err="1"/>
              <a:t>minuuttia</a:t>
            </a:r>
            <a:r>
              <a:rPr lang="en-US" sz="2400" dirty="0"/>
              <a:t>/</a:t>
            </a:r>
            <a:r>
              <a:rPr lang="en-US" sz="2400" dirty="0" err="1"/>
              <a:t>oppitunti</a:t>
            </a:r>
            <a:endParaRPr lang="en-US" sz="2400" dirty="0"/>
          </a:p>
          <a:p>
            <a:r>
              <a:rPr lang="en-US" sz="2400" b="1" dirty="0" err="1"/>
              <a:t>Sisältää</a:t>
            </a:r>
            <a:r>
              <a:rPr lang="en-US" sz="2400" dirty="0"/>
              <a:t> </a:t>
            </a:r>
            <a:r>
              <a:rPr lang="en-US" sz="2400" dirty="0" err="1"/>
              <a:t>tutustumista</a:t>
            </a:r>
            <a:r>
              <a:rPr lang="en-US" sz="2400" dirty="0"/>
              <a:t> </a:t>
            </a:r>
            <a:r>
              <a:rPr lang="en-US" sz="2400" dirty="0" err="1"/>
              <a:t>aiheeseen</a:t>
            </a:r>
            <a:r>
              <a:rPr lang="en-US" sz="2400" dirty="0"/>
              <a:t> </a:t>
            </a:r>
            <a:r>
              <a:rPr lang="en-US" sz="2400" dirty="0" err="1"/>
              <a:t>sekä</a:t>
            </a:r>
            <a:r>
              <a:rPr lang="en-US" sz="2400" dirty="0"/>
              <a:t> </a:t>
            </a:r>
            <a:r>
              <a:rPr lang="en-US" sz="2400" dirty="0" err="1"/>
              <a:t>materiaaleihin</a:t>
            </a:r>
            <a:r>
              <a:rPr lang="en-US" sz="2400" dirty="0"/>
              <a:t> </a:t>
            </a:r>
            <a:r>
              <a:rPr lang="en-US" sz="2400" dirty="0" err="1"/>
              <a:t>käytännönläheisesti</a:t>
            </a:r>
            <a:r>
              <a:rPr lang="en-US" sz="2400" dirty="0"/>
              <a:t>. </a:t>
            </a:r>
          </a:p>
        </p:txBody>
      </p:sp>
      <p:pic>
        <p:nvPicPr>
          <p:cNvPr id="8" name="Sisällön paikkamerkki 7">
            <a:extLst>
              <a:ext uri="{FF2B5EF4-FFF2-40B4-BE49-F238E27FC236}">
                <a16:creationId xmlns:a16="http://schemas.microsoft.com/office/drawing/2014/main" id="{7AA9342D-850C-4B4A-8C66-7488F46E0EBC}"/>
              </a:ext>
            </a:extLst>
          </p:cNvPr>
          <p:cNvPicPr>
            <a:picLocks noGrp="1" noChangeAspect="1"/>
          </p:cNvPicPr>
          <p:nvPr>
            <p:ph sz="half" idx="2"/>
          </p:nvPr>
        </p:nvPicPr>
        <p:blipFill rotWithShape="1">
          <a:blip r:embed="rId2"/>
          <a:srcRect b="8292"/>
          <a:stretch/>
        </p:blipFill>
        <p:spPr>
          <a:xfrm>
            <a:off x="5064104" y="679429"/>
            <a:ext cx="3758659" cy="5351721"/>
          </a:xfrm>
          <a:prstGeom prst="rect">
            <a:avLst/>
          </a:prstGeom>
        </p:spPr>
      </p:pic>
    </p:spTree>
    <p:extLst>
      <p:ext uri="{BB962C8B-B14F-4D97-AF65-F5344CB8AC3E}">
        <p14:creationId xmlns:p14="http://schemas.microsoft.com/office/powerpoint/2010/main" val="2371733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BA8C76-1C3C-45A8-A788-530D07422C0B}"/>
              </a:ext>
            </a:extLst>
          </p:cNvPr>
          <p:cNvSpPr>
            <a:spLocks noGrp="1"/>
          </p:cNvSpPr>
          <p:nvPr>
            <p:ph type="title"/>
          </p:nvPr>
        </p:nvSpPr>
        <p:spPr>
          <a:xfrm>
            <a:off x="3724072" y="629268"/>
            <a:ext cx="4939868" cy="1286160"/>
          </a:xfrm>
        </p:spPr>
        <p:txBody>
          <a:bodyPr anchor="b">
            <a:normAutofit/>
          </a:bodyPr>
          <a:lstStyle/>
          <a:p>
            <a:r>
              <a:rPr lang="fi-FI" dirty="0"/>
              <a:t>Oppitunnin sisältö</a:t>
            </a:r>
          </a:p>
        </p:txBody>
      </p:sp>
      <p:sp>
        <p:nvSpPr>
          <p:cNvPr id="6" name="Sisällön paikkamerkki 5">
            <a:extLst>
              <a:ext uri="{FF2B5EF4-FFF2-40B4-BE49-F238E27FC236}">
                <a16:creationId xmlns:a16="http://schemas.microsoft.com/office/drawing/2014/main" id="{DA6AE167-CD07-42A3-A507-93FA96170416}"/>
              </a:ext>
            </a:extLst>
          </p:cNvPr>
          <p:cNvSpPr>
            <a:spLocks noGrp="1"/>
          </p:cNvSpPr>
          <p:nvPr>
            <p:ph idx="1"/>
          </p:nvPr>
        </p:nvSpPr>
        <p:spPr>
          <a:xfrm>
            <a:off x="3724072" y="2314807"/>
            <a:ext cx="5240633" cy="4108702"/>
          </a:xfrm>
        </p:spPr>
        <p:txBody>
          <a:bodyPr>
            <a:normAutofit/>
          </a:bodyPr>
          <a:lstStyle/>
          <a:p>
            <a:pPr marL="0" indent="0">
              <a:buNone/>
            </a:pPr>
            <a:r>
              <a:rPr lang="fi-FI" sz="1800" b="1" dirty="0">
                <a:ea typeface="Calibri" panose="020F0502020204030204" pitchFamily="34" charset="0"/>
              </a:rPr>
              <a:t>1. Tietoisku Martoista</a:t>
            </a:r>
            <a:r>
              <a:rPr lang="fi-FI" sz="1800" dirty="0">
                <a:ea typeface="Calibri" panose="020F0502020204030204" pitchFamily="34" charset="0"/>
              </a:rPr>
              <a:t>: </a:t>
            </a:r>
          </a:p>
          <a:p>
            <a:pPr marL="0" indent="0">
              <a:buNone/>
            </a:pPr>
            <a:r>
              <a:rPr lang="fi-FI" sz="1800" i="1" dirty="0">
                <a:effectLst/>
                <a:ea typeface="Calibri" panose="020F0502020204030204" pitchFamily="34" charset="0"/>
              </a:rPr>
              <a:t>Martat parantaa maailmaa tekemällä pieniä asioita isosti. Martat on vuonna 1899 perustettu puoluepoliittisesti sitoutumaton kansalaisjärjestö, joka edistää kaikenlaisten perheiden kestävää arkea. </a:t>
            </a:r>
          </a:p>
          <a:p>
            <a:pPr marL="0" indent="0">
              <a:buNone/>
            </a:pPr>
            <a:r>
              <a:rPr lang="fi-FI" sz="1800" i="1" dirty="0">
                <a:effectLst/>
                <a:ea typeface="Calibri" panose="020F0502020204030204" pitchFamily="34" charset="0"/>
              </a:rPr>
              <a:t>Marttojen toiminnassa yhdistyvät kyvykkyys, tahto ja rehellisyys. Martat on vahva yhteisö, jossa tehdään ja opitaan yhdessä. </a:t>
            </a:r>
            <a:r>
              <a:rPr lang="fi-FI" sz="1800" i="1" dirty="0" err="1">
                <a:effectLst/>
                <a:ea typeface="Calibri" panose="020F0502020204030204" pitchFamily="34" charset="0"/>
              </a:rPr>
              <a:t>Marttailu</a:t>
            </a:r>
            <a:r>
              <a:rPr lang="fi-FI" sz="1800" i="1" dirty="0">
                <a:effectLst/>
                <a:ea typeface="Calibri" panose="020F0502020204030204" pitchFamily="34" charset="0"/>
              </a:rPr>
              <a:t> on hauskaa!</a:t>
            </a:r>
            <a:endParaRPr lang="fi-FI" sz="1800" i="1" dirty="0"/>
          </a:p>
          <a:p>
            <a:pPr marL="0" indent="0">
              <a:buNone/>
            </a:pPr>
            <a:r>
              <a:rPr lang="fi-FI" sz="1800" b="1" dirty="0"/>
              <a:t>2. Video</a:t>
            </a:r>
          </a:p>
          <a:p>
            <a:pPr marL="0" indent="0">
              <a:buNone/>
            </a:pPr>
            <a:r>
              <a:rPr lang="fi-FI" sz="1800" b="1" dirty="0"/>
              <a:t>3. Hissipuhe</a:t>
            </a:r>
          </a:p>
          <a:p>
            <a:pPr marL="0" indent="0">
              <a:buNone/>
            </a:pPr>
            <a:r>
              <a:rPr lang="fi-FI" sz="1800" b="1" dirty="0"/>
              <a:t>4. Tehtäväpisteet 1-4</a:t>
            </a:r>
          </a:p>
        </p:txBody>
      </p:sp>
      <p:pic>
        <p:nvPicPr>
          <p:cNvPr id="7" name="Picture 2" descr="Näytä lähdekuva">
            <a:extLst>
              <a:ext uri="{FF2B5EF4-FFF2-40B4-BE49-F238E27FC236}">
                <a16:creationId xmlns:a16="http://schemas.microsoft.com/office/drawing/2014/main" id="{C205D253-2D67-4B1F-9F1C-34E8BA6187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44" r="44317" b="-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9CF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70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005E7C5-A538-4511-A9B6-0BEE3C6AF31B}"/>
              </a:ext>
            </a:extLst>
          </p:cNvPr>
          <p:cNvSpPr>
            <a:spLocks noGrp="1"/>
          </p:cNvSpPr>
          <p:nvPr>
            <p:ph type="title"/>
          </p:nvPr>
        </p:nvSpPr>
        <p:spPr>
          <a:xfrm>
            <a:off x="628650" y="365125"/>
            <a:ext cx="7886700" cy="1325563"/>
          </a:xfrm>
        </p:spPr>
        <p:txBody>
          <a:bodyPr>
            <a:normAutofit/>
          </a:bodyPr>
          <a:lstStyle/>
          <a:p>
            <a:r>
              <a:rPr lang="fi-FI" sz="4300" dirty="0"/>
              <a:t>Ekosiivous hissipuhe</a:t>
            </a:r>
            <a:br>
              <a:rPr lang="fi-FI" sz="4300" dirty="0"/>
            </a:br>
            <a:r>
              <a:rPr lang="fi-FI" sz="4300" dirty="0"/>
              <a:t> – Kaaos kuriin!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C45BE8BE-C05F-4ECB-BB32-FC305420CA90}"/>
              </a:ext>
            </a:extLst>
          </p:cNvPr>
          <p:cNvSpPr>
            <a:spLocks noGrp="1"/>
          </p:cNvSpPr>
          <p:nvPr>
            <p:ph idx="1"/>
          </p:nvPr>
        </p:nvSpPr>
        <p:spPr>
          <a:xfrm>
            <a:off x="501777" y="1972459"/>
            <a:ext cx="8439912" cy="4563491"/>
          </a:xfrm>
        </p:spPr>
        <p:txBody>
          <a:bodyPr>
            <a:normAutofit fontScale="92500" lnSpcReduction="20000"/>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fi-FI" sz="20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rPr>
              <a:t>Siivoaminen on hauskaa, ihan oikeasti! </a:t>
            </a:r>
            <a:b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Kun on </a:t>
            </a: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hyvät välineet ja oikeat aineet </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käytössä, työ sujuu. </a:t>
            </a:r>
            <a:b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Puhtaassa kodissa </a:t>
            </a: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viihtyy</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kaikki. </a:t>
            </a:r>
            <a:b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Suunnittele</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mitä ja milloin siivoat ja jaa töitä eri päiville. </a:t>
            </a:r>
            <a:b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Kun huolehtii siivouksesta </a:t>
            </a: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säännöllisesti</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voi unohtaa suursiivoukset ja likaa räjäyttävät aineet.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Koko perhe</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osallistuu kodin siivoustöihin, yhteistyössä on voimaa.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b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Vinkki: </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Järjestäkää siivousarvonta! Siivouspuuhat pienille papereille, kulhoon. Arpokaa, kuka siivoaa mitäkin.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Kaaoksen omassa huoneessa saa kuriin </a:t>
            </a: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järjestämällä</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paikan kaikille ja kaikki paikoilleen. </a:t>
            </a:r>
            <a:b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Oikea työjärjestys </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siivotessa helpottaa työtä.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Isoäidin siivousvinkit on todellisia </a:t>
            </a:r>
            <a:r>
              <a:rPr kumimoji="0" lang="fi-FI"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Ekosiivoojan vinkkejä</a:t>
            </a: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Ota haltuun työpajan ilmastoystävälliset ja luontoa säästävät vinkit!</a:t>
            </a:r>
          </a:p>
        </p:txBody>
      </p:sp>
      <p:pic>
        <p:nvPicPr>
          <p:cNvPr id="6" name="Kuva 5">
            <a:extLst>
              <a:ext uri="{FF2B5EF4-FFF2-40B4-BE49-F238E27FC236}">
                <a16:creationId xmlns:a16="http://schemas.microsoft.com/office/drawing/2014/main" id="{0D13B451-00B3-4D5A-9C95-7D46B415B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768" y="6233415"/>
            <a:ext cx="4430178" cy="518919"/>
          </a:xfrm>
          <a:prstGeom prst="rect">
            <a:avLst/>
          </a:prstGeom>
        </p:spPr>
      </p:pic>
    </p:spTree>
    <p:extLst>
      <p:ext uri="{BB962C8B-B14F-4D97-AF65-F5344CB8AC3E}">
        <p14:creationId xmlns:p14="http://schemas.microsoft.com/office/powerpoint/2010/main" val="3051976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005E7C5-A538-4511-A9B6-0BEE3C6AF31B}"/>
              </a:ext>
            </a:extLst>
          </p:cNvPr>
          <p:cNvSpPr>
            <a:spLocks noGrp="1"/>
          </p:cNvSpPr>
          <p:nvPr>
            <p:ph type="title"/>
          </p:nvPr>
        </p:nvSpPr>
        <p:spPr>
          <a:xfrm>
            <a:off x="628650" y="365125"/>
            <a:ext cx="7886700" cy="1325563"/>
          </a:xfrm>
        </p:spPr>
        <p:txBody>
          <a:bodyPr>
            <a:normAutofit/>
          </a:bodyPr>
          <a:lstStyle/>
          <a:p>
            <a:r>
              <a:rPr lang="fi-FI" sz="4300" dirty="0"/>
              <a:t>Ekosiivous video</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0D13B451-00B3-4D5A-9C95-7D46B415B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768" y="6233415"/>
            <a:ext cx="4430178" cy="518919"/>
          </a:xfrm>
          <a:prstGeom prst="rect">
            <a:avLst/>
          </a:prstGeom>
        </p:spPr>
      </p:pic>
      <p:pic>
        <p:nvPicPr>
          <p:cNvPr id="7" name="Online-media 6" title="ILMASTOsiivous-ekosiivoojan periaatteita">
            <a:hlinkClick r:id="" action="ppaction://media"/>
            <a:extLst>
              <a:ext uri="{FF2B5EF4-FFF2-40B4-BE49-F238E27FC236}">
                <a16:creationId xmlns:a16="http://schemas.microsoft.com/office/drawing/2014/main" id="{263212A1-3300-4C14-9AA0-E930093862F8}"/>
              </a:ext>
            </a:extLst>
          </p:cNvPr>
          <p:cNvPicPr>
            <a:picLocks noRot="1" noChangeAspect="1"/>
          </p:cNvPicPr>
          <p:nvPr>
            <a:videoFile r:link="rId1"/>
          </p:nvPr>
        </p:nvPicPr>
        <p:blipFill>
          <a:blip r:embed="rId4"/>
          <a:stretch>
            <a:fillRect/>
          </a:stretch>
        </p:blipFill>
        <p:spPr>
          <a:xfrm>
            <a:off x="1251009" y="2055813"/>
            <a:ext cx="6831804" cy="3859969"/>
          </a:xfrm>
          <a:prstGeom prst="rect">
            <a:avLst/>
          </a:prstGeom>
        </p:spPr>
      </p:pic>
    </p:spTree>
    <p:extLst>
      <p:ext uri="{BB962C8B-B14F-4D97-AF65-F5344CB8AC3E}">
        <p14:creationId xmlns:p14="http://schemas.microsoft.com/office/powerpoint/2010/main" val="108336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ABA8C76-1C3C-45A8-A788-530D07422C0B}"/>
              </a:ext>
            </a:extLst>
          </p:cNvPr>
          <p:cNvSpPr>
            <a:spLocks noGrp="1"/>
          </p:cNvSpPr>
          <p:nvPr>
            <p:ph type="title"/>
          </p:nvPr>
        </p:nvSpPr>
        <p:spPr>
          <a:xfrm>
            <a:off x="429369" y="238539"/>
            <a:ext cx="8263890" cy="1434415"/>
          </a:xfrm>
        </p:spPr>
        <p:txBody>
          <a:bodyPr anchor="b">
            <a:normAutofit/>
          </a:bodyPr>
          <a:lstStyle/>
          <a:p>
            <a:r>
              <a:rPr lang="fi-FI" sz="4700" dirty="0"/>
              <a:t>Piste 1. Junatehtävä</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DA6AE167-CD07-42A3-A507-93FA96170416}"/>
              </a:ext>
            </a:extLst>
          </p:cNvPr>
          <p:cNvSpPr>
            <a:spLocks noGrp="1"/>
          </p:cNvSpPr>
          <p:nvPr>
            <p:ph idx="1"/>
          </p:nvPr>
        </p:nvSpPr>
        <p:spPr>
          <a:xfrm>
            <a:off x="429369" y="2071316"/>
            <a:ext cx="5035164" cy="4119172"/>
          </a:xfrm>
        </p:spPr>
        <p:txBody>
          <a:bodyPr anchor="t">
            <a:normAutofit/>
          </a:bodyPr>
          <a:lstStyle/>
          <a:p>
            <a:pPr marL="0" indent="0">
              <a:buNone/>
            </a:pPr>
            <a:r>
              <a:rPr lang="en-US" sz="1900" b="1" dirty="0">
                <a:solidFill>
                  <a:srgbClr val="FF0000"/>
                </a:solidFill>
              </a:rPr>
              <a:t>Oman </a:t>
            </a:r>
            <a:r>
              <a:rPr lang="en-US" sz="1900" b="1" dirty="0" err="1">
                <a:solidFill>
                  <a:srgbClr val="FF0000"/>
                </a:solidFill>
              </a:rPr>
              <a:t>huoneen</a:t>
            </a:r>
            <a:r>
              <a:rPr lang="en-US" sz="1900" b="1" dirty="0">
                <a:solidFill>
                  <a:srgbClr val="FF0000"/>
                </a:solidFill>
              </a:rPr>
              <a:t> </a:t>
            </a:r>
            <a:r>
              <a:rPr lang="en-US" sz="1900" b="1" dirty="0" err="1">
                <a:solidFill>
                  <a:srgbClr val="FF0000"/>
                </a:solidFill>
              </a:rPr>
              <a:t>siivoamisen</a:t>
            </a:r>
            <a:r>
              <a:rPr lang="en-US" sz="1900" b="1" dirty="0">
                <a:solidFill>
                  <a:srgbClr val="FF0000"/>
                </a:solidFill>
              </a:rPr>
              <a:t> </a:t>
            </a:r>
            <a:r>
              <a:rPr lang="en-US" sz="1900" b="1" dirty="0" err="1">
                <a:solidFill>
                  <a:srgbClr val="FF0000"/>
                </a:solidFill>
              </a:rPr>
              <a:t>vaiheet</a:t>
            </a:r>
            <a:endParaRPr lang="en-US" sz="1900" b="1" dirty="0">
              <a:solidFill>
                <a:srgbClr val="FF0000"/>
              </a:solidFill>
            </a:endParaRPr>
          </a:p>
          <a:p>
            <a:r>
              <a:rPr lang="en-US" sz="1900" dirty="0" err="1"/>
              <a:t>Lapset</a:t>
            </a:r>
            <a:r>
              <a:rPr lang="en-US" sz="1900" dirty="0"/>
              <a:t> </a:t>
            </a:r>
            <a:r>
              <a:rPr lang="en-US" sz="1900" dirty="0" err="1"/>
              <a:t>laittavat</a:t>
            </a:r>
            <a:r>
              <a:rPr lang="en-US" sz="1900" dirty="0"/>
              <a:t> </a:t>
            </a:r>
            <a:r>
              <a:rPr lang="en-US" sz="1900" dirty="0" err="1"/>
              <a:t>vaunut</a:t>
            </a:r>
            <a:r>
              <a:rPr lang="en-US" sz="1900" dirty="0"/>
              <a:t> </a:t>
            </a:r>
            <a:r>
              <a:rPr lang="en-US" sz="1900" dirty="0" err="1"/>
              <a:t>paikoilleen</a:t>
            </a:r>
            <a:r>
              <a:rPr lang="en-US" sz="1900" dirty="0"/>
              <a:t> </a:t>
            </a:r>
          </a:p>
          <a:p>
            <a:pPr marL="0" indent="0">
              <a:buNone/>
            </a:pPr>
            <a:r>
              <a:rPr lang="en-US" sz="1900" dirty="0"/>
              <a:t>    </a:t>
            </a:r>
            <a:r>
              <a:rPr lang="en-US" sz="1900" dirty="0" err="1"/>
              <a:t>oikeaan</a:t>
            </a:r>
            <a:r>
              <a:rPr lang="en-US" sz="1900" dirty="0"/>
              <a:t> </a:t>
            </a:r>
            <a:r>
              <a:rPr lang="en-US" sz="1900" dirty="0" err="1"/>
              <a:t>järjestykseen</a:t>
            </a:r>
            <a:endParaRPr lang="en-US" sz="1900" dirty="0"/>
          </a:p>
          <a:p>
            <a:r>
              <a:rPr lang="en-US" sz="1900" dirty="0" err="1"/>
              <a:t>Työvaiheet</a:t>
            </a:r>
            <a:r>
              <a:rPr lang="en-US" sz="1900" dirty="0"/>
              <a:t> </a:t>
            </a:r>
            <a:r>
              <a:rPr lang="en-US" sz="1900" dirty="0" err="1"/>
              <a:t>vaunuissa</a:t>
            </a:r>
            <a:r>
              <a:rPr lang="en-US" sz="1900" dirty="0"/>
              <a:t>:</a:t>
            </a:r>
          </a:p>
          <a:p>
            <a:pPr lvl="1"/>
            <a:r>
              <a:rPr lang="en-US" sz="1900" dirty="0" err="1"/>
              <a:t>Tavarat</a:t>
            </a:r>
            <a:r>
              <a:rPr lang="en-US" sz="1900" dirty="0"/>
              <a:t> </a:t>
            </a:r>
            <a:r>
              <a:rPr lang="en-US" sz="1900" dirty="0" err="1"/>
              <a:t>paikoilleen</a:t>
            </a:r>
            <a:endParaRPr lang="en-US" sz="1900" dirty="0"/>
          </a:p>
          <a:p>
            <a:pPr lvl="1"/>
            <a:r>
              <a:rPr lang="en-US" sz="1900" dirty="0" err="1"/>
              <a:t>Lattian</a:t>
            </a:r>
            <a:r>
              <a:rPr lang="en-US" sz="1900" dirty="0"/>
              <a:t> ja </a:t>
            </a:r>
            <a:r>
              <a:rPr lang="en-US" sz="1900" dirty="0" err="1"/>
              <a:t>mattojen</a:t>
            </a:r>
            <a:r>
              <a:rPr lang="en-US" sz="1900" dirty="0"/>
              <a:t> </a:t>
            </a:r>
            <a:r>
              <a:rPr lang="en-US" sz="1900" dirty="0" err="1"/>
              <a:t>imurointi</a:t>
            </a:r>
            <a:endParaRPr lang="en-US" sz="1900" dirty="0"/>
          </a:p>
          <a:p>
            <a:pPr lvl="1"/>
            <a:r>
              <a:rPr lang="en-US" sz="1900" dirty="0" err="1"/>
              <a:t>Pölyjen</a:t>
            </a:r>
            <a:r>
              <a:rPr lang="en-US" sz="1900" dirty="0"/>
              <a:t> </a:t>
            </a:r>
            <a:r>
              <a:rPr lang="en-US" sz="1900" dirty="0" err="1"/>
              <a:t>pyyhkiminen</a:t>
            </a:r>
            <a:endParaRPr lang="en-US" sz="1900" dirty="0"/>
          </a:p>
          <a:p>
            <a:pPr lvl="1"/>
            <a:r>
              <a:rPr lang="en-US" sz="1900" dirty="0" err="1"/>
              <a:t>Lattian</a:t>
            </a:r>
            <a:r>
              <a:rPr lang="en-US" sz="1900" dirty="0"/>
              <a:t> </a:t>
            </a:r>
            <a:r>
              <a:rPr lang="en-US" sz="1900" dirty="0" err="1"/>
              <a:t>pyyhkiminen</a:t>
            </a:r>
            <a:endParaRPr lang="en-US" sz="1900" dirty="0"/>
          </a:p>
          <a:p>
            <a:pPr lvl="1"/>
            <a:r>
              <a:rPr lang="en-US" sz="1900" dirty="0" err="1"/>
              <a:t>Ikkunan</a:t>
            </a:r>
            <a:r>
              <a:rPr lang="en-US" sz="1900" dirty="0"/>
              <a:t> </a:t>
            </a:r>
            <a:r>
              <a:rPr lang="en-US" sz="1900" dirty="0" err="1"/>
              <a:t>avaaminen</a:t>
            </a:r>
            <a:r>
              <a:rPr lang="en-US" sz="1900" dirty="0"/>
              <a:t>, </a:t>
            </a:r>
            <a:r>
              <a:rPr lang="en-US" sz="1900" dirty="0" err="1"/>
              <a:t>nopea</a:t>
            </a:r>
            <a:r>
              <a:rPr lang="en-US" sz="1900" dirty="0"/>
              <a:t> </a:t>
            </a:r>
            <a:r>
              <a:rPr lang="en-US" sz="1900" dirty="0" err="1"/>
              <a:t>tuuletus</a:t>
            </a:r>
            <a:br>
              <a:rPr lang="en-US" sz="1900" dirty="0"/>
            </a:br>
            <a:endParaRPr lang="en-US" sz="1900" dirty="0"/>
          </a:p>
          <a:p>
            <a:r>
              <a:rPr lang="en-US" sz="1900" dirty="0" err="1"/>
              <a:t>Oikeat</a:t>
            </a:r>
            <a:r>
              <a:rPr lang="en-US" sz="1900" dirty="0"/>
              <a:t> </a:t>
            </a:r>
            <a:r>
              <a:rPr lang="en-US" sz="1900" dirty="0" err="1"/>
              <a:t>vastaukset</a:t>
            </a:r>
            <a:r>
              <a:rPr lang="en-US" sz="1900" dirty="0"/>
              <a:t> </a:t>
            </a:r>
            <a:r>
              <a:rPr lang="en-US" sz="1900" dirty="0" err="1"/>
              <a:t>tehtävämonisteessa</a:t>
            </a:r>
            <a:r>
              <a:rPr lang="en-US" sz="1900" dirty="0"/>
              <a:t>, </a:t>
            </a:r>
            <a:r>
              <a:rPr lang="en-US" sz="1900" dirty="0" err="1"/>
              <a:t>annetaan</a:t>
            </a:r>
            <a:r>
              <a:rPr lang="en-US" sz="1900" dirty="0"/>
              <a:t> </a:t>
            </a:r>
            <a:r>
              <a:rPr lang="en-US" sz="1900" dirty="0" err="1"/>
              <a:t>vasta</a:t>
            </a:r>
            <a:r>
              <a:rPr lang="en-US" sz="1900" dirty="0"/>
              <a:t> </a:t>
            </a:r>
            <a:r>
              <a:rPr lang="en-US" sz="1900" dirty="0" err="1"/>
              <a:t>seuraavassa</a:t>
            </a:r>
            <a:r>
              <a:rPr lang="en-US" sz="1900" dirty="0"/>
              <a:t> </a:t>
            </a:r>
            <a:r>
              <a:rPr lang="en-US" sz="1900" dirty="0" err="1"/>
              <a:t>pisteessä</a:t>
            </a:r>
            <a:endParaRPr lang="fi-FI" sz="1900" dirty="0"/>
          </a:p>
        </p:txBody>
      </p:sp>
      <p:pic>
        <p:nvPicPr>
          <p:cNvPr id="4" name="Kuva 3">
            <a:extLst>
              <a:ext uri="{FF2B5EF4-FFF2-40B4-BE49-F238E27FC236}">
                <a16:creationId xmlns:a16="http://schemas.microsoft.com/office/drawing/2014/main" id="{73EDB074-C66C-4866-8572-4CB5A18A5717}"/>
              </a:ext>
            </a:extLst>
          </p:cNvPr>
          <p:cNvPicPr>
            <a:picLocks noChangeAspect="1"/>
          </p:cNvPicPr>
          <p:nvPr/>
        </p:nvPicPr>
        <p:blipFill rotWithShape="1">
          <a:blip r:embed="rId2"/>
          <a:srcRect l="452" r="5262"/>
          <a:stretch/>
        </p:blipFill>
        <p:spPr>
          <a:xfrm>
            <a:off x="5756743" y="2093976"/>
            <a:ext cx="2955798" cy="4096512"/>
          </a:xfrm>
          <a:prstGeom prst="rect">
            <a:avLst/>
          </a:prstGeom>
        </p:spPr>
      </p:pic>
      <p:pic>
        <p:nvPicPr>
          <p:cNvPr id="18" name="Kuva 17">
            <a:extLst>
              <a:ext uri="{FF2B5EF4-FFF2-40B4-BE49-F238E27FC236}">
                <a16:creationId xmlns:a16="http://schemas.microsoft.com/office/drawing/2014/main" id="{D72274E1-ED35-4655-B182-AB5309479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533" y="6148026"/>
            <a:ext cx="3422251" cy="400858"/>
          </a:xfrm>
          <a:prstGeom prst="rect">
            <a:avLst/>
          </a:prstGeom>
        </p:spPr>
      </p:pic>
    </p:spTree>
    <p:extLst>
      <p:ext uri="{BB962C8B-B14F-4D97-AF65-F5344CB8AC3E}">
        <p14:creationId xmlns:p14="http://schemas.microsoft.com/office/powerpoint/2010/main" val="406077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ABA8C76-1C3C-45A8-A788-530D07422C0B}"/>
              </a:ext>
            </a:extLst>
          </p:cNvPr>
          <p:cNvSpPr>
            <a:spLocks noGrp="1"/>
          </p:cNvSpPr>
          <p:nvPr>
            <p:ph type="title"/>
          </p:nvPr>
        </p:nvSpPr>
        <p:spPr>
          <a:xfrm>
            <a:off x="473202" y="639520"/>
            <a:ext cx="2571750" cy="1719072"/>
          </a:xfrm>
        </p:spPr>
        <p:txBody>
          <a:bodyPr anchor="b">
            <a:normAutofit/>
          </a:bodyPr>
          <a:lstStyle/>
          <a:p>
            <a:r>
              <a:rPr lang="fi-FI" sz="3600" dirty="0"/>
              <a:t>Piste 2. </a:t>
            </a:r>
            <a:br>
              <a:rPr lang="fi-FI" sz="3600" dirty="0"/>
            </a:br>
            <a:r>
              <a:rPr lang="fi-FI" sz="3600" dirty="0"/>
              <a:t>Kaaos kuriin</a:t>
            </a:r>
          </a:p>
        </p:txBody>
      </p:sp>
      <p:sp>
        <p:nvSpPr>
          <p:cNvPr id="2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DA6AE167-CD07-42A3-A507-93FA96170416}"/>
              </a:ext>
            </a:extLst>
          </p:cNvPr>
          <p:cNvSpPr>
            <a:spLocks noGrp="1"/>
          </p:cNvSpPr>
          <p:nvPr>
            <p:ph idx="1"/>
          </p:nvPr>
        </p:nvSpPr>
        <p:spPr>
          <a:xfrm>
            <a:off x="473201" y="2807208"/>
            <a:ext cx="3567931" cy="3826674"/>
          </a:xfrm>
        </p:spPr>
        <p:txBody>
          <a:bodyPr anchor="t">
            <a:normAutofit/>
          </a:bodyPr>
          <a:lstStyle/>
          <a:p>
            <a:pPr marL="0" indent="0">
              <a:buNone/>
            </a:pPr>
            <a:r>
              <a:rPr lang="en-US" sz="1800" b="1" dirty="0" err="1">
                <a:solidFill>
                  <a:srgbClr val="FF0000"/>
                </a:solidFill>
                <a:effectLst/>
              </a:rPr>
              <a:t>Yhdistämistehtävä</a:t>
            </a:r>
            <a:endParaRPr lang="en-US" sz="1800" b="1" dirty="0">
              <a:solidFill>
                <a:srgbClr val="FF0000"/>
              </a:solidFill>
              <a:effectLst/>
            </a:endParaRPr>
          </a:p>
          <a:p>
            <a:r>
              <a:rPr lang="en-US" sz="1800" dirty="0" err="1">
                <a:effectLst/>
              </a:rPr>
              <a:t>Vaatekomerossa</a:t>
            </a:r>
            <a:r>
              <a:rPr lang="en-US" sz="1800" dirty="0">
                <a:effectLst/>
              </a:rPr>
              <a:t> </a:t>
            </a:r>
            <a:r>
              <a:rPr lang="en-US" sz="1800" dirty="0" err="1">
                <a:effectLst/>
              </a:rPr>
              <a:t>erilaisia</a:t>
            </a:r>
            <a:r>
              <a:rPr lang="en-US" sz="1800" dirty="0">
                <a:effectLst/>
              </a:rPr>
              <a:t> </a:t>
            </a:r>
            <a:r>
              <a:rPr lang="en-US" sz="1800" dirty="0" err="1">
                <a:effectLst/>
              </a:rPr>
              <a:t>vaatteita</a:t>
            </a:r>
            <a:r>
              <a:rPr lang="en-US" sz="1800" dirty="0">
                <a:effectLst/>
              </a:rPr>
              <a:t>: </a:t>
            </a:r>
          </a:p>
          <a:p>
            <a:pPr lvl="1"/>
            <a:r>
              <a:rPr lang="en-US" sz="1800" dirty="0" err="1">
                <a:effectLst/>
              </a:rPr>
              <a:t>Puolipitoiset</a:t>
            </a:r>
            <a:endParaRPr lang="en-US" sz="1800" dirty="0">
              <a:effectLst/>
            </a:endParaRPr>
          </a:p>
          <a:p>
            <a:pPr lvl="1"/>
            <a:r>
              <a:rPr lang="en-US" sz="1800" dirty="0" err="1"/>
              <a:t>Kausivaatteet</a:t>
            </a:r>
            <a:endParaRPr lang="en-US" sz="1800" dirty="0"/>
          </a:p>
          <a:p>
            <a:pPr lvl="1"/>
            <a:r>
              <a:rPr lang="en-US" sz="1800" dirty="0" err="1">
                <a:effectLst/>
              </a:rPr>
              <a:t>Pienet</a:t>
            </a:r>
            <a:r>
              <a:rPr lang="en-US" sz="1800" dirty="0"/>
              <a:t> / </a:t>
            </a:r>
            <a:r>
              <a:rPr lang="en-US" sz="1800" dirty="0" err="1"/>
              <a:t>epäsopivat</a:t>
            </a:r>
            <a:r>
              <a:rPr lang="en-US" sz="1800" dirty="0"/>
              <a:t> </a:t>
            </a:r>
          </a:p>
          <a:p>
            <a:pPr lvl="1"/>
            <a:r>
              <a:rPr lang="en-US" sz="1800" dirty="0" err="1"/>
              <a:t>Tahriutuneet</a:t>
            </a:r>
            <a:endParaRPr lang="en-US" sz="1800" dirty="0">
              <a:effectLst/>
            </a:endParaRPr>
          </a:p>
          <a:p>
            <a:r>
              <a:rPr lang="en-US" sz="1800" dirty="0" err="1"/>
              <a:t>Lapset</a:t>
            </a:r>
            <a:r>
              <a:rPr lang="en-US" sz="1800" dirty="0"/>
              <a:t> </a:t>
            </a:r>
            <a:r>
              <a:rPr lang="en-US" sz="1800" dirty="0" err="1"/>
              <a:t>pohtii</a:t>
            </a:r>
            <a:r>
              <a:rPr lang="en-US" sz="1800" dirty="0"/>
              <a:t>, </a:t>
            </a:r>
            <a:r>
              <a:rPr lang="en-US" sz="1800" dirty="0" err="1"/>
              <a:t>m</a:t>
            </a:r>
            <a:r>
              <a:rPr lang="en-US" sz="1800" dirty="0" err="1">
                <a:effectLst/>
              </a:rPr>
              <a:t>ihin</a:t>
            </a:r>
            <a:r>
              <a:rPr lang="en-US" sz="1800" dirty="0">
                <a:effectLst/>
              </a:rPr>
              <a:t> ne </a:t>
            </a:r>
            <a:r>
              <a:rPr lang="en-US" sz="1800" dirty="0" err="1">
                <a:effectLst/>
              </a:rPr>
              <a:t>kuuluvat</a:t>
            </a:r>
            <a:r>
              <a:rPr lang="en-US" sz="1800" dirty="0">
                <a:effectLst/>
              </a:rPr>
              <a:t>? </a:t>
            </a:r>
          </a:p>
          <a:p>
            <a:r>
              <a:rPr lang="en-US" sz="1800" dirty="0" err="1"/>
              <a:t>Tarkistetaan</a:t>
            </a:r>
            <a:r>
              <a:rPr lang="en-US" sz="1800" dirty="0"/>
              <a:t> </a:t>
            </a:r>
            <a:r>
              <a:rPr lang="en-US" sz="1800" dirty="0" err="1"/>
              <a:t>yhdessä</a:t>
            </a:r>
            <a:r>
              <a:rPr lang="en-US" sz="1800" dirty="0"/>
              <a:t> ja </a:t>
            </a:r>
            <a:r>
              <a:rPr lang="en-US" sz="1800" dirty="0" err="1"/>
              <a:t>keskustellaan</a:t>
            </a:r>
            <a:r>
              <a:rPr lang="en-US" sz="1800" dirty="0"/>
              <a:t> </a:t>
            </a:r>
            <a:r>
              <a:rPr lang="en-US" sz="1800" dirty="0" err="1"/>
              <a:t>vaatteiden</a:t>
            </a:r>
            <a:r>
              <a:rPr lang="en-US" sz="1800" dirty="0"/>
              <a:t> </a:t>
            </a:r>
            <a:r>
              <a:rPr lang="en-US" sz="1800" dirty="0" err="1"/>
              <a:t>huollosta</a:t>
            </a:r>
            <a:r>
              <a:rPr lang="en-US" sz="1800" dirty="0"/>
              <a:t>.</a:t>
            </a:r>
          </a:p>
        </p:txBody>
      </p:sp>
      <p:pic>
        <p:nvPicPr>
          <p:cNvPr id="4" name="Kuva 3">
            <a:extLst>
              <a:ext uri="{FF2B5EF4-FFF2-40B4-BE49-F238E27FC236}">
                <a16:creationId xmlns:a16="http://schemas.microsoft.com/office/drawing/2014/main" id="{6B38AD10-CBB7-46E5-95F8-83518D9CEE52}"/>
              </a:ext>
            </a:extLst>
          </p:cNvPr>
          <p:cNvPicPr>
            <a:picLocks noChangeAspect="1"/>
          </p:cNvPicPr>
          <p:nvPr/>
        </p:nvPicPr>
        <p:blipFill>
          <a:blip r:embed="rId2"/>
          <a:stretch>
            <a:fillRect/>
          </a:stretch>
        </p:blipFill>
        <p:spPr>
          <a:xfrm>
            <a:off x="3862457" y="903415"/>
            <a:ext cx="5005487" cy="3553896"/>
          </a:xfrm>
          <a:prstGeom prst="rect">
            <a:avLst/>
          </a:prstGeom>
        </p:spPr>
      </p:pic>
      <p:pic>
        <p:nvPicPr>
          <p:cNvPr id="18" name="Kuva 17">
            <a:extLst>
              <a:ext uri="{FF2B5EF4-FFF2-40B4-BE49-F238E27FC236}">
                <a16:creationId xmlns:a16="http://schemas.microsoft.com/office/drawing/2014/main" id="{ED7E7465-DC4D-4D88-8364-E90DB6CF9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766" y="6114963"/>
            <a:ext cx="4430178" cy="518919"/>
          </a:xfrm>
          <a:prstGeom prst="rect">
            <a:avLst/>
          </a:prstGeom>
        </p:spPr>
      </p:pic>
    </p:spTree>
    <p:extLst>
      <p:ext uri="{BB962C8B-B14F-4D97-AF65-F5344CB8AC3E}">
        <p14:creationId xmlns:p14="http://schemas.microsoft.com/office/powerpoint/2010/main" val="305367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ABA8C76-1C3C-45A8-A788-530D07422C0B}"/>
              </a:ext>
            </a:extLst>
          </p:cNvPr>
          <p:cNvSpPr>
            <a:spLocks noGrp="1"/>
          </p:cNvSpPr>
          <p:nvPr>
            <p:ph type="title"/>
          </p:nvPr>
        </p:nvSpPr>
        <p:spPr>
          <a:xfrm>
            <a:off x="480060" y="329184"/>
            <a:ext cx="5170932" cy="1783080"/>
          </a:xfrm>
        </p:spPr>
        <p:txBody>
          <a:bodyPr anchor="b">
            <a:normAutofit/>
          </a:bodyPr>
          <a:lstStyle/>
          <a:p>
            <a:r>
              <a:rPr lang="fi-FI" sz="4300"/>
              <a:t>Piste 3. </a:t>
            </a:r>
            <a:br>
              <a:rPr lang="fi-FI" sz="4300"/>
            </a:br>
            <a:r>
              <a:rPr lang="fi-FI" sz="4300"/>
              <a:t>Ekosiivoojan muistipeli</a:t>
            </a:r>
          </a:p>
        </p:txBody>
      </p:sp>
      <p:sp>
        <p:nvSpPr>
          <p:cNvPr id="7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DA6AE167-CD07-42A3-A507-93FA96170416}"/>
              </a:ext>
            </a:extLst>
          </p:cNvPr>
          <p:cNvSpPr>
            <a:spLocks noGrp="1"/>
          </p:cNvSpPr>
          <p:nvPr>
            <p:ph idx="1"/>
          </p:nvPr>
        </p:nvSpPr>
        <p:spPr>
          <a:xfrm>
            <a:off x="480060" y="2706623"/>
            <a:ext cx="6144678" cy="4033649"/>
          </a:xfrm>
        </p:spPr>
        <p:txBody>
          <a:bodyPr>
            <a:normAutofit/>
          </a:bodyPr>
          <a:lstStyle/>
          <a:p>
            <a:pPr marL="0" indent="0">
              <a:buNone/>
            </a:pPr>
            <a:r>
              <a:rPr lang="en-US" sz="1800" b="1" dirty="0" err="1">
                <a:solidFill>
                  <a:srgbClr val="FF0000"/>
                </a:solidFill>
              </a:rPr>
              <a:t>Korteissa</a:t>
            </a:r>
            <a:r>
              <a:rPr lang="en-US" sz="1800" b="1" dirty="0">
                <a:solidFill>
                  <a:srgbClr val="FF0000"/>
                </a:solidFill>
              </a:rPr>
              <a:t> </a:t>
            </a:r>
            <a:r>
              <a:rPr lang="en-US" sz="1800" b="1" dirty="0" err="1">
                <a:solidFill>
                  <a:srgbClr val="FF0000"/>
                </a:solidFill>
              </a:rPr>
              <a:t>ekosiivouksen</a:t>
            </a:r>
            <a:r>
              <a:rPr lang="en-US" sz="1800" b="1" dirty="0">
                <a:solidFill>
                  <a:srgbClr val="FF0000"/>
                </a:solidFill>
              </a:rPr>
              <a:t> </a:t>
            </a:r>
            <a:r>
              <a:rPr lang="en-US" sz="1800" b="1" dirty="0" err="1">
                <a:solidFill>
                  <a:srgbClr val="FF0000"/>
                </a:solidFill>
              </a:rPr>
              <a:t>periaatteet</a:t>
            </a:r>
            <a:endParaRPr lang="en-US" sz="1800" dirty="0">
              <a:solidFill>
                <a:srgbClr val="FF0000"/>
              </a:solidFill>
            </a:endParaRPr>
          </a:p>
          <a:p>
            <a:pPr lvl="1"/>
            <a:r>
              <a:rPr lang="en-US" sz="1600" dirty="0" err="1"/>
              <a:t>Ympäristömerkit</a:t>
            </a:r>
            <a:endParaRPr lang="en-US" sz="1600" dirty="0"/>
          </a:p>
          <a:p>
            <a:pPr lvl="1"/>
            <a:r>
              <a:rPr lang="en-US" sz="1600" dirty="0" err="1"/>
              <a:t>Mittaa</a:t>
            </a:r>
            <a:r>
              <a:rPr lang="en-US" sz="1600" dirty="0"/>
              <a:t> </a:t>
            </a:r>
            <a:r>
              <a:rPr lang="en-US" sz="1600" dirty="0" err="1"/>
              <a:t>puhdistusaine</a:t>
            </a:r>
            <a:endParaRPr lang="en-US" sz="1600" dirty="0"/>
          </a:p>
          <a:p>
            <a:pPr lvl="1"/>
            <a:r>
              <a:rPr lang="en-US" sz="1600" dirty="0" err="1"/>
              <a:t>Valitse</a:t>
            </a:r>
            <a:r>
              <a:rPr lang="en-US" sz="1600" dirty="0"/>
              <a:t> </a:t>
            </a:r>
            <a:r>
              <a:rPr lang="en-US" sz="1600" dirty="0" err="1"/>
              <a:t>tuoksuton</a:t>
            </a:r>
            <a:r>
              <a:rPr lang="en-US" sz="1600" dirty="0"/>
              <a:t> </a:t>
            </a:r>
            <a:r>
              <a:rPr lang="en-US" sz="1600" dirty="0" err="1"/>
              <a:t>pesuaine</a:t>
            </a:r>
            <a:endParaRPr lang="en-US" sz="1600" dirty="0"/>
          </a:p>
          <a:p>
            <a:pPr lvl="1"/>
            <a:r>
              <a:rPr lang="en-US" sz="1600" dirty="0" err="1"/>
              <a:t>Ei</a:t>
            </a:r>
            <a:r>
              <a:rPr lang="en-US" sz="1600" dirty="0"/>
              <a:t> </a:t>
            </a:r>
            <a:r>
              <a:rPr lang="en-US" sz="1600" dirty="0" err="1"/>
              <a:t>liikaa</a:t>
            </a:r>
            <a:r>
              <a:rPr lang="en-US" sz="1600" dirty="0"/>
              <a:t> </a:t>
            </a:r>
            <a:r>
              <a:rPr lang="en-US" sz="1600" dirty="0" err="1"/>
              <a:t>pesuainetta</a:t>
            </a:r>
            <a:endParaRPr lang="en-US" sz="1600" dirty="0"/>
          </a:p>
          <a:p>
            <a:pPr lvl="1"/>
            <a:r>
              <a:rPr lang="en-US" sz="1600" dirty="0" err="1"/>
              <a:t>Puhdista</a:t>
            </a:r>
            <a:r>
              <a:rPr lang="en-US" sz="1600" dirty="0"/>
              <a:t> </a:t>
            </a:r>
            <a:r>
              <a:rPr lang="en-US" sz="1600" dirty="0" err="1"/>
              <a:t>välineet</a:t>
            </a:r>
            <a:r>
              <a:rPr lang="en-US" sz="1600" dirty="0"/>
              <a:t> </a:t>
            </a:r>
            <a:r>
              <a:rPr lang="en-US" sz="1600" dirty="0" err="1"/>
              <a:t>käytön</a:t>
            </a:r>
            <a:r>
              <a:rPr lang="en-US" sz="1600" dirty="0"/>
              <a:t> </a:t>
            </a:r>
            <a:r>
              <a:rPr lang="en-US" sz="1600" dirty="0" err="1"/>
              <a:t>jälkeen</a:t>
            </a:r>
            <a:endParaRPr lang="en-US" sz="1600" dirty="0"/>
          </a:p>
          <a:p>
            <a:pPr lvl="1"/>
            <a:r>
              <a:rPr lang="en-US" sz="1600" dirty="0" err="1"/>
              <a:t>Tavarat</a:t>
            </a:r>
            <a:r>
              <a:rPr lang="en-US" sz="1600" dirty="0"/>
              <a:t> </a:t>
            </a:r>
            <a:r>
              <a:rPr lang="en-US" sz="1600" dirty="0" err="1"/>
              <a:t>paikoilleen</a:t>
            </a:r>
            <a:endParaRPr lang="en-US" sz="1600" dirty="0"/>
          </a:p>
          <a:p>
            <a:pPr lvl="1"/>
            <a:r>
              <a:rPr lang="en-US" sz="1600" dirty="0" err="1"/>
              <a:t>Käytä</a:t>
            </a:r>
            <a:r>
              <a:rPr lang="en-US" sz="1600" dirty="0"/>
              <a:t> </a:t>
            </a:r>
            <a:r>
              <a:rPr lang="en-US" sz="1600" dirty="0" err="1"/>
              <a:t>vettä</a:t>
            </a:r>
            <a:r>
              <a:rPr lang="en-US" sz="1600" dirty="0"/>
              <a:t> </a:t>
            </a:r>
            <a:r>
              <a:rPr lang="en-US" sz="1600" dirty="0" err="1"/>
              <a:t>säästeliäästi</a:t>
            </a:r>
            <a:endParaRPr lang="en-US" sz="1600" dirty="0"/>
          </a:p>
          <a:p>
            <a:pPr lvl="1"/>
            <a:r>
              <a:rPr lang="en-US" sz="1600" dirty="0" err="1"/>
              <a:t>Puhdas</a:t>
            </a:r>
            <a:r>
              <a:rPr lang="en-US" sz="1600" dirty="0"/>
              <a:t> </a:t>
            </a:r>
            <a:r>
              <a:rPr lang="en-US" sz="1600" dirty="0" err="1"/>
              <a:t>koti</a:t>
            </a:r>
            <a:r>
              <a:rPr lang="en-US" sz="1600" dirty="0"/>
              <a:t> on </a:t>
            </a:r>
            <a:r>
              <a:rPr lang="en-US" sz="1600" dirty="0" err="1"/>
              <a:t>viihtyisä</a:t>
            </a:r>
            <a:endParaRPr lang="en-US" sz="1600" dirty="0"/>
          </a:p>
          <a:p>
            <a:pPr lvl="1"/>
            <a:r>
              <a:rPr lang="en-US" sz="1600" dirty="0" err="1"/>
              <a:t>Siivoa</a:t>
            </a:r>
            <a:r>
              <a:rPr lang="en-US" sz="1600" dirty="0"/>
              <a:t> </a:t>
            </a:r>
            <a:r>
              <a:rPr lang="en-US" sz="1600" dirty="0" err="1"/>
              <a:t>sotkut</a:t>
            </a:r>
            <a:r>
              <a:rPr lang="en-US" sz="1600" dirty="0"/>
              <a:t> </a:t>
            </a:r>
            <a:r>
              <a:rPr lang="en-US" sz="1600" dirty="0" err="1"/>
              <a:t>heti</a:t>
            </a:r>
            <a:endParaRPr lang="en-US" sz="1600" dirty="0"/>
          </a:p>
          <a:p>
            <a:pPr lvl="1"/>
            <a:r>
              <a:rPr lang="en-US" sz="1600" dirty="0" err="1"/>
              <a:t>Hyödynnä</a:t>
            </a:r>
            <a:r>
              <a:rPr lang="en-US" sz="1600" dirty="0"/>
              <a:t> </a:t>
            </a:r>
            <a:r>
              <a:rPr lang="en-US" sz="1600" dirty="0" err="1"/>
              <a:t>siivouksessa</a:t>
            </a:r>
            <a:r>
              <a:rPr lang="en-US" sz="1600" dirty="0"/>
              <a:t> </a:t>
            </a:r>
            <a:r>
              <a:rPr lang="en-US" sz="1600" dirty="0" err="1"/>
              <a:t>ruokakaapin</a:t>
            </a:r>
            <a:r>
              <a:rPr lang="en-US" sz="1600" dirty="0"/>
              <a:t> </a:t>
            </a:r>
            <a:r>
              <a:rPr lang="en-US" sz="1600" dirty="0" err="1"/>
              <a:t>aineita</a:t>
            </a:r>
            <a:endParaRPr lang="en-US" sz="1600" dirty="0"/>
          </a:p>
          <a:p>
            <a:pPr lvl="1"/>
            <a:r>
              <a:rPr lang="en-US" sz="1600" dirty="0" err="1"/>
              <a:t>Raikasta</a:t>
            </a:r>
            <a:r>
              <a:rPr lang="en-US" sz="1600" dirty="0"/>
              <a:t> </a:t>
            </a:r>
            <a:r>
              <a:rPr lang="en-US" sz="1600" dirty="0" err="1"/>
              <a:t>huoneilma</a:t>
            </a:r>
            <a:r>
              <a:rPr lang="en-US" sz="1600" dirty="0"/>
              <a:t> </a:t>
            </a:r>
            <a:r>
              <a:rPr lang="en-US" sz="1600" dirty="0" err="1"/>
              <a:t>tuulettamalla</a:t>
            </a:r>
            <a:r>
              <a:rPr lang="en-US" sz="1600" dirty="0"/>
              <a:t> </a:t>
            </a:r>
            <a:r>
              <a:rPr lang="en-US" sz="1600" dirty="0" err="1"/>
              <a:t>kevyesti</a:t>
            </a:r>
            <a:endParaRPr lang="en-US" sz="1600" dirty="0"/>
          </a:p>
          <a:p>
            <a:r>
              <a:rPr lang="fi-FI" sz="1800" dirty="0"/>
              <a:t>Lopuksi keskustelua kuvien viestistä</a:t>
            </a:r>
            <a:endParaRPr lang="en-US" sz="1800" dirty="0"/>
          </a:p>
        </p:txBody>
      </p:sp>
      <p:pic>
        <p:nvPicPr>
          <p:cNvPr id="1028" name="Picture 4">
            <a:extLst>
              <a:ext uri="{FF2B5EF4-FFF2-40B4-BE49-F238E27FC236}">
                <a16:creationId xmlns:a16="http://schemas.microsoft.com/office/drawing/2014/main" id="{7432950F-1DEC-4149-891F-66A31BE937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24738" y="3907423"/>
            <a:ext cx="1632047" cy="16320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A5582F8-5816-474E-916C-7670DE884F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86514" y="1767935"/>
            <a:ext cx="1888752" cy="1877374"/>
          </a:xfrm>
          <a:prstGeom prst="rect">
            <a:avLst/>
          </a:prstGeom>
          <a:noFill/>
          <a:extLst>
            <a:ext uri="{909E8E84-426E-40DD-AFC4-6F175D3DCCD1}">
              <a14:hiddenFill xmlns:a14="http://schemas.microsoft.com/office/drawing/2010/main">
                <a:solidFill>
                  <a:srgbClr val="FFFFFF"/>
                </a:solidFill>
              </a14:hiddenFill>
            </a:ext>
          </a:extLst>
        </p:spPr>
      </p:pic>
      <p:pic>
        <p:nvPicPr>
          <p:cNvPr id="10" name="Kuva 9">
            <a:extLst>
              <a:ext uri="{FF2B5EF4-FFF2-40B4-BE49-F238E27FC236}">
                <a16:creationId xmlns:a16="http://schemas.microsoft.com/office/drawing/2014/main" id="{D49F685B-789E-4A41-A824-FB08CDE08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857" y="6221354"/>
            <a:ext cx="4430178" cy="518919"/>
          </a:xfrm>
          <a:prstGeom prst="rect">
            <a:avLst/>
          </a:prstGeom>
        </p:spPr>
      </p:pic>
    </p:spTree>
    <p:extLst>
      <p:ext uri="{BB962C8B-B14F-4D97-AF65-F5344CB8AC3E}">
        <p14:creationId xmlns:p14="http://schemas.microsoft.com/office/powerpoint/2010/main" val="152138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ABA8C76-1C3C-45A8-A788-530D07422C0B}"/>
              </a:ext>
            </a:extLst>
          </p:cNvPr>
          <p:cNvSpPr>
            <a:spLocks noGrp="1"/>
          </p:cNvSpPr>
          <p:nvPr>
            <p:ph type="title"/>
          </p:nvPr>
        </p:nvSpPr>
        <p:spPr>
          <a:xfrm>
            <a:off x="479161" y="639193"/>
            <a:ext cx="2678858" cy="3573516"/>
          </a:xfrm>
        </p:spPr>
        <p:txBody>
          <a:bodyPr vert="horz" lIns="91440" tIns="45720" rIns="91440" bIns="45720" rtlCol="0" anchor="b">
            <a:normAutofit/>
          </a:bodyPr>
          <a:lstStyle/>
          <a:p>
            <a:r>
              <a:rPr lang="en-US" sz="3600" kern="1200">
                <a:solidFill>
                  <a:schemeClr val="tx1"/>
                </a:solidFill>
                <a:latin typeface="+mj-lt"/>
                <a:ea typeface="+mj-ea"/>
                <a:cs typeface="+mj-cs"/>
              </a:rPr>
              <a:t>Piste 3. </a:t>
            </a:r>
            <a:br>
              <a:rPr lang="en-US" sz="3600" kern="1200">
                <a:solidFill>
                  <a:schemeClr val="tx1"/>
                </a:solidFill>
                <a:latin typeface="+mj-lt"/>
                <a:ea typeface="+mj-ea"/>
                <a:cs typeface="+mj-cs"/>
              </a:rPr>
            </a:br>
            <a:r>
              <a:rPr lang="en-US" sz="3600" kern="1200">
                <a:solidFill>
                  <a:schemeClr val="tx1"/>
                </a:solidFill>
                <a:latin typeface="+mj-lt"/>
                <a:ea typeface="+mj-ea"/>
                <a:cs typeface="+mj-cs"/>
              </a:rPr>
              <a:t>Ekosiivoojan muistipeli</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a:extLst>
              <a:ext uri="{FF2B5EF4-FFF2-40B4-BE49-F238E27FC236}">
                <a16:creationId xmlns:a16="http://schemas.microsoft.com/office/drawing/2014/main" id="{6F0F4DF5-D4EB-4C67-8992-A1A640FE9131}"/>
              </a:ext>
            </a:extLst>
          </p:cNvPr>
          <p:cNvPicPr>
            <a:picLocks noChangeAspect="1"/>
          </p:cNvPicPr>
          <p:nvPr/>
        </p:nvPicPr>
        <p:blipFill>
          <a:blip r:embed="rId2"/>
          <a:stretch>
            <a:fillRect/>
          </a:stretch>
        </p:blipFill>
        <p:spPr>
          <a:xfrm>
            <a:off x="4156428" y="640080"/>
            <a:ext cx="4079549" cy="5550408"/>
          </a:xfrm>
          <a:prstGeom prst="rect">
            <a:avLst/>
          </a:prstGeom>
        </p:spPr>
      </p:pic>
    </p:spTree>
    <p:extLst>
      <p:ext uri="{BB962C8B-B14F-4D97-AF65-F5344CB8AC3E}">
        <p14:creationId xmlns:p14="http://schemas.microsoft.com/office/powerpoint/2010/main" val="3441172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ABA8C76-1C3C-45A8-A788-530D07422C0B}"/>
              </a:ext>
            </a:extLst>
          </p:cNvPr>
          <p:cNvSpPr>
            <a:spLocks noGrp="1"/>
          </p:cNvSpPr>
          <p:nvPr>
            <p:ph type="title"/>
          </p:nvPr>
        </p:nvSpPr>
        <p:spPr>
          <a:xfrm>
            <a:off x="429369" y="238539"/>
            <a:ext cx="8263890" cy="1434415"/>
          </a:xfrm>
        </p:spPr>
        <p:txBody>
          <a:bodyPr anchor="b">
            <a:normAutofit/>
          </a:bodyPr>
          <a:lstStyle/>
          <a:p>
            <a:r>
              <a:rPr lang="fi-FI" sz="4700"/>
              <a:t>Piste 4. </a:t>
            </a:r>
            <a:br>
              <a:rPr lang="fi-FI" sz="4700"/>
            </a:br>
            <a:r>
              <a:rPr lang="fi-FI" sz="4700"/>
              <a:t>Isoäidin siivousvinkit</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DA6AE167-CD07-42A3-A507-93FA96170416}"/>
              </a:ext>
            </a:extLst>
          </p:cNvPr>
          <p:cNvSpPr>
            <a:spLocks noGrp="1"/>
          </p:cNvSpPr>
          <p:nvPr>
            <p:ph idx="1"/>
          </p:nvPr>
        </p:nvSpPr>
        <p:spPr>
          <a:xfrm>
            <a:off x="429369" y="2071316"/>
            <a:ext cx="5035164" cy="4119172"/>
          </a:xfrm>
        </p:spPr>
        <p:txBody>
          <a:bodyPr anchor="t">
            <a:normAutofit/>
          </a:bodyPr>
          <a:lstStyle/>
          <a:p>
            <a:pPr marL="114300" lvl="0" indent="0">
              <a:buNone/>
            </a:pPr>
            <a:r>
              <a:rPr lang="en-US" sz="1800" b="1" dirty="0" err="1">
                <a:solidFill>
                  <a:srgbClr val="FF0000"/>
                </a:solidFill>
              </a:rPr>
              <a:t>Y</a:t>
            </a:r>
            <a:r>
              <a:rPr lang="en-US" sz="1800" b="1" dirty="0" err="1">
                <a:solidFill>
                  <a:srgbClr val="FF0000"/>
                </a:solidFill>
                <a:effectLst/>
              </a:rPr>
              <a:t>hdistämistehtävä</a:t>
            </a:r>
            <a:br>
              <a:rPr lang="en-US" sz="1800" dirty="0">
                <a:effectLst/>
              </a:rPr>
            </a:br>
            <a:r>
              <a:rPr lang="en-US" sz="1800" dirty="0" err="1">
                <a:effectLst/>
              </a:rPr>
              <a:t>Mitä</a:t>
            </a:r>
            <a:r>
              <a:rPr lang="en-US" sz="1800" dirty="0">
                <a:effectLst/>
              </a:rPr>
              <a:t> </a:t>
            </a:r>
            <a:r>
              <a:rPr lang="en-US" sz="1800" dirty="0" err="1"/>
              <a:t>milläkin</a:t>
            </a:r>
            <a:r>
              <a:rPr lang="en-US" sz="1800" dirty="0"/>
              <a:t> </a:t>
            </a:r>
            <a:r>
              <a:rPr lang="en-US" sz="1800" dirty="0" err="1"/>
              <a:t>ekosiivousaineella</a:t>
            </a:r>
            <a:r>
              <a:rPr lang="en-US" sz="1800" dirty="0"/>
              <a:t> </a:t>
            </a:r>
            <a:r>
              <a:rPr lang="en-US" sz="1800" dirty="0" err="1"/>
              <a:t>voi</a:t>
            </a:r>
            <a:r>
              <a:rPr lang="en-US" sz="1800" dirty="0"/>
              <a:t> </a:t>
            </a:r>
            <a:r>
              <a:rPr lang="en-US" sz="1800" dirty="0" err="1"/>
              <a:t>puhdistaa</a:t>
            </a:r>
            <a:r>
              <a:rPr lang="en-US" sz="1800" dirty="0"/>
              <a:t>? </a:t>
            </a:r>
          </a:p>
          <a:p>
            <a:pPr marL="114300" lvl="0" indent="0">
              <a:buNone/>
            </a:pPr>
            <a:r>
              <a:rPr lang="en-US" sz="1800" b="1" dirty="0" err="1"/>
              <a:t>Aineet</a:t>
            </a:r>
            <a:r>
              <a:rPr lang="en-US" sz="1800" b="1" dirty="0"/>
              <a:t>:</a:t>
            </a:r>
            <a:br>
              <a:rPr lang="en-US" sz="1800" dirty="0"/>
            </a:br>
            <a:r>
              <a:rPr lang="en-US" sz="1800" dirty="0" err="1"/>
              <a:t>Etikka</a:t>
            </a:r>
            <a:r>
              <a:rPr lang="en-US" sz="1800" dirty="0"/>
              <a:t>, </a:t>
            </a:r>
            <a:r>
              <a:rPr lang="en-US" sz="1800" dirty="0" err="1"/>
              <a:t>ruokasooda</a:t>
            </a:r>
            <a:r>
              <a:rPr lang="en-US" sz="1800" dirty="0"/>
              <a:t>, </a:t>
            </a:r>
            <a:r>
              <a:rPr lang="en-US" sz="1800" dirty="0" err="1"/>
              <a:t>sitruuna</a:t>
            </a:r>
            <a:r>
              <a:rPr lang="en-US" sz="1800" dirty="0"/>
              <a:t>, </a:t>
            </a:r>
            <a:r>
              <a:rPr lang="en-US" sz="1800" dirty="0" err="1"/>
              <a:t>sokeripala</a:t>
            </a:r>
            <a:endParaRPr lang="en-US" sz="1800" dirty="0"/>
          </a:p>
          <a:p>
            <a:pPr marL="114300" indent="0">
              <a:buNone/>
            </a:pPr>
            <a:r>
              <a:rPr lang="en-US" sz="1800" b="1" dirty="0" err="1"/>
              <a:t>Siivouskohteet</a:t>
            </a:r>
            <a:r>
              <a:rPr lang="en-US" sz="1800" b="1" dirty="0"/>
              <a:t>:</a:t>
            </a:r>
            <a:br>
              <a:rPr lang="en-US" sz="1800" dirty="0"/>
            </a:br>
            <a:r>
              <a:rPr lang="en-US" sz="1800" dirty="0" err="1"/>
              <a:t>Leikkuulaudat</a:t>
            </a:r>
            <a:r>
              <a:rPr lang="en-US" sz="1800" dirty="0"/>
              <a:t>, </a:t>
            </a:r>
            <a:r>
              <a:rPr lang="en-US" sz="1800" dirty="0" err="1"/>
              <a:t>valurautaisen</a:t>
            </a:r>
            <a:r>
              <a:rPr lang="en-US" sz="1800" dirty="0"/>
              <a:t> </a:t>
            </a:r>
            <a:r>
              <a:rPr lang="en-US" sz="1800" dirty="0" err="1"/>
              <a:t>keittolevyn</a:t>
            </a:r>
            <a:r>
              <a:rPr lang="en-US" sz="1800" dirty="0"/>
              <a:t> </a:t>
            </a:r>
            <a:r>
              <a:rPr lang="en-US" sz="1800" dirty="0" err="1"/>
              <a:t>suojarengas</a:t>
            </a:r>
            <a:r>
              <a:rPr lang="en-US" sz="1800" dirty="0"/>
              <a:t>, </a:t>
            </a:r>
            <a:r>
              <a:rPr lang="en-US" sz="1800" dirty="0" err="1"/>
              <a:t>ikkunanpesu</a:t>
            </a:r>
            <a:r>
              <a:rPr lang="en-US" sz="1800" dirty="0"/>
              <a:t>, </a:t>
            </a:r>
            <a:r>
              <a:rPr lang="en-US" sz="1800" dirty="0" err="1"/>
              <a:t>pehmolelujen</a:t>
            </a:r>
            <a:r>
              <a:rPr lang="en-US" sz="1800" dirty="0"/>
              <a:t> </a:t>
            </a:r>
            <a:r>
              <a:rPr lang="en-US" sz="1800" dirty="0" err="1"/>
              <a:t>raikastaminen</a:t>
            </a:r>
            <a:endParaRPr lang="en-US" sz="1800" dirty="0"/>
          </a:p>
          <a:p>
            <a:pPr marL="114300" indent="0">
              <a:buNone/>
            </a:pPr>
            <a:br>
              <a:rPr lang="en-US" sz="1800" dirty="0"/>
            </a:br>
            <a:r>
              <a:rPr lang="en-US" sz="1800" b="1" dirty="0" err="1"/>
              <a:t>Esille</a:t>
            </a:r>
            <a:r>
              <a:rPr lang="en-US" sz="1800" b="1" dirty="0"/>
              <a:t> </a:t>
            </a:r>
            <a:r>
              <a:rPr lang="en-US" sz="1800" b="1" dirty="0" err="1"/>
              <a:t>julisteet</a:t>
            </a:r>
            <a:r>
              <a:rPr lang="en-US" sz="1800" b="1" dirty="0"/>
              <a:t>, </a:t>
            </a:r>
            <a:r>
              <a:rPr lang="en-US" sz="1800" b="1" dirty="0" err="1"/>
              <a:t>joista</a:t>
            </a:r>
            <a:r>
              <a:rPr lang="en-US" sz="1800" b="1" dirty="0"/>
              <a:t> </a:t>
            </a:r>
            <a:r>
              <a:rPr lang="en-US" sz="1800" b="1" dirty="0" err="1"/>
              <a:t>lapset</a:t>
            </a:r>
            <a:r>
              <a:rPr lang="en-US" sz="1800" b="1" dirty="0"/>
              <a:t> </a:t>
            </a:r>
            <a:r>
              <a:rPr lang="en-US" sz="1800" b="1" dirty="0" err="1"/>
              <a:t>etsii</a:t>
            </a:r>
            <a:r>
              <a:rPr lang="en-US" sz="1800" b="1" dirty="0"/>
              <a:t> </a:t>
            </a:r>
            <a:r>
              <a:rPr lang="en-US" sz="1800" b="1" dirty="0" err="1"/>
              <a:t>vastauksia</a:t>
            </a:r>
            <a:endParaRPr lang="en-US" sz="1800" b="1" dirty="0"/>
          </a:p>
          <a:p>
            <a:pPr marL="114300" indent="0">
              <a:buNone/>
            </a:pPr>
            <a:br>
              <a:rPr lang="en-US" sz="1800" dirty="0"/>
            </a:br>
            <a:r>
              <a:rPr lang="en-US" sz="1800" b="1" dirty="0" err="1"/>
              <a:t>Ekosiivousvinkkien</a:t>
            </a:r>
            <a:r>
              <a:rPr lang="en-US" sz="1800" b="1" dirty="0"/>
              <a:t> </a:t>
            </a:r>
            <a:r>
              <a:rPr lang="en-US" sz="1800" b="1" dirty="0" err="1"/>
              <a:t>testausta</a:t>
            </a:r>
            <a:r>
              <a:rPr lang="en-US" sz="1800" b="1" dirty="0"/>
              <a:t>: </a:t>
            </a:r>
            <a:br>
              <a:rPr lang="en-US" sz="1800" dirty="0"/>
            </a:br>
            <a:r>
              <a:rPr lang="en-US" sz="1800" dirty="0" err="1"/>
              <a:t>sitruuna</a:t>
            </a:r>
            <a:r>
              <a:rPr lang="en-US" sz="1800" dirty="0"/>
              <a:t> + </a:t>
            </a:r>
            <a:r>
              <a:rPr lang="en-US" sz="1800" dirty="0" err="1"/>
              <a:t>suola</a:t>
            </a:r>
            <a:r>
              <a:rPr lang="en-US" sz="1800" dirty="0"/>
              <a:t> / </a:t>
            </a:r>
            <a:r>
              <a:rPr lang="en-US" sz="1800" dirty="0" err="1"/>
              <a:t>vesihana</a:t>
            </a:r>
            <a:br>
              <a:rPr lang="en-US" sz="1800" dirty="0"/>
            </a:br>
            <a:r>
              <a:rPr lang="en-US" sz="1800" dirty="0" err="1"/>
              <a:t>ruokasooda</a:t>
            </a:r>
            <a:r>
              <a:rPr lang="en-US" sz="1800" dirty="0"/>
              <a:t> ja </a:t>
            </a:r>
            <a:r>
              <a:rPr lang="en-US" sz="1800" dirty="0" err="1"/>
              <a:t>muki</a:t>
            </a:r>
            <a:r>
              <a:rPr lang="en-US" sz="1800" dirty="0"/>
              <a:t> </a:t>
            </a:r>
            <a:r>
              <a:rPr lang="en-US" sz="1800" dirty="0" err="1"/>
              <a:t>tms</a:t>
            </a:r>
            <a:r>
              <a:rPr lang="en-US" sz="1800" dirty="0"/>
              <a:t>.</a:t>
            </a:r>
            <a:endParaRPr lang="en-US" sz="1800" dirty="0">
              <a:effectLst/>
            </a:endParaRPr>
          </a:p>
        </p:txBody>
      </p:sp>
      <p:pic>
        <p:nvPicPr>
          <p:cNvPr id="4" name="Kuva 3">
            <a:extLst>
              <a:ext uri="{FF2B5EF4-FFF2-40B4-BE49-F238E27FC236}">
                <a16:creationId xmlns:a16="http://schemas.microsoft.com/office/drawing/2014/main" id="{9363EB89-6D39-479F-9C90-B843BF5FDAC3}"/>
              </a:ext>
            </a:extLst>
          </p:cNvPr>
          <p:cNvPicPr>
            <a:picLocks noChangeAspect="1"/>
          </p:cNvPicPr>
          <p:nvPr/>
        </p:nvPicPr>
        <p:blipFill rotWithShape="1">
          <a:blip r:embed="rId2"/>
          <a:srcRect l="5873" t="3025" r="4888" b="-3023"/>
          <a:stretch/>
        </p:blipFill>
        <p:spPr>
          <a:xfrm>
            <a:off x="5464533" y="2791791"/>
            <a:ext cx="3390206" cy="2678222"/>
          </a:xfrm>
          <a:prstGeom prst="rect">
            <a:avLst/>
          </a:prstGeom>
        </p:spPr>
      </p:pic>
      <p:pic>
        <p:nvPicPr>
          <p:cNvPr id="14" name="Kuva 13">
            <a:extLst>
              <a:ext uri="{FF2B5EF4-FFF2-40B4-BE49-F238E27FC236}">
                <a16:creationId xmlns:a16="http://schemas.microsoft.com/office/drawing/2014/main" id="{58B8E401-DBD0-464C-AEB4-2F7E592AB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765" y="5780878"/>
            <a:ext cx="3496974" cy="409610"/>
          </a:xfrm>
          <a:prstGeom prst="rect">
            <a:avLst/>
          </a:prstGeom>
        </p:spPr>
      </p:pic>
    </p:spTree>
    <p:extLst>
      <p:ext uri="{BB962C8B-B14F-4D97-AF65-F5344CB8AC3E}">
        <p14:creationId xmlns:p14="http://schemas.microsoft.com/office/powerpoint/2010/main" val="1109621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ABA8C76-1C3C-45A8-A788-530D07422C0B}"/>
              </a:ext>
            </a:extLst>
          </p:cNvPr>
          <p:cNvSpPr>
            <a:spLocks noGrp="1"/>
          </p:cNvSpPr>
          <p:nvPr>
            <p:ph type="title"/>
          </p:nvPr>
        </p:nvSpPr>
        <p:spPr>
          <a:xfrm>
            <a:off x="429369" y="238539"/>
            <a:ext cx="8263890" cy="1434415"/>
          </a:xfrm>
        </p:spPr>
        <p:txBody>
          <a:bodyPr anchor="b">
            <a:normAutofit/>
          </a:bodyPr>
          <a:lstStyle/>
          <a:p>
            <a:r>
              <a:rPr lang="fi-FI" sz="4700"/>
              <a:t>Piste 4. </a:t>
            </a:r>
            <a:br>
              <a:rPr lang="fi-FI" sz="4700"/>
            </a:br>
            <a:r>
              <a:rPr lang="fi-FI" sz="4700"/>
              <a:t>Isoäidin siivousvinkit</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Kuva 13">
            <a:extLst>
              <a:ext uri="{FF2B5EF4-FFF2-40B4-BE49-F238E27FC236}">
                <a16:creationId xmlns:a16="http://schemas.microsoft.com/office/drawing/2014/main" id="{58B8E401-DBD0-464C-AEB4-2F7E592A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957" y="6209851"/>
            <a:ext cx="3496974" cy="409610"/>
          </a:xfrm>
          <a:prstGeom prst="rect">
            <a:avLst/>
          </a:prstGeom>
        </p:spPr>
      </p:pic>
      <p:pic>
        <p:nvPicPr>
          <p:cNvPr id="8" name="Kuva 7">
            <a:extLst>
              <a:ext uri="{FF2B5EF4-FFF2-40B4-BE49-F238E27FC236}">
                <a16:creationId xmlns:a16="http://schemas.microsoft.com/office/drawing/2014/main" id="{8D2F6A6B-561F-46D4-8687-1DB1749276D3}"/>
              </a:ext>
            </a:extLst>
          </p:cNvPr>
          <p:cNvPicPr>
            <a:picLocks noChangeAspect="1"/>
          </p:cNvPicPr>
          <p:nvPr/>
        </p:nvPicPr>
        <p:blipFill>
          <a:blip r:embed="rId3"/>
          <a:stretch>
            <a:fillRect/>
          </a:stretch>
        </p:blipFill>
        <p:spPr>
          <a:xfrm>
            <a:off x="1974115" y="2133827"/>
            <a:ext cx="2355936" cy="3588272"/>
          </a:xfrm>
          <a:prstGeom prst="rect">
            <a:avLst/>
          </a:prstGeom>
        </p:spPr>
      </p:pic>
      <p:pic>
        <p:nvPicPr>
          <p:cNvPr id="10" name="Kuva 9">
            <a:extLst>
              <a:ext uri="{FF2B5EF4-FFF2-40B4-BE49-F238E27FC236}">
                <a16:creationId xmlns:a16="http://schemas.microsoft.com/office/drawing/2014/main" id="{40E20B97-C8AB-4DB5-9AEF-1165372800AC}"/>
              </a:ext>
            </a:extLst>
          </p:cNvPr>
          <p:cNvPicPr>
            <a:picLocks noChangeAspect="1"/>
          </p:cNvPicPr>
          <p:nvPr/>
        </p:nvPicPr>
        <p:blipFill>
          <a:blip r:embed="rId4"/>
          <a:stretch>
            <a:fillRect/>
          </a:stretch>
        </p:blipFill>
        <p:spPr>
          <a:xfrm>
            <a:off x="4875780" y="2133827"/>
            <a:ext cx="2369844" cy="3588272"/>
          </a:xfrm>
          <a:prstGeom prst="rect">
            <a:avLst/>
          </a:prstGeom>
        </p:spPr>
      </p:pic>
    </p:spTree>
    <p:extLst>
      <p:ext uri="{BB962C8B-B14F-4D97-AF65-F5344CB8AC3E}">
        <p14:creationId xmlns:p14="http://schemas.microsoft.com/office/powerpoint/2010/main" val="3157518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a:extLst>
              <a:ext uri="{FF2B5EF4-FFF2-40B4-BE49-F238E27FC236}">
                <a16:creationId xmlns:a16="http://schemas.microsoft.com/office/drawing/2014/main" id="{6E219722-1145-4441-9E1F-1E97C796D3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1235" y="643467"/>
            <a:ext cx="3941529" cy="5571066"/>
          </a:xfrm>
          <a:prstGeom prst="rect">
            <a:avLst/>
          </a:prstGeom>
        </p:spPr>
      </p:pic>
    </p:spTree>
    <p:extLst>
      <p:ext uri="{BB962C8B-B14F-4D97-AF65-F5344CB8AC3E}">
        <p14:creationId xmlns:p14="http://schemas.microsoft.com/office/powerpoint/2010/main" val="3940026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480060" y="325369"/>
            <a:ext cx="3276451" cy="1956841"/>
          </a:xfrm>
        </p:spPr>
        <p:txBody>
          <a:bodyPr anchor="b">
            <a:normAutofit/>
          </a:bodyPr>
          <a:lstStyle/>
          <a:p>
            <a:r>
              <a:rPr lang="fi-FI" sz="4700" dirty="0"/>
              <a:t>Huomioita</a:t>
            </a:r>
          </a:p>
        </p:txBody>
      </p:sp>
      <p:sp>
        <p:nvSpPr>
          <p:cNvPr id="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3D90EBB8-35D5-4453-B351-B1CA9B4E79B7}"/>
              </a:ext>
            </a:extLst>
          </p:cNvPr>
          <p:cNvSpPr>
            <a:spLocks noGrp="1"/>
          </p:cNvSpPr>
          <p:nvPr>
            <p:ph idx="1"/>
          </p:nvPr>
        </p:nvSpPr>
        <p:spPr>
          <a:xfrm>
            <a:off x="480060" y="2872899"/>
            <a:ext cx="3182691" cy="3320668"/>
          </a:xfrm>
        </p:spPr>
        <p:txBody>
          <a:bodyPr>
            <a:normAutofit/>
          </a:bodyPr>
          <a:lstStyle/>
          <a:p>
            <a:r>
              <a:rPr lang="fi-FI" sz="1600"/>
              <a:t>Riippuen ryhmän koosta voidaan kaikki tehtävät tehdä yhdessä tai jakaa oppilaat neljään ryhmään.</a:t>
            </a:r>
          </a:p>
          <a:p>
            <a:r>
              <a:rPr lang="fi-FI" sz="1600"/>
              <a:t>Ekosiivoukseen liittyviä materiaaleja (ruokasooda, etikka, suola, sitruuna) voi olla mukana ja niitä voi esitellä koululaisille.</a:t>
            </a:r>
          </a:p>
          <a:p>
            <a:pPr lvl="1"/>
            <a:r>
              <a:rPr lang="fi-FI" sz="1600"/>
              <a:t>Konkreettiset esimerkit jäävät helposti mieleen</a:t>
            </a:r>
          </a:p>
          <a:p>
            <a:r>
              <a:rPr lang="fi-FI" sz="1600"/>
              <a:t>Tehtävät ovat todennäköisesti nopeita tehdä, joten aiheeseen liittyvää keskustelua voi herätellä, mikäli on odotteluaikaa. </a:t>
            </a:r>
          </a:p>
          <a:p>
            <a:endParaRPr lang="fi-FI" sz="1600" dirty="0"/>
          </a:p>
        </p:txBody>
      </p:sp>
      <p:pic>
        <p:nvPicPr>
          <p:cNvPr id="7" name="Kuva 6" descr="Kuva, joka sisältää kohteen kohteet, muovi&#10;&#10;Kuvaus luotu automaattisesti">
            <a:extLst>
              <a:ext uri="{FF2B5EF4-FFF2-40B4-BE49-F238E27FC236}">
                <a16:creationId xmlns:a16="http://schemas.microsoft.com/office/drawing/2014/main" id="{A2F00D5E-572F-4360-BFBA-663977388439}"/>
              </a:ext>
            </a:extLst>
          </p:cNvPr>
          <p:cNvPicPr>
            <a:picLocks noChangeAspect="1"/>
          </p:cNvPicPr>
          <p:nvPr/>
        </p:nvPicPr>
        <p:blipFill rotWithShape="1">
          <a:blip r:embed="rId2">
            <a:extLst>
              <a:ext uri="{28A0092B-C50C-407E-A947-70E740481C1C}">
                <a14:useLocalDpi xmlns:a14="http://schemas.microsoft.com/office/drawing/2010/main" val="0"/>
              </a:ext>
            </a:extLst>
          </a:blip>
          <a:srcRect l="14119" r="29460"/>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35949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4653F0-C6CA-4F09-B631-994D30FEC1E6}"/>
              </a:ext>
            </a:extLst>
          </p:cNvPr>
          <p:cNvSpPr>
            <a:spLocks noGrp="1"/>
          </p:cNvSpPr>
          <p:nvPr>
            <p:ph type="ctrTitle"/>
          </p:nvPr>
        </p:nvSpPr>
        <p:spPr/>
        <p:txBody>
          <a:bodyPr/>
          <a:lstStyle/>
          <a:p>
            <a:r>
              <a:rPr lang="fi-FI" b="1" dirty="0"/>
              <a:t>Kiitos!</a:t>
            </a:r>
          </a:p>
        </p:txBody>
      </p:sp>
      <p:sp>
        <p:nvSpPr>
          <p:cNvPr id="3" name="Alaotsikko 2">
            <a:extLst>
              <a:ext uri="{FF2B5EF4-FFF2-40B4-BE49-F238E27FC236}">
                <a16:creationId xmlns:a16="http://schemas.microsoft.com/office/drawing/2014/main" id="{8C720E5A-C087-46BB-934B-AD6197EE793F}"/>
              </a:ext>
            </a:extLst>
          </p:cNvPr>
          <p:cNvSpPr>
            <a:spLocks noGrp="1"/>
          </p:cNvSpPr>
          <p:nvPr>
            <p:ph type="subTitle" idx="1"/>
          </p:nvPr>
        </p:nvSpPr>
        <p:spPr>
          <a:xfrm>
            <a:off x="1143000" y="3841320"/>
            <a:ext cx="6858000" cy="1655762"/>
          </a:xfrm>
        </p:spPr>
        <p:txBody>
          <a:bodyPr>
            <a:normAutofit/>
          </a:bodyPr>
          <a:lstStyle/>
          <a:p>
            <a:pPr algn="l"/>
            <a:r>
              <a:rPr lang="fi-FI" b="1" i="0" dirty="0">
                <a:effectLst/>
              </a:rPr>
              <a:t>Lisätietoja</a:t>
            </a:r>
          </a:p>
          <a:p>
            <a:pPr algn="l"/>
            <a:r>
              <a:rPr lang="fi-FI" b="0" i="0" dirty="0">
                <a:solidFill>
                  <a:srgbClr val="3366FF"/>
                </a:solidFill>
                <a:effectLst/>
              </a:rPr>
              <a:t>Tiina Anola-Pukkila: </a:t>
            </a:r>
            <a:r>
              <a:rPr lang="fi-FI" b="0" i="0" dirty="0">
                <a:solidFill>
                  <a:srgbClr val="373A3C"/>
                </a:solidFill>
                <a:effectLst/>
              </a:rPr>
              <a:t>tiina.anola-pukkila@martat.fi</a:t>
            </a:r>
          </a:p>
          <a:p>
            <a:pPr algn="l"/>
            <a:r>
              <a:rPr lang="fi-FI" b="0" i="0" dirty="0">
                <a:solidFill>
                  <a:srgbClr val="3366FF"/>
                </a:solidFill>
                <a:effectLst/>
              </a:rPr>
              <a:t>Riitta Sutinen: </a:t>
            </a:r>
            <a:r>
              <a:rPr lang="fi-FI" b="0" i="0" dirty="0">
                <a:solidFill>
                  <a:srgbClr val="373A3C"/>
                </a:solidFill>
                <a:effectLst/>
              </a:rPr>
              <a:t>etela-karjala@martat.fi</a:t>
            </a:r>
          </a:p>
          <a:p>
            <a:endParaRPr lang="fi-FI" dirty="0"/>
          </a:p>
        </p:txBody>
      </p:sp>
    </p:spTree>
    <p:extLst>
      <p:ext uri="{BB962C8B-B14F-4D97-AF65-F5344CB8AC3E}">
        <p14:creationId xmlns:p14="http://schemas.microsoft.com/office/powerpoint/2010/main" val="148149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91D871-8C14-478E-864C-F5DDB9FBA472}"/>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ILMASTOvälipala</a:t>
            </a:r>
          </a:p>
        </p:txBody>
      </p:sp>
      <p:pic>
        <p:nvPicPr>
          <p:cNvPr id="4" name="Sisällön paikkamerkki 3">
            <a:extLst>
              <a:ext uri="{FF2B5EF4-FFF2-40B4-BE49-F238E27FC236}">
                <a16:creationId xmlns:a16="http://schemas.microsoft.com/office/drawing/2014/main" id="{22DED4E9-F903-48B2-AFAB-51B6B1E5D367}"/>
              </a:ext>
            </a:extLst>
          </p:cNvPr>
          <p:cNvPicPr>
            <a:picLocks noGrp="1" noChangeAspect="1"/>
          </p:cNvPicPr>
          <p:nvPr>
            <p:ph idx="1"/>
          </p:nvPr>
        </p:nvPicPr>
        <p:blipFill rotWithShape="1">
          <a:blip r:embed="rId2"/>
          <a:srcRect l="3143" r="-5" b="-5"/>
          <a:stretch/>
        </p:blipFill>
        <p:spPr>
          <a:xfrm>
            <a:off x="241221" y="320511"/>
            <a:ext cx="2846070" cy="3930978"/>
          </a:xfrm>
          <a:prstGeom prst="rect">
            <a:avLst/>
          </a:prstGeom>
        </p:spPr>
      </p:pic>
      <p:pic>
        <p:nvPicPr>
          <p:cNvPr id="9" name="Kuva 8" descr="Kuva, joka sisältää kohteen lautanen, ruoka, peruna, välipala&#10;&#10;Kuvaus luotu automaattisesti">
            <a:extLst>
              <a:ext uri="{FF2B5EF4-FFF2-40B4-BE49-F238E27FC236}">
                <a16:creationId xmlns:a16="http://schemas.microsoft.com/office/drawing/2014/main" id="{C17BA212-24D1-4D4A-BC2E-F8D71CAD09E2}"/>
              </a:ext>
            </a:extLst>
          </p:cNvPr>
          <p:cNvPicPr>
            <a:picLocks noChangeAspect="1"/>
          </p:cNvPicPr>
          <p:nvPr/>
        </p:nvPicPr>
        <p:blipFill rotWithShape="1">
          <a:blip r:embed="rId3">
            <a:extLst>
              <a:ext uri="{28A0092B-C50C-407E-A947-70E740481C1C}">
                <a14:useLocalDpi xmlns:a14="http://schemas.microsoft.com/office/drawing/2010/main" val="0"/>
              </a:ext>
            </a:extLst>
          </a:blip>
          <a:srcRect l="6772" r="26079" b="4"/>
          <a:stretch/>
        </p:blipFill>
        <p:spPr>
          <a:xfrm>
            <a:off x="3148788" y="320511"/>
            <a:ext cx="2846070" cy="3930978"/>
          </a:xfrm>
          <a:prstGeom prst="rect">
            <a:avLst/>
          </a:prstGeom>
        </p:spPr>
      </p:pic>
      <p:pic>
        <p:nvPicPr>
          <p:cNvPr id="7" name="Kuva 6">
            <a:extLst>
              <a:ext uri="{FF2B5EF4-FFF2-40B4-BE49-F238E27FC236}">
                <a16:creationId xmlns:a16="http://schemas.microsoft.com/office/drawing/2014/main" id="{C22BAE62-4BD4-499D-A37A-2E512AE87887}"/>
              </a:ext>
            </a:extLst>
          </p:cNvPr>
          <p:cNvPicPr>
            <a:picLocks noChangeAspect="1"/>
          </p:cNvPicPr>
          <p:nvPr/>
        </p:nvPicPr>
        <p:blipFill rotWithShape="1">
          <a:blip r:embed="rId4"/>
          <a:srcRect l="11442" r="16520" b="2"/>
          <a:stretch/>
        </p:blipFill>
        <p:spPr>
          <a:xfrm>
            <a:off x="6056356" y="320511"/>
            <a:ext cx="2846070" cy="3930978"/>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D293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486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91D871-8C14-478E-864C-F5DDB9FBA472}"/>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a:r>
              <a:rPr lang="en-US" sz="6000" kern="1200" dirty="0" err="1">
                <a:solidFill>
                  <a:schemeClr val="tx1"/>
                </a:solidFill>
                <a:latin typeface="+mj-lt"/>
                <a:ea typeface="+mj-ea"/>
                <a:cs typeface="+mj-cs"/>
              </a:rPr>
              <a:t>ILMASTOsiivous</a:t>
            </a:r>
            <a:endParaRPr lang="en-US" sz="6000" kern="1200" dirty="0">
              <a:solidFill>
                <a:schemeClr val="tx1"/>
              </a:solidFill>
              <a:latin typeface="+mj-lt"/>
              <a:ea typeface="+mj-ea"/>
              <a:cs typeface="+mj-cs"/>
            </a:endParaRPr>
          </a:p>
        </p:txBody>
      </p:sp>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D2932C"/>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 lattia, sisä&#10;&#10;Kuvaus luotu automaattisesti">
            <a:extLst>
              <a:ext uri="{FF2B5EF4-FFF2-40B4-BE49-F238E27FC236}">
                <a16:creationId xmlns:a16="http://schemas.microsoft.com/office/drawing/2014/main" id="{8C1B7680-52F3-4E28-92AE-0339AF4EA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93" y="632445"/>
            <a:ext cx="4846638" cy="3616325"/>
          </a:xfrm>
          <a:prstGeom prst="rect">
            <a:avLst/>
          </a:prstGeom>
        </p:spPr>
      </p:pic>
      <p:pic>
        <p:nvPicPr>
          <p:cNvPr id="10" name="Kuva 9">
            <a:extLst>
              <a:ext uri="{FF2B5EF4-FFF2-40B4-BE49-F238E27FC236}">
                <a16:creationId xmlns:a16="http://schemas.microsoft.com/office/drawing/2014/main" id="{F3A49553-D890-4D6F-96B4-D00624E1C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981" y="632445"/>
            <a:ext cx="2695575" cy="3616325"/>
          </a:xfrm>
          <a:prstGeom prst="rect">
            <a:avLst/>
          </a:prstGeom>
        </p:spPr>
      </p:pic>
    </p:spTree>
    <p:extLst>
      <p:ext uri="{BB962C8B-B14F-4D97-AF65-F5344CB8AC3E}">
        <p14:creationId xmlns:p14="http://schemas.microsoft.com/office/powerpoint/2010/main" val="2089020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FEB06D0-0FD3-4F30-B448-EC936F42B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792" y="149584"/>
            <a:ext cx="6708416" cy="6708416"/>
          </a:xfrm>
          <a:prstGeom prst="rect">
            <a:avLst/>
          </a:prstGeom>
        </p:spPr>
      </p:pic>
    </p:spTree>
    <p:extLst>
      <p:ext uri="{BB962C8B-B14F-4D97-AF65-F5344CB8AC3E}">
        <p14:creationId xmlns:p14="http://schemas.microsoft.com/office/powerpoint/2010/main" val="4263585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3724072" y="629268"/>
            <a:ext cx="4939868" cy="1286160"/>
          </a:xfrm>
        </p:spPr>
        <p:txBody>
          <a:bodyPr anchor="b">
            <a:normAutofit fontScale="90000"/>
          </a:bodyPr>
          <a:lstStyle/>
          <a:p>
            <a:r>
              <a:rPr lang="fi-FI" sz="4400" dirty="0"/>
              <a:t>Ravitsemuksellisesti laadukas välipala</a:t>
            </a:r>
            <a:endParaRPr lang="fi-FI" sz="4100" dirty="0"/>
          </a:p>
        </p:txBody>
      </p:sp>
      <p:sp>
        <p:nvSpPr>
          <p:cNvPr id="3" name="Sisällön paikkamerkki 2">
            <a:extLst>
              <a:ext uri="{FF2B5EF4-FFF2-40B4-BE49-F238E27FC236}">
                <a16:creationId xmlns:a16="http://schemas.microsoft.com/office/drawing/2014/main" id="{EEB59FE1-2E40-417B-9107-B742DACC4DDA}"/>
              </a:ext>
            </a:extLst>
          </p:cNvPr>
          <p:cNvSpPr>
            <a:spLocks noGrp="1"/>
          </p:cNvSpPr>
          <p:nvPr>
            <p:ph idx="1"/>
          </p:nvPr>
        </p:nvSpPr>
        <p:spPr>
          <a:xfrm>
            <a:off x="3724073" y="2577425"/>
            <a:ext cx="4939867" cy="3785419"/>
          </a:xfrm>
        </p:spPr>
        <p:txBody>
          <a:bodyPr>
            <a:normAutofit/>
          </a:bodyPr>
          <a:lstStyle/>
          <a:p>
            <a:r>
              <a:rPr lang="fi-FI" sz="2000" b="1" dirty="0"/>
              <a:t>Lautasmalliajattelu myös välipalalla</a:t>
            </a:r>
          </a:p>
          <a:p>
            <a:endParaRPr lang="fi-FI" sz="1800" b="1" dirty="0"/>
          </a:p>
          <a:p>
            <a:pPr lvl="1">
              <a:buFont typeface="Wingdings" panose="05000000000000000000" pitchFamily="2" charset="2"/>
              <a:buChar char="ü"/>
            </a:pPr>
            <a:r>
              <a:rPr lang="fi-FI" sz="1800" dirty="0"/>
              <a:t>Laadukkaita hiilihydraatteja</a:t>
            </a:r>
          </a:p>
          <a:p>
            <a:pPr lvl="1">
              <a:buFont typeface="Wingdings" panose="05000000000000000000" pitchFamily="2" charset="2"/>
              <a:buChar char="ü"/>
            </a:pPr>
            <a:r>
              <a:rPr lang="fi-FI" sz="1800" dirty="0"/>
              <a:t>Proteiinia</a:t>
            </a:r>
          </a:p>
          <a:p>
            <a:pPr lvl="1">
              <a:buFont typeface="Wingdings" panose="05000000000000000000" pitchFamily="2" charset="2"/>
              <a:buChar char="ü"/>
            </a:pPr>
            <a:r>
              <a:rPr lang="fi-FI" sz="1800" dirty="0"/>
              <a:t>Kasviksia, marjoja tai hedelmiä</a:t>
            </a:r>
          </a:p>
          <a:p>
            <a:pPr lvl="1">
              <a:buFont typeface="Wingdings" panose="05000000000000000000" pitchFamily="2" charset="2"/>
              <a:buChar char="ü"/>
            </a:pPr>
            <a:r>
              <a:rPr lang="fi-FI" sz="1800" dirty="0"/>
              <a:t>Pehmeää rasvaa</a:t>
            </a:r>
          </a:p>
          <a:p>
            <a:pPr lvl="1">
              <a:buFont typeface="Wingdings" panose="05000000000000000000" pitchFamily="2" charset="2"/>
              <a:buChar char="ü"/>
            </a:pPr>
            <a:r>
              <a:rPr lang="fi-FI" sz="1800" dirty="0"/>
              <a:t>Juotavaa</a:t>
            </a:r>
          </a:p>
          <a:p>
            <a:endParaRPr lang="fi-FI" sz="1700" dirty="0"/>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BD020"/>
            </a:solidFill>
          </a:ln>
        </p:spPr>
        <p:style>
          <a:lnRef idx="1">
            <a:schemeClr val="accent1"/>
          </a:lnRef>
          <a:fillRef idx="0">
            <a:schemeClr val="accent1"/>
          </a:fillRef>
          <a:effectRef idx="0">
            <a:schemeClr val="accent1"/>
          </a:effectRef>
          <a:fontRef idx="minor">
            <a:schemeClr val="tx1"/>
          </a:fontRef>
        </p:style>
      </p:cxnSp>
      <p:pic>
        <p:nvPicPr>
          <p:cNvPr id="42" name="Kuva 41">
            <a:extLst>
              <a:ext uri="{FF2B5EF4-FFF2-40B4-BE49-F238E27FC236}">
                <a16:creationId xmlns:a16="http://schemas.microsoft.com/office/drawing/2014/main" id="{B143DCB7-CBC1-4718-86AB-C6A49D7C632D}"/>
              </a:ext>
            </a:extLst>
          </p:cNvPr>
          <p:cNvPicPr>
            <a:picLocks noChangeAspect="1"/>
          </p:cNvPicPr>
          <p:nvPr/>
        </p:nvPicPr>
        <p:blipFill rotWithShape="1">
          <a:blip r:embed="rId2"/>
          <a:srcRect l="28568" t="-2" r="14469"/>
          <a:stretch/>
        </p:blipFill>
        <p:spPr>
          <a:xfrm>
            <a:off x="0" y="0"/>
            <a:ext cx="3476673" cy="6858000"/>
          </a:xfrm>
          <a:prstGeom prst="rect">
            <a:avLst/>
          </a:prstGeom>
        </p:spPr>
      </p:pic>
    </p:spTree>
    <p:extLst>
      <p:ext uri="{BB962C8B-B14F-4D97-AF65-F5344CB8AC3E}">
        <p14:creationId xmlns:p14="http://schemas.microsoft.com/office/powerpoint/2010/main" val="2998272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56AC45-F874-4C44-BFFD-8E902C12B70D}"/>
              </a:ext>
            </a:extLst>
          </p:cNvPr>
          <p:cNvSpPr>
            <a:spLocks noGrp="1"/>
          </p:cNvSpPr>
          <p:nvPr>
            <p:ph type="title"/>
          </p:nvPr>
        </p:nvSpPr>
        <p:spPr>
          <a:xfrm>
            <a:off x="3724072" y="629268"/>
            <a:ext cx="4939868" cy="1286160"/>
          </a:xfrm>
        </p:spPr>
        <p:txBody>
          <a:bodyPr anchor="b">
            <a:normAutofit/>
          </a:bodyPr>
          <a:lstStyle/>
          <a:p>
            <a:r>
              <a:rPr lang="fi-FI" sz="4000" dirty="0"/>
              <a:t>Ilmastokestävät valinnat</a:t>
            </a:r>
          </a:p>
        </p:txBody>
      </p:sp>
      <p:sp>
        <p:nvSpPr>
          <p:cNvPr id="3" name="Sisällön paikkamerkki 2">
            <a:extLst>
              <a:ext uri="{FF2B5EF4-FFF2-40B4-BE49-F238E27FC236}">
                <a16:creationId xmlns:a16="http://schemas.microsoft.com/office/drawing/2014/main" id="{EEB59FE1-2E40-417B-9107-B742DACC4DDA}"/>
              </a:ext>
            </a:extLst>
          </p:cNvPr>
          <p:cNvSpPr>
            <a:spLocks noGrp="1"/>
          </p:cNvSpPr>
          <p:nvPr>
            <p:ph idx="1"/>
          </p:nvPr>
        </p:nvSpPr>
        <p:spPr>
          <a:xfrm>
            <a:off x="3724073" y="2438400"/>
            <a:ext cx="4939867" cy="3785419"/>
          </a:xfrm>
        </p:spPr>
        <p:txBody>
          <a:bodyPr>
            <a:normAutofit/>
          </a:bodyPr>
          <a:lstStyle/>
          <a:p>
            <a:r>
              <a:rPr lang="fi-FI" sz="1800" dirty="0"/>
              <a:t>Kohti ravitsemussuosituksia pyrkiminen</a:t>
            </a:r>
          </a:p>
          <a:p>
            <a:r>
              <a:rPr lang="fi-FI" sz="1800" dirty="0"/>
              <a:t>Satokausituotteiden suosiminen</a:t>
            </a:r>
          </a:p>
          <a:p>
            <a:r>
              <a:rPr lang="fi-FI" sz="1800" dirty="0"/>
              <a:t>Lähituotteiden suosiminen</a:t>
            </a:r>
          </a:p>
          <a:p>
            <a:r>
              <a:rPr lang="fi-FI" sz="1800" dirty="0"/>
              <a:t>Kasviproteiinien lisääminen</a:t>
            </a:r>
          </a:p>
          <a:p>
            <a:r>
              <a:rPr lang="fi-FI" sz="1800" dirty="0"/>
              <a:t>Järvikalan käyttö</a:t>
            </a:r>
          </a:p>
          <a:p>
            <a:r>
              <a:rPr lang="fi-FI" sz="1800" dirty="0"/>
              <a:t>Eläinperäisten tuotteiden vähentäminen</a:t>
            </a:r>
          </a:p>
          <a:p>
            <a:r>
              <a:rPr lang="fi-FI" sz="1800" dirty="0"/>
              <a:t>Ruokahävikin vähentäminen</a:t>
            </a:r>
          </a:p>
          <a:p>
            <a:endParaRPr lang="fi-FI" sz="1700" dirty="0"/>
          </a:p>
        </p:txBody>
      </p:sp>
      <p:pic>
        <p:nvPicPr>
          <p:cNvPr id="4" name="Kuva 3">
            <a:extLst>
              <a:ext uri="{FF2B5EF4-FFF2-40B4-BE49-F238E27FC236}">
                <a16:creationId xmlns:a16="http://schemas.microsoft.com/office/drawing/2014/main" id="{7CF97772-C10E-4FE3-906B-43FEB3990F2D}"/>
              </a:ext>
            </a:extLst>
          </p:cNvPr>
          <p:cNvPicPr>
            <a:picLocks noChangeAspect="1"/>
          </p:cNvPicPr>
          <p:nvPr/>
        </p:nvPicPr>
        <p:blipFill rotWithShape="1">
          <a:blip r:embed="rId2"/>
          <a:srcRect l="12411" r="22803"/>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BD0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5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5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514B803-63E0-411A-AA9F-585AB13CA09D}"/>
              </a:ext>
            </a:extLst>
          </p:cNvPr>
          <p:cNvSpPr>
            <a:spLocks noGrp="1"/>
          </p:cNvSpPr>
          <p:nvPr>
            <p:ph type="title"/>
          </p:nvPr>
        </p:nvSpPr>
        <p:spPr>
          <a:xfrm>
            <a:off x="324982" y="525982"/>
            <a:ext cx="3788795" cy="1200361"/>
          </a:xfrm>
        </p:spPr>
        <p:txBody>
          <a:bodyPr vert="horz" lIns="91440" tIns="45720" rIns="91440" bIns="45720" rtlCol="0" anchor="b">
            <a:normAutofit/>
          </a:bodyPr>
          <a:lstStyle/>
          <a:p>
            <a:r>
              <a:rPr lang="en-US" sz="4000" kern="1200" dirty="0" err="1">
                <a:solidFill>
                  <a:schemeClr val="tx1"/>
                </a:solidFill>
                <a:latin typeface="+mj-lt"/>
                <a:ea typeface="+mj-ea"/>
                <a:cs typeface="+mj-cs"/>
              </a:rPr>
              <a:t>ILMASTOvälipala</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työpaja</a:t>
            </a:r>
            <a:endParaRPr lang="en-US" sz="4000" kern="1200" dirty="0">
              <a:solidFill>
                <a:schemeClr val="tx1"/>
              </a:solidFill>
              <a:latin typeface="+mj-lt"/>
              <a:ea typeface="+mj-ea"/>
              <a:cs typeface="+mj-cs"/>
            </a:endParaRPr>
          </a:p>
        </p:txBody>
      </p:sp>
      <p:sp>
        <p:nvSpPr>
          <p:cNvPr id="83" name="Rectangle 6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3D81213A-9EAD-4C31-8AEC-F07B00A62E01}"/>
              </a:ext>
            </a:extLst>
          </p:cNvPr>
          <p:cNvSpPr>
            <a:spLocks noGrp="1"/>
          </p:cNvSpPr>
          <p:nvPr>
            <p:ph sz="half" idx="1"/>
          </p:nvPr>
        </p:nvSpPr>
        <p:spPr>
          <a:xfrm>
            <a:off x="461502" y="2111008"/>
            <a:ext cx="3393258" cy="3511943"/>
          </a:xfrm>
        </p:spPr>
        <p:txBody>
          <a:bodyPr vert="horz" lIns="91440" tIns="45720" rIns="91440" bIns="45720" rtlCol="0" anchor="ctr">
            <a:normAutofit/>
          </a:bodyPr>
          <a:lstStyle/>
          <a:p>
            <a:r>
              <a:rPr lang="en-US" sz="1800" b="1" dirty="0" err="1"/>
              <a:t>Sopii</a:t>
            </a:r>
            <a:r>
              <a:rPr lang="en-US" sz="1800" dirty="0"/>
              <a:t> </a:t>
            </a:r>
            <a:r>
              <a:rPr lang="en-US" sz="1800" dirty="0" err="1"/>
              <a:t>kouluihin</a:t>
            </a:r>
            <a:r>
              <a:rPr lang="en-US" sz="1800" dirty="0"/>
              <a:t>, </a:t>
            </a:r>
            <a:r>
              <a:rPr lang="en-US" sz="1800" dirty="0" err="1"/>
              <a:t>lasten</a:t>
            </a:r>
            <a:r>
              <a:rPr lang="en-US" sz="1800" dirty="0"/>
              <a:t> </a:t>
            </a:r>
            <a:r>
              <a:rPr lang="en-US" sz="1800" dirty="0" err="1"/>
              <a:t>kerhoihin</a:t>
            </a:r>
            <a:br>
              <a:rPr lang="en-US" sz="1800" dirty="0"/>
            </a:br>
            <a:r>
              <a:rPr lang="en-US" sz="1800" dirty="0"/>
              <a:t>ja </a:t>
            </a:r>
            <a:r>
              <a:rPr lang="en-US" sz="1800" dirty="0" err="1"/>
              <a:t>muihin</a:t>
            </a:r>
            <a:r>
              <a:rPr lang="en-US" sz="1800" dirty="0"/>
              <a:t> </a:t>
            </a:r>
            <a:r>
              <a:rPr lang="en-US" sz="1800" dirty="0" err="1"/>
              <a:t>tapahtumiin</a:t>
            </a:r>
            <a:endParaRPr lang="en-US" sz="1800" dirty="0"/>
          </a:p>
          <a:p>
            <a:r>
              <a:rPr lang="en-US" sz="1800" b="1" dirty="0" err="1"/>
              <a:t>Kesto</a:t>
            </a:r>
            <a:r>
              <a:rPr lang="en-US" sz="1800" dirty="0"/>
              <a:t> 45-90 </a:t>
            </a:r>
            <a:r>
              <a:rPr lang="en-US" sz="1800" dirty="0" err="1"/>
              <a:t>minuuttia</a:t>
            </a:r>
            <a:endParaRPr lang="en-US" sz="1800" dirty="0"/>
          </a:p>
          <a:p>
            <a:pPr lvl="1"/>
            <a:r>
              <a:rPr lang="fi-FI" sz="1600" dirty="0">
                <a:effectLst/>
                <a:latin typeface="Calibri" panose="020F0502020204030204" pitchFamily="34" charset="0"/>
                <a:ea typeface="Calibri" panose="020F0502020204030204" pitchFamily="34" charset="0"/>
                <a:cs typeface="Times New Roman" panose="02020603050405020304" pitchFamily="18" charset="0"/>
              </a:rPr>
              <a:t>Riippuen kuinka laajasti aihetta halutaan käsitellä. Mikäli pajassa kokataan välipalaa, aikaa tarvitaan enemmän!</a:t>
            </a:r>
          </a:p>
          <a:p>
            <a:r>
              <a:rPr lang="en-US" sz="1800" b="1" dirty="0" err="1"/>
              <a:t>Sisältää</a:t>
            </a:r>
            <a:r>
              <a:rPr lang="en-US" sz="1800" dirty="0"/>
              <a:t> </a:t>
            </a:r>
            <a:r>
              <a:rPr lang="en-US" sz="1800" dirty="0" err="1"/>
              <a:t>tutustumista</a:t>
            </a:r>
            <a:r>
              <a:rPr lang="en-US" sz="1800" dirty="0"/>
              <a:t> </a:t>
            </a:r>
            <a:r>
              <a:rPr lang="en-US" sz="1800" dirty="0" err="1"/>
              <a:t>aiheeseen</a:t>
            </a:r>
            <a:r>
              <a:rPr lang="en-US" sz="1800" dirty="0"/>
              <a:t> </a:t>
            </a:r>
            <a:r>
              <a:rPr lang="en-US" sz="1800" dirty="0" err="1"/>
              <a:t>sekä</a:t>
            </a:r>
            <a:r>
              <a:rPr lang="en-US" sz="1800" dirty="0"/>
              <a:t> </a:t>
            </a:r>
            <a:r>
              <a:rPr lang="en-US" sz="1800" dirty="0" err="1"/>
              <a:t>materiaaleihin</a:t>
            </a:r>
            <a:r>
              <a:rPr lang="en-US" sz="1800" dirty="0"/>
              <a:t> </a:t>
            </a:r>
            <a:r>
              <a:rPr lang="en-US" sz="1800" dirty="0" err="1"/>
              <a:t>käytännönläheisesti</a:t>
            </a:r>
            <a:r>
              <a:rPr lang="en-US" sz="1800" dirty="0"/>
              <a:t>. </a:t>
            </a:r>
          </a:p>
        </p:txBody>
      </p:sp>
      <p:sp>
        <p:nvSpPr>
          <p:cNvPr id="84" name="Rectangle 6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Sisällön paikkamerkki 11">
            <a:extLst>
              <a:ext uri="{FF2B5EF4-FFF2-40B4-BE49-F238E27FC236}">
                <a16:creationId xmlns:a16="http://schemas.microsoft.com/office/drawing/2014/main" id="{1C599F02-3C6A-4251-8A12-4B32DBC456BB}"/>
              </a:ext>
            </a:extLst>
          </p:cNvPr>
          <p:cNvPicPr>
            <a:picLocks noGrp="1" noChangeAspect="1"/>
          </p:cNvPicPr>
          <p:nvPr>
            <p:ph sz="half" idx="2"/>
          </p:nvPr>
        </p:nvPicPr>
        <p:blipFill rotWithShape="1">
          <a:blip r:embed="rId2"/>
          <a:srcRect t="-1861" r="-834" b="-603"/>
          <a:stretch/>
        </p:blipFill>
        <p:spPr>
          <a:xfrm>
            <a:off x="4490803" y="1870306"/>
            <a:ext cx="4221014" cy="2884517"/>
          </a:xfrm>
          <a:prstGeom prst="rect">
            <a:avLst/>
          </a:prstGeom>
        </p:spPr>
      </p:pic>
      <p:pic>
        <p:nvPicPr>
          <p:cNvPr id="7" name="Kuva 6">
            <a:extLst>
              <a:ext uri="{FF2B5EF4-FFF2-40B4-BE49-F238E27FC236}">
                <a16:creationId xmlns:a16="http://schemas.microsoft.com/office/drawing/2014/main" id="{D5929B1F-C32C-4F35-9A6F-BD9B23AE9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605" y="5109782"/>
            <a:ext cx="3869409" cy="453235"/>
          </a:xfrm>
          <a:prstGeom prst="rect">
            <a:avLst/>
          </a:prstGeom>
        </p:spPr>
      </p:pic>
    </p:spTree>
    <p:extLst>
      <p:ext uri="{BB962C8B-B14F-4D97-AF65-F5344CB8AC3E}">
        <p14:creationId xmlns:p14="http://schemas.microsoft.com/office/powerpoint/2010/main" val="2343991829"/>
      </p:ext>
    </p:extLst>
  </p:cSld>
  <p:clrMapOvr>
    <a:masterClrMapping/>
  </p:clrMapOvr>
</p:sld>
</file>

<file path=ppt/theme/theme1.xml><?xml version="1.0" encoding="utf-8"?>
<a:theme xmlns:a="http://schemas.openxmlformats.org/drawingml/2006/main" name="Office-teema">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5411B31A539E6A468CB3163648350462" ma:contentTypeVersion="15" ma:contentTypeDescription="Luo uusi asiakirja." ma:contentTypeScope="" ma:versionID="0e076bed01244aa4b1314743b938f3d7">
  <xsd:schema xmlns:xsd="http://www.w3.org/2001/XMLSchema" xmlns:xs="http://www.w3.org/2001/XMLSchema" xmlns:p="http://schemas.microsoft.com/office/2006/metadata/properties" xmlns:ns2="bf1ab366-35d9-4727-99b7-25d608a5cdca" xmlns:ns3="c7fee45d-b715-49a2-8b6c-fc8caff555db" targetNamespace="http://schemas.microsoft.com/office/2006/metadata/properties" ma:root="true" ma:fieldsID="9d1840eb56ec120801e31826586b0f1a" ns2:_="" ns3:_="">
    <xsd:import namespace="bf1ab366-35d9-4727-99b7-25d608a5cdca"/>
    <xsd:import namespace="c7fee45d-b715-49a2-8b6c-fc8caff555d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ab366-35d9-4727-99b7-25d608a5cdca"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LastSharedByUser" ma:index="10" nillable="true" ma:displayName="Käyttäjä jakanut viimeksi" ma:description="" ma:internalName="LastSharedByUser" ma:readOnly="true">
      <xsd:simpleType>
        <xsd:restriction base="dms:Note">
          <xsd:maxLength value="255"/>
        </xsd:restriction>
      </xsd:simpleType>
    </xsd:element>
    <xsd:element name="LastSharedByTime" ma:index="11" nillable="true" ma:displayName="Jaettu viimeksi ajankohtan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fee45d-b715-49a2-8b6c-fc8caff555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f1ab366-35d9-4727-99b7-25d608a5cdca">
      <UserInfo>
        <DisplayName>Etelä-Karjalan Martat</DisplayName>
        <AccountId>254</AccountId>
        <AccountType/>
      </UserInfo>
      <UserInfo>
        <DisplayName>Tiia Koppanen</DisplayName>
        <AccountId>694</AccountId>
        <AccountType/>
      </UserInfo>
    </SharedWithUsers>
  </documentManagement>
</p:properties>
</file>

<file path=customXml/itemProps1.xml><?xml version="1.0" encoding="utf-8"?>
<ds:datastoreItem xmlns:ds="http://schemas.openxmlformats.org/officeDocument/2006/customXml" ds:itemID="{7F151C89-84B3-45BE-8B77-C0B253C003E9}">
  <ds:schemaRefs>
    <ds:schemaRef ds:uri="http://schemas.microsoft.com/sharepoint/v3/contenttype/forms"/>
  </ds:schemaRefs>
</ds:datastoreItem>
</file>

<file path=customXml/itemProps2.xml><?xml version="1.0" encoding="utf-8"?>
<ds:datastoreItem xmlns:ds="http://schemas.openxmlformats.org/officeDocument/2006/customXml" ds:itemID="{85997290-DA3E-4D41-B376-63ED1F3C3C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1ab366-35d9-4727-99b7-25d608a5cdca"/>
    <ds:schemaRef ds:uri="c7fee45d-b715-49a2-8b6c-fc8caff555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5306A5-9322-460A-BEF6-2B6AB68B4E50}">
  <ds:schemaRefs>
    <ds:schemaRef ds:uri="http://schemas.microsoft.com/office/2006/metadata/properties"/>
    <ds:schemaRef ds:uri="http://schemas.microsoft.com/office/infopath/2007/PartnerControls"/>
    <ds:schemaRef ds:uri="bf1ab366-35d9-4727-99b7-25d608a5cdca"/>
  </ds:schemaRefs>
</ds:datastoreItem>
</file>

<file path=docProps/app.xml><?xml version="1.0" encoding="utf-8"?>
<Properties xmlns="http://schemas.openxmlformats.org/officeDocument/2006/extended-properties" xmlns:vt="http://schemas.openxmlformats.org/officeDocument/2006/docPropsVTypes">
  <Template>Office Theme</Template>
  <TotalTime>712</TotalTime>
  <Words>1285</Words>
  <Application>Microsoft Office PowerPoint</Application>
  <PresentationFormat>Näytössä katseltava diaesitys (4:3)</PresentationFormat>
  <Paragraphs>171</Paragraphs>
  <Slides>31</Slides>
  <Notes>1</Notes>
  <HiddenSlides>0</HiddenSlides>
  <MMClips>2</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31</vt:i4>
      </vt:variant>
    </vt:vector>
  </HeadingPairs>
  <TitlesOfParts>
    <vt:vector size="38" baseType="lpstr">
      <vt:lpstr>Arial</vt:lpstr>
      <vt:lpstr>Arial</vt:lpstr>
      <vt:lpstr>Calibri</vt:lpstr>
      <vt:lpstr>Calibri Light</vt:lpstr>
      <vt:lpstr>Symbol</vt:lpstr>
      <vt:lpstr>Wingdings</vt:lpstr>
      <vt:lpstr>Office-teema</vt:lpstr>
      <vt:lpstr>PowerPoint-esitys</vt:lpstr>
      <vt:lpstr>ILMASTOkoti Karjalan kylillä -hanke</vt:lpstr>
      <vt:lpstr>PowerPoint-esitys</vt:lpstr>
      <vt:lpstr>ILMASTOvälipala</vt:lpstr>
      <vt:lpstr>ILMASTOsiivous</vt:lpstr>
      <vt:lpstr>PowerPoint-esitys</vt:lpstr>
      <vt:lpstr>Ravitsemuksellisesti laadukas välipala</vt:lpstr>
      <vt:lpstr>Ilmastokestävät valinnat</vt:lpstr>
      <vt:lpstr>ILMASTOvälipala työpaja</vt:lpstr>
      <vt:lpstr>Oppitunnin/ kurssin sisältö</vt:lpstr>
      <vt:lpstr>ILMASTOvälipala hissipuhe</vt:lpstr>
      <vt:lpstr>Piste 1. Ruokakolmio ja ruoan hiilijalanjälki</vt:lpstr>
      <vt:lpstr>Piste 1. Huomioita</vt:lpstr>
      <vt:lpstr>Piste 2. Ilmaston ystävän ruokavinkit</vt:lpstr>
      <vt:lpstr>Piste 2. Ilmaston ystävän ruokavinkit</vt:lpstr>
      <vt:lpstr>Piste 3.  Hyvä välipala</vt:lpstr>
      <vt:lpstr>Piste 3.  Hyvä välipala</vt:lpstr>
      <vt:lpstr>Piste 4.  Välipalan teko</vt:lpstr>
      <vt:lpstr>Yhteenveto</vt:lpstr>
      <vt:lpstr>ILMASTOsiivous työpaja</vt:lpstr>
      <vt:lpstr>Oppitunnin sisältö</vt:lpstr>
      <vt:lpstr>Ekosiivous hissipuhe  – Kaaos kuriin!</vt:lpstr>
      <vt:lpstr>Ekosiivous video</vt:lpstr>
      <vt:lpstr>Piste 1. Junatehtävä</vt:lpstr>
      <vt:lpstr>Piste 2.  Kaaos kuriin</vt:lpstr>
      <vt:lpstr>Piste 3.  Ekosiivoojan muistipeli</vt:lpstr>
      <vt:lpstr>Piste 3.  Ekosiivoojan muistipeli</vt:lpstr>
      <vt:lpstr>Piste 4.  Isoäidin siivousvinkit</vt:lpstr>
      <vt:lpstr>Piste 4.  Isoäidin siivousvinkit</vt:lpstr>
      <vt:lpstr>Huomioita</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Maarit Sallinen-Uusoksa</dc:creator>
  <cp:lastModifiedBy>Tiia Koppanen</cp:lastModifiedBy>
  <cp:revision>11</cp:revision>
  <dcterms:created xsi:type="dcterms:W3CDTF">2021-02-17T12:15:41Z</dcterms:created>
  <dcterms:modified xsi:type="dcterms:W3CDTF">2022-03-22T16:28:07Z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0x0101005411B31A539E6A468CB3163648350462</vt:lpwstr>
  </property>
</Properties>
</file>