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130" d="100"/>
          <a:sy n="130" d="100"/>
        </p:scale>
        <p:origin x="-582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5F78E8-8C9E-4C5A-B55C-256FEE7AA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B5F9087-AF0D-4280-B585-C2433BDD5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0D3C0D-1BE7-4C98-BA52-A1E1DA74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69A35D-00EB-4B92-A4ED-AA7EC735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0FBBC-9EDE-4205-9EC0-0A0ABD568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09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5EF5E-CE38-4F04-B20E-6EB2FD70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329D489-6736-4FFE-ACAD-95D61B341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CBC9CB-EE4C-4291-BC16-6DA63338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CD5B615-1628-4693-A5E8-BFFF5174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F052E3-C7B0-4D0B-A6B3-74C652E7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107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210C1D6-E488-4A78-A115-C431B6DF4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3DE2EA2-4C05-4486-83C5-660F972FA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357CB3-DDE9-4A0A-A51A-C91A9955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6DED66-D291-4D86-8E68-453A2984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9477D2-D387-4BDF-B6B9-CEAE4A9B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926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D7F703-77BF-432C-8BE0-5B0D3F6C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96C003-C5B0-4B34-B2C8-5A8B7070C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399AF6-B7E9-42A0-8C3B-6DC256891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604F28-850E-4948-8F76-FF240DBD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A62048-0B77-4933-B89F-6607B557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469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EBDD45-3B37-4B7F-83F0-F210D2FD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80C567D-2AA6-4D58-B039-B082F3147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775E46-743E-40C7-A386-4C5D39B2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F94664-BAA5-46AB-89C8-10AAE0AE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671E7C-48B8-4CB6-BB55-CC3216C6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178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96FE36-9D76-4ABE-A943-BE4B8D0A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F96E19-99F0-4038-9DBE-066E7C7AE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F0ED203-B107-465C-BAB3-DD36770C7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6E8816-CA43-4CFE-83D6-BCA2C6ACB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1DCBA36-3B35-4D88-A31F-B9C982CC0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E1772C3-ECB3-420F-9A2A-DBAB1AD40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303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F3A43D-74FF-4F06-A04C-48ABCBE7A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8E93182-81DB-4E31-813B-4E26612C1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6E55433-0EEE-44A8-BCC5-76AB6A4E5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BCB7AAB-0C89-4E2A-B8FF-61E8F35E1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AF19982-6F0A-4175-88A9-385A72DD0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11528E6-0721-45C4-9663-DD2D5C25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A8ED1B-AA4E-407F-B0B7-8FB50A25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3436CD8-05F3-44FB-80B7-838AB1D20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474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8423FF-0621-4DCA-B466-7F399F4B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E0D03BC-A3AE-4BA9-AFF9-766B848A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A8EC22E-8E57-497A-BB88-8CC133F3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BAC0823-FC5B-4015-9CCA-E28C42DB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785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9850EC7-8412-4C01-AB95-1EC16835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4B9AF67-979A-4C2F-9C3E-0B8FE806F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9FA3B74-D9B3-4FFC-96DE-E2AF38DB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75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D9B081-6B41-4E2E-8A94-8C5C2FAC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C32436-D47F-42B5-A1CD-D07DB8395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D15E4C0-206E-41EA-B2D8-5E0937081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3EB0E1-7E4C-41B2-9E97-BC2175BE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B09CECD-5A07-4EED-BBD9-912C4EE9D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FA7E42-0C23-4C45-BC13-3D98D01A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9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8106AD-E995-49C8-8C47-B803B656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A6D0665-AE4E-4D14-A38B-71F991086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FB23DE-B2FD-4A07-9835-8EBF084CC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0E6E1DC-3622-4AD0-BB3A-4E983FE2D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D142682-4C38-405E-B063-8067C5CB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D56B60C-4E3F-4638-A535-B593ED68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240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C4EAF04-D93B-49DC-8777-20D111320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2EF424-7F39-48BA-9376-DB6A6A607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35033B-BB36-4AF2-B118-49225239F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5BFB2-EFAE-480D-A502-A615628FA301}" type="datetimeFigureOut">
              <a:rPr lang="fi-FI" smtClean="0"/>
              <a:t>11.9.2020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8DE30E-3BB0-4FB3-A1A9-80FB1E0EB8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078E57-6DDF-4DBA-97C9-3DE7A5CE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2F03D-002A-4EA8-8373-A007A92943B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161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1135149-40C1-4117-A2BC-603581B67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827" y="543650"/>
            <a:ext cx="8114345" cy="57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4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5259C460-6A1B-4779-ACFD-12267EBB3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762" y="543650"/>
            <a:ext cx="8084476" cy="57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5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Pirkko Haikkala</dc:creator>
  <cp:lastModifiedBy>Pirkko Haikkala</cp:lastModifiedBy>
  <cp:revision>4</cp:revision>
  <dcterms:created xsi:type="dcterms:W3CDTF">2020-09-11T14:51:42Z</dcterms:created>
  <dcterms:modified xsi:type="dcterms:W3CDTF">2020-09-11T15:01:30Z</dcterms:modified>
</cp:coreProperties>
</file>