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05" r:id="rId2"/>
  </p:sldMasterIdLst>
  <p:notesMasterIdLst>
    <p:notesMasterId r:id="rId13"/>
  </p:notesMasterIdLst>
  <p:handoutMasterIdLst>
    <p:handoutMasterId r:id="rId14"/>
  </p:handoutMasterIdLst>
  <p:sldIdLst>
    <p:sldId id="335" r:id="rId3"/>
    <p:sldId id="352" r:id="rId4"/>
    <p:sldId id="353" r:id="rId5"/>
    <p:sldId id="354" r:id="rId6"/>
    <p:sldId id="355" r:id="rId7"/>
    <p:sldId id="356" r:id="rId8"/>
    <p:sldId id="358" r:id="rId9"/>
    <p:sldId id="359" r:id="rId10"/>
    <p:sldId id="361" r:id="rId11"/>
    <p:sldId id="3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705" autoAdjust="0"/>
  </p:normalViewPr>
  <p:slideViewPr>
    <p:cSldViewPr>
      <p:cViewPr varScale="1">
        <p:scale>
          <a:sx n="64" d="100"/>
          <a:sy n="64" d="100"/>
        </p:scale>
        <p:origin x="12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2632-9869-4231-AD2A-69AB5BF525FA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D4417-7B9A-4E76-A71C-30194BCC44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49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3BD5-145F-4559-9EE6-150008C79390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A992-C73E-4EE3-BF29-7E00704E9E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1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7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ruutulm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62663"/>
            <a:ext cx="8350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7808" y="1124744"/>
            <a:ext cx="7990656" cy="1296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>
              <a:defRPr sz="3600" b="0">
                <a:solidFill>
                  <a:srgbClr val="C00000"/>
                </a:solidFill>
                <a:latin typeface="Trebuchet MS" pitchFamily="34" charset="0"/>
                <a:cs typeface="Courier New" pitchFamily="49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55576" y="196443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F38F-03EA-4CB0-97C5-82E8A512D871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61B1-D832-443A-80FD-E4F75C0449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4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Kuva 6" descr="ruutul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62663"/>
            <a:ext cx="8350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Kuva 7" descr="marttaliitto_logo_4_var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2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48680"/>
            <a:ext cx="3820305" cy="477117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441592" y="531985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- KONSEPTOITU TOIMINTAMALLI</a:t>
            </a:r>
            <a:br>
              <a:rPr lang="fi-FI" sz="32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fi-FI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KÄSSÄMARTOILLE</a:t>
            </a:r>
          </a:p>
        </p:txBody>
      </p:sp>
    </p:spTree>
    <p:extLst>
      <p:ext uri="{BB962C8B-B14F-4D97-AF65-F5344CB8AC3E}">
        <p14:creationId xmlns:p14="http://schemas.microsoft.com/office/powerpoint/2010/main" val="132526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137" y="3681577"/>
            <a:ext cx="3179039" cy="211935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558" y="3699304"/>
            <a:ext cx="3158868" cy="210591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833" y="1282348"/>
            <a:ext cx="2999616" cy="212792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282348"/>
            <a:ext cx="3168352" cy="211223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03" y="1274642"/>
            <a:ext cx="3179912" cy="21199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03" y="3693102"/>
            <a:ext cx="3179912" cy="21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4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640"/>
            <a:ext cx="9144000" cy="5589442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>
            <p:ph type="subTitle" idx="1"/>
          </p:nvPr>
        </p:nvSpPr>
        <p:spPr>
          <a:xfrm>
            <a:off x="614016" y="5877272"/>
            <a:ext cx="7552928" cy="14898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i-FI" dirty="0"/>
              <a:t>Yhtenäinen graafinen ilme ja tuotteet, joiden avulla </a:t>
            </a:r>
            <a:r>
              <a:rPr lang="fi-FI" dirty="0" err="1"/>
              <a:t>Kässämartat</a:t>
            </a:r>
            <a:r>
              <a:rPr lang="fi-FI" dirty="0"/>
              <a:t> voivat pystyttää </a:t>
            </a:r>
            <a:r>
              <a:rPr lang="fi-FI" dirty="0" err="1"/>
              <a:t>Kässäkahvilan</a:t>
            </a:r>
            <a:r>
              <a:rPr lang="fi-FI" dirty="0"/>
              <a:t> minne vaan.</a:t>
            </a:r>
          </a:p>
        </p:txBody>
      </p:sp>
    </p:spTree>
    <p:extLst>
      <p:ext uri="{BB962C8B-B14F-4D97-AF65-F5344CB8AC3E}">
        <p14:creationId xmlns:p14="http://schemas.microsoft.com/office/powerpoint/2010/main" val="60793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064"/>
            <a:ext cx="9144000" cy="646700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63080" y="5157192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Kässäkahvila</a:t>
            </a: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 rakentuu elementeistä, jotka on helppo toteuttaa </a:t>
            </a:r>
            <a:b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ja kuljettaa paikasta toiseen</a:t>
            </a:r>
          </a:p>
          <a:p>
            <a:endParaRPr lang="fi-FI" sz="2400" baseline="30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Muut tavarat voidaan säilyttää ja kuljettaa </a:t>
            </a:r>
            <a:r>
              <a:rPr lang="fi-FI" sz="2400" baseline="30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virkattussa</a:t>
            </a: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 korikassissa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Huoneentaulusta jokainen </a:t>
            </a:r>
            <a:r>
              <a:rPr lang="fi-FI" sz="2400" baseline="30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kässäryhmä</a:t>
            </a:r>
            <a:r>
              <a:rPr lang="fi-FI" sz="2400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 voi tehdä omannäköisensä</a:t>
            </a:r>
            <a:endParaRPr lang="fi-FI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23528" y="585056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Kässäkahvilan</a:t>
            </a:r>
            <a:r>
              <a:rPr lang="en-US" dirty="0"/>
              <a:t> </a:t>
            </a:r>
            <a:r>
              <a:rPr lang="en-US" dirty="0" err="1"/>
              <a:t>elementit</a:t>
            </a:r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107504" y="0"/>
            <a:ext cx="2448272" cy="58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67544" y="150455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Täytettävä julistepohja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644147" y="1281306"/>
            <a:ext cx="149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Huoneentaulu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230240" y="3107622"/>
            <a:ext cx="147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Täytettävä </a:t>
            </a:r>
            <a:r>
              <a:rPr lang="fi-FI" sz="1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flyer</a:t>
            </a:r>
            <a:endParaRPr lang="fi-FI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660232" y="232996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Säilytyskorit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07904" y="310762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Säilytyspurkki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740352" y="53732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Trebuchet MS" panose="020B0603020202020204" pitchFamily="34" charset="0"/>
              </a:rPr>
              <a:t>Pöytäliina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379712" y="159612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Logo</a:t>
            </a: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851" y="336037"/>
            <a:ext cx="1058861" cy="13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88640"/>
            <a:ext cx="4297148" cy="6076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55" y="2708920"/>
            <a:ext cx="2710382" cy="384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Julistepohja</a:t>
            </a:r>
            <a:r>
              <a:rPr lang="en-US" dirty="0"/>
              <a:t> A3</a:t>
            </a:r>
            <a:br>
              <a:rPr lang="en-US" dirty="0"/>
            </a:br>
            <a:r>
              <a:rPr lang="en-US" dirty="0"/>
              <a:t>Flyer A5</a:t>
            </a:r>
          </a:p>
        </p:txBody>
      </p:sp>
    </p:spTree>
    <p:extLst>
      <p:ext uri="{BB962C8B-B14F-4D97-AF65-F5344CB8AC3E}">
        <p14:creationId xmlns:p14="http://schemas.microsoft.com/office/powerpoint/2010/main" val="319054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741314"/>
            <a:ext cx="1800200" cy="25127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44339" y="719135"/>
            <a:ext cx="2695885" cy="432048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" y="1772816"/>
            <a:ext cx="2448272" cy="2256171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Säilytyskorit</a:t>
            </a:r>
            <a:endParaRPr lang="en-US" dirty="0"/>
          </a:p>
        </p:txBody>
      </p: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835496" y="4481736"/>
            <a:ext cx="7552928" cy="47525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aseline="30000" dirty="0"/>
              <a:t>Korikassi, kori + pikkukori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aseline="30000" dirty="0"/>
              <a:t>Korikassi sopii myös </a:t>
            </a:r>
            <a:r>
              <a:rPr lang="fi-FI" sz="3200" baseline="30000" dirty="0" err="1"/>
              <a:t>Kässäkahvilan</a:t>
            </a:r>
            <a:r>
              <a:rPr lang="fi-FI" sz="3200" baseline="30000" dirty="0"/>
              <a:t> tavaroiden kuljetuskassiksi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aseline="30000" dirty="0" err="1"/>
              <a:t>Novitalta</a:t>
            </a:r>
            <a:r>
              <a:rPr lang="fi-FI" sz="3200" baseline="30000" dirty="0"/>
              <a:t> materiaalit + ohjeet (Ohjeet myös </a:t>
            </a:r>
            <a:r>
              <a:rPr lang="fi-FI" sz="3200" baseline="30000" dirty="0" err="1"/>
              <a:t>marttailu</a:t>
            </a:r>
            <a:r>
              <a:rPr lang="fi-FI" sz="3200" baseline="30000" dirty="0"/>
              <a:t>-sivuille)</a:t>
            </a:r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93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096" y="980728"/>
            <a:ext cx="4107904" cy="410790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132856"/>
            <a:ext cx="4163786" cy="2636912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Huoneentaulu</a:t>
            </a:r>
            <a:endParaRPr lang="en-US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614016" y="5329064"/>
            <a:ext cx="7552928" cy="1489856"/>
          </a:xfrm>
        </p:spPr>
        <p:txBody>
          <a:bodyPr/>
          <a:lstStyle/>
          <a:p>
            <a:r>
              <a:rPr lang="fi-FI" sz="2400" baseline="30000" dirty="0"/>
              <a:t>• Pohjana </a:t>
            </a:r>
            <a:r>
              <a:rPr lang="fi-FI" sz="2400" baseline="30000" dirty="0" err="1"/>
              <a:t>Kässäkahvila</a:t>
            </a:r>
            <a:r>
              <a:rPr lang="fi-FI" sz="2400" baseline="30000" dirty="0"/>
              <a:t>-kuppi, jonka jokainen </a:t>
            </a:r>
            <a:r>
              <a:rPr lang="fi-FI" sz="2400" baseline="30000" dirty="0" err="1"/>
              <a:t>kässämarttaryhmä</a:t>
            </a:r>
            <a:r>
              <a:rPr lang="fi-FI" sz="2400" baseline="30000" dirty="0"/>
              <a:t> voi toteuttaa valitsemallaan tekniikalla vapaasi kuvioiden ja elementtejä lisäten (esim. oma sloganteksti, kunkin ryhmäläisen tekemä kuvio </a:t>
            </a:r>
            <a:r>
              <a:rPr lang="fi-FI" sz="2400" baseline="30000" dirty="0" err="1"/>
              <a:t>jne</a:t>
            </a:r>
            <a:r>
              <a:rPr lang="fi-FI" sz="2400" baseline="30000" dirty="0"/>
              <a:t>). </a:t>
            </a:r>
          </a:p>
          <a:p>
            <a:r>
              <a:rPr lang="fi-FI" sz="2400" baseline="30000" dirty="0"/>
              <a:t>•  Tekniikoiksi sopivat kirjonta, </a:t>
            </a:r>
            <a:r>
              <a:rPr lang="fi-FI" sz="2400" baseline="30000" dirty="0" err="1"/>
              <a:t>aplikointi</a:t>
            </a:r>
            <a:r>
              <a:rPr lang="fi-FI" sz="2400" baseline="30000" dirty="0"/>
              <a:t>, kankaanpaino jne... </a:t>
            </a:r>
          </a:p>
          <a:p>
            <a:r>
              <a:rPr lang="fi-FI" sz="2400" baseline="30000" dirty="0"/>
              <a:t>•  Vapaavalintaiset kehykset</a:t>
            </a:r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65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6712"/>
            <a:ext cx="8431382" cy="5112567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Etiketti</a:t>
            </a:r>
            <a:endParaRPr lang="en-US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7413824" cy="22322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/>
              <a:t>Lasipurkkeihin (tai muihin purkkeihin tai kuppeihin) </a:t>
            </a:r>
            <a:br>
              <a:rPr lang="fi-FI" sz="2400" baseline="30000" dirty="0"/>
            </a:br>
            <a:r>
              <a:rPr lang="fi-FI" sz="2400" baseline="30000" dirty="0"/>
              <a:t>kiinnitetään printattu</a:t>
            </a:r>
            <a:r>
              <a:rPr lang="fi-FI" sz="2400" dirty="0"/>
              <a:t> </a:t>
            </a:r>
            <a:r>
              <a:rPr lang="fi-FI" sz="2400" baseline="30000" dirty="0" err="1"/>
              <a:t>Kässäkahvila</a:t>
            </a:r>
            <a:r>
              <a:rPr lang="fi-FI" sz="2400" baseline="30000" dirty="0"/>
              <a:t>-etiketti, </a:t>
            </a:r>
            <a:br>
              <a:rPr lang="fi-FI" sz="2400" baseline="30000" dirty="0"/>
            </a:br>
            <a:r>
              <a:rPr lang="fi-FI" sz="2400" baseline="30000" dirty="0"/>
              <a:t>etiketti ladattavissa Intrasta/linkki manuaaliin.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/>
              <a:t>Tarraprintin voi liimata purkin ulkopuolelle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/>
              <a:t>Tavallisen paperiprintin voi asettaa lasipurkin sisäpuolelle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/>
              <a:t>Purkeissa voi säilyttää pikkutavaraa.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aseline="30000" dirty="0"/>
              <a:t>Kannellisissa purkeissa tavarat on myös helppo kuljettaa.</a:t>
            </a:r>
            <a:endParaRPr lang="fi-FI" dirty="0"/>
          </a:p>
          <a:p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87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Pöytäliina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3799" y="562433"/>
            <a:ext cx="3988689" cy="5472608"/>
          </a:xfrm>
          <a:prstGeom prst="rect">
            <a:avLst/>
          </a:prstGeom>
        </p:spPr>
      </p:pic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614016" y="5517232"/>
            <a:ext cx="7552928" cy="1489856"/>
          </a:xfrm>
        </p:spPr>
        <p:txBody>
          <a:bodyPr/>
          <a:lstStyle/>
          <a:p>
            <a:r>
              <a:rPr lang="fi-FI" sz="2400" baseline="30000" dirty="0"/>
              <a:t>• Pöytäliina Finlaysonilta</a:t>
            </a:r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  <a:p>
            <a:pPr>
              <a:spcBef>
                <a:spcPts val="0"/>
              </a:spcBef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2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095"/>
            <a:ext cx="10544100" cy="70294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989888" cy="647328"/>
          </a:xfrm>
          <a:noFill/>
        </p:spPr>
        <p:txBody>
          <a:bodyPr/>
          <a:lstStyle/>
          <a:p>
            <a:pPr>
              <a:defRPr/>
            </a:pPr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Kässäkahvila</a:t>
            </a:r>
            <a:br>
              <a:rPr lang="en-US" dirty="0"/>
            </a:br>
            <a:r>
              <a:rPr lang="en-US" dirty="0" err="1"/>
              <a:t>Helsingin</a:t>
            </a:r>
            <a:r>
              <a:rPr lang="en-US" dirty="0"/>
              <a:t> </a:t>
            </a:r>
            <a:r>
              <a:rPr lang="en-US" dirty="0" err="1"/>
              <a:t>Taiteiden</a:t>
            </a:r>
            <a:r>
              <a:rPr lang="en-US" dirty="0"/>
              <a:t> </a:t>
            </a:r>
            <a:r>
              <a:rPr lang="en-US" dirty="0" err="1"/>
              <a:t>yössä</a:t>
            </a:r>
            <a:r>
              <a:rPr lang="en-US" dirty="0"/>
              <a:t> 21.8.2014</a:t>
            </a:r>
          </a:p>
        </p:txBody>
      </p:sp>
    </p:spTree>
    <p:extLst>
      <p:ext uri="{BB962C8B-B14F-4D97-AF65-F5344CB8AC3E}">
        <p14:creationId xmlns:p14="http://schemas.microsoft.com/office/powerpoint/2010/main" val="1570387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yhj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rt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t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117</Words>
  <Application>Microsoft Office PowerPoint</Application>
  <PresentationFormat>Näytössä katseltava diaesitys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Verdana</vt:lpstr>
      <vt:lpstr>tyhjä</vt:lpstr>
      <vt:lpstr>1_Martat</vt:lpstr>
      <vt:lpstr>PowerPoint-esitys</vt:lpstr>
      <vt:lpstr>PowerPoint-esitys</vt:lpstr>
      <vt:lpstr>Kässäkahvilan elementit</vt:lpstr>
      <vt:lpstr>Julistepohja A3 Flyer A5</vt:lpstr>
      <vt:lpstr>Säilytyskorit</vt:lpstr>
      <vt:lpstr>Huoneentaulu</vt:lpstr>
      <vt:lpstr>Etiketti</vt:lpstr>
      <vt:lpstr>Pöytäliina</vt:lpstr>
      <vt:lpstr>Ensimmäinen Kässäkahvila Helsingin Taiteiden yössä 21.8.2014</vt:lpstr>
      <vt:lpstr>PowerPoint-esitys</vt:lpstr>
    </vt:vector>
  </TitlesOfParts>
  <Company>Marttaliitto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Katja Kuittinen</dc:creator>
  <cp:lastModifiedBy>Ritva Ikonen</cp:lastModifiedBy>
  <cp:revision>182</cp:revision>
  <cp:lastPrinted>2013-02-20T13:14:20Z</cp:lastPrinted>
  <dcterms:created xsi:type="dcterms:W3CDTF">2011-02-10T07:28:13Z</dcterms:created>
  <dcterms:modified xsi:type="dcterms:W3CDTF">2017-03-14T11:12:31Z</dcterms:modified>
</cp:coreProperties>
</file>