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21" r:id="rId2"/>
    <p:sldId id="317" r:id="rId3"/>
    <p:sldId id="298" r:id="rId4"/>
    <p:sldId id="299" r:id="rId5"/>
    <p:sldId id="307" r:id="rId6"/>
    <p:sldId id="256" r:id="rId7"/>
    <p:sldId id="308" r:id="rId8"/>
    <p:sldId id="259" r:id="rId9"/>
    <p:sldId id="261" r:id="rId10"/>
    <p:sldId id="260" r:id="rId11"/>
    <p:sldId id="316" r:id="rId12"/>
    <p:sldId id="263" r:id="rId13"/>
    <p:sldId id="262" r:id="rId14"/>
    <p:sldId id="309" r:id="rId15"/>
    <p:sldId id="320" r:id="rId16"/>
    <p:sldId id="264" r:id="rId17"/>
    <p:sldId id="267" r:id="rId18"/>
    <p:sldId id="300" r:id="rId19"/>
    <p:sldId id="296" r:id="rId20"/>
    <p:sldId id="265" r:id="rId21"/>
    <p:sldId id="268" r:id="rId22"/>
    <p:sldId id="275" r:id="rId23"/>
    <p:sldId id="276" r:id="rId24"/>
    <p:sldId id="315" r:id="rId25"/>
    <p:sldId id="310" r:id="rId26"/>
    <p:sldId id="311" r:id="rId27"/>
    <p:sldId id="277" r:id="rId28"/>
    <p:sldId id="319" r:id="rId29"/>
    <p:sldId id="279" r:id="rId30"/>
    <p:sldId id="280" r:id="rId31"/>
    <p:sldId id="281" r:id="rId32"/>
    <p:sldId id="318" r:id="rId33"/>
    <p:sldId id="282" r:id="rId34"/>
    <p:sldId id="284" r:id="rId35"/>
    <p:sldId id="286" r:id="rId36"/>
    <p:sldId id="283" r:id="rId37"/>
    <p:sldId id="285" r:id="rId38"/>
    <p:sldId id="290" r:id="rId39"/>
    <p:sldId id="287" r:id="rId40"/>
    <p:sldId id="288" r:id="rId41"/>
    <p:sldId id="291" r:id="rId42"/>
    <p:sldId id="293" r:id="rId43"/>
    <p:sldId id="303" r:id="rId44"/>
    <p:sldId id="304" r:id="rId45"/>
    <p:sldId id="305" r:id="rId46"/>
    <p:sldId id="313" r:id="rId47"/>
    <p:sldId id="312" r:id="rId48"/>
    <p:sldId id="314" r:id="rId49"/>
    <p:sldId id="306" r:id="rId50"/>
    <p:sldId id="278" r:id="rId51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A50021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86161" autoAdjust="0"/>
  </p:normalViewPr>
  <p:slideViewPr>
    <p:cSldViewPr>
      <p:cViewPr>
        <p:scale>
          <a:sx n="55" d="100"/>
          <a:sy n="55" d="100"/>
        </p:scale>
        <p:origin x="-2021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1728A-4124-445B-A3A0-F052C4AD49A9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43A01-EF5C-49C5-8FA5-C64A33386D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797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Matkakuvia keväältä 2013</a:t>
            </a:r>
            <a:r>
              <a:rPr lang="fi-FI" baseline="0" dirty="0" smtClean="0"/>
              <a:t> Kamerunista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0171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Tässä tuotteita myydään</a:t>
            </a:r>
            <a:r>
              <a:rPr lang="fi-FI" baseline="0" dirty="0" smtClean="0"/>
              <a:t> torilla.  (munkkeja ja papukastiketta)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54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Pieni lapsi torilla.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472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Rouva joka valmisti seesamöljyä. </a:t>
            </a:r>
          </a:p>
          <a:p>
            <a:r>
              <a:rPr lang="fi-FI" dirty="0" smtClean="0"/>
              <a:t>Ensiksi siemenet paahdettiin ja jauhettiin. Tämän jälkeen massa kuumennettiin uudelleen hitaasti, miedolla lämmöllä.</a:t>
            </a:r>
            <a:r>
              <a:rPr lang="fi-FI" baseline="0" dirty="0" smtClean="0"/>
              <a:t> Seuraava vaihe oli puristaa öljy siemenistä.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067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Öljyn erottaminen tapahtui käsin. Hidasta puuhaa.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7437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Muutama</a:t>
            </a:r>
            <a:r>
              <a:rPr lang="fi-FI" baseline="0" dirty="0" smtClean="0"/>
              <a:t> tippa pitkän työn tuloksena. </a:t>
            </a:r>
          </a:p>
          <a:p>
            <a:r>
              <a:rPr lang="fi-FI" baseline="0" dirty="0" smtClean="0"/>
              <a:t>Seesamöljyä käytettiin ihonhoitoon ja se on kallista.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0463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Rouva ja hänen kaksi poikaa.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975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Astiakaappi. Kattiloita</a:t>
            </a:r>
            <a:r>
              <a:rPr lang="fi-FI" baseline="0" dirty="0" smtClean="0"/>
              <a:t> on aikamoiset pinot!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0316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Tässä perheessä äiti ja tytär valmistivat soijamunkkeja. </a:t>
            </a:r>
          </a:p>
          <a:p>
            <a:r>
              <a:rPr lang="fi-FI" dirty="0" smtClean="0"/>
              <a:t>Ensin soijapapuja liotettiin.</a:t>
            </a:r>
            <a:r>
              <a:rPr lang="fi-FI" baseline="0" dirty="0" smtClean="0"/>
              <a:t> Liotuksen jälkeen vietiin jauhettavaksi, josta saatiin soijamaitoa. Tätä käytettiin pohjana munkkitaikinassa.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0704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Massan</a:t>
            </a:r>
            <a:r>
              <a:rPr lang="fi-FI" baseline="0" dirty="0" smtClean="0"/>
              <a:t> erottelua.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266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Poltettuja vuohenpäitä – keittoaineksia.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82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Marouan</a:t>
            </a:r>
            <a:r>
              <a:rPr lang="fi-FI" baseline="0" dirty="0" smtClean="0"/>
              <a:t> naisryhmä vastassa lentokentällä.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9182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Tällä rouvalla oli katukeittiö, teurastamon läheisyydessä.</a:t>
            </a:r>
            <a:r>
              <a:rPr lang="fi-FI" baseline="0" dirty="0" smtClean="0"/>
              <a:t> Hän valmisti vuohenpääkeittoa. Hänen tuotteet menivät erittäin hyvin kaupaksi.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461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Ja tässä keittoa myydään torilla. Keitto meni kuin kuumille kiville – varsinkin miehet,</a:t>
            </a:r>
            <a:r>
              <a:rPr lang="fi-FI" baseline="0" dirty="0" smtClean="0"/>
              <a:t> </a:t>
            </a:r>
            <a:r>
              <a:rPr lang="fi-FI" dirty="0" smtClean="0"/>
              <a:t>jolla sattui olemaan krapulapäivä kävivät soppaostoksilla.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241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Paikalliset kotitalousneuvojat opettamassa elintarvikkeiden monipuolista käyttöä.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555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Naiset ottamassa oppia.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937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Naisryhmän</a:t>
            </a:r>
            <a:r>
              <a:rPr lang="fi-FI" baseline="0" dirty="0" smtClean="0"/>
              <a:t> naiset muodostamassa oikeaoppista ruokaa. Hankkeessa on tehty ”pelikortteja” jotka ohjaavat oikeiden raaka-aineiden valintaan sekä oikeisiin annoskokoihin. Korttien avulla opitaan muodostamaan tasapainoinen ja monipuolinen ateria.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467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Seminaaria odotellessa,</a:t>
            </a:r>
            <a:r>
              <a:rPr lang="fi-FI" baseline="0" dirty="0" smtClean="0"/>
              <a:t> vilvoiteltiin ulkona. Lämmintä ulkonakin reilut 40 astetta.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539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Resepti-</a:t>
            </a:r>
            <a:r>
              <a:rPr lang="fi-FI" baseline="0" dirty="0" smtClean="0"/>
              <a:t> ja kokkauskilpailun valmisteluja. Ruoka-aineita tuli käsitellä oikein sekä hygieenisesti. Ruoat valmistettiin pöydillä eikä maassa.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060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Tässä naiset tekevät esivalmisteluja.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968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Maapähkinöiden</a:t>
            </a:r>
            <a:r>
              <a:rPr lang="fi-FI" baseline="0" dirty="0" smtClean="0"/>
              <a:t> jauhamista.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6463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Äidit ja lapset ruoanvalmistuksessa.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34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Naiset toivottavat tervetulleeksi. Lämmintä ulkona oli tuolloin +40 varjossa…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7606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Kilpailijat toivat mukanaan hiilipadat,</a:t>
            </a:r>
            <a:r>
              <a:rPr lang="fi-FI" baseline="0" dirty="0" smtClean="0"/>
              <a:t> joissa ruoat valmistettiin.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9671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Savukalakastikkeen valmistus. </a:t>
            </a:r>
          </a:p>
          <a:p>
            <a:r>
              <a:rPr lang="fi-FI" dirty="0" smtClean="0"/>
              <a:t>(ohje löytyy Kattilamatka Kameruniin ruokaohje vihkosesta)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9176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Pinaattikala.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(ohje löytyy Kattilamatka Kameruniin ruokaohje vihkosesta)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581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Tulisilla</a:t>
            </a:r>
            <a:r>
              <a:rPr lang="fi-FI" baseline="0" dirty="0" smtClean="0"/>
              <a:t> hiilillä. Ja patalappuja ei tarvita!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0207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Kanapata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(ohje löytyy Kattilamatka Kameruniin ruokaohje vihkosesta)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5618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Ndole</a:t>
            </a:r>
            <a:r>
              <a:rPr lang="fi-FI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(ohje löytyy Kattilamatka Kameruniin ruokaohje vihkosesta)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6136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Naisryhmä saapui seminaaripaikalle.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1923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Kilpailu – kuinka valitaan ja kootaan monipuolinen ateria perheelle.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17410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Myyjäistuotteita,</a:t>
            </a:r>
            <a:r>
              <a:rPr lang="fi-FI" baseline="0" dirty="0" smtClean="0"/>
              <a:t> joita naiset olivat valmistaneet seminaariin.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041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524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Automatka alkaa kohti </a:t>
            </a:r>
            <a:r>
              <a:rPr lang="fi-FI" dirty="0" err="1" smtClean="0"/>
              <a:t>Marouan</a:t>
            </a:r>
            <a:r>
              <a:rPr lang="fi-FI" dirty="0" smtClean="0"/>
              <a:t> keskustaa.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1529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Nuoria osallistujia.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75434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Seminaariväkeä.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856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Yaoundén torilta. Valikoima on runsas.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43507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Kasviksia on monipuolisesti.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627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Papukauppias.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25032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Pähkinöitä ja maissia.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06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Maissia.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02415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Yaoundén</a:t>
            </a:r>
            <a:r>
              <a:rPr lang="fi-FI" baseline="0" dirty="0" smtClean="0"/>
              <a:t> kadulta.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5160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Näkymä Yaoundésta.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5271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Vehreä Yaoundé</a:t>
            </a:r>
            <a:r>
              <a:rPr lang="fi-FI" dirty="0" smtClean="0"/>
              <a:t>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35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Paikallisia</a:t>
            </a:r>
            <a:r>
              <a:rPr lang="fi-FI" baseline="0" dirty="0" smtClean="0"/>
              <a:t> päättäjiä tapaamaan…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877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Naisyrittäjä. </a:t>
            </a:r>
            <a:br>
              <a:rPr lang="fi-FI" dirty="0" smtClean="0"/>
            </a:br>
            <a:r>
              <a:rPr lang="fi-FI" dirty="0" smtClean="0"/>
              <a:t>Hän valmisti tyttärensä kanssa 10 kg</a:t>
            </a:r>
            <a:r>
              <a:rPr lang="fi-FI" baseline="0" dirty="0" smtClean="0"/>
              <a:t> taikinan jauhomunkkeja joka aamu.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810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Perheen kotipihassa aamutoimia. Osa lapsista nukkui yön ulkona puun alla, koska oli kuuma.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577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Tässä ko. perhe valmistaa</a:t>
            </a:r>
            <a:r>
              <a:rPr lang="fi-FI" baseline="0" dirty="0" smtClean="0"/>
              <a:t> ja myy munkkeja kadun varressa.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09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Toinen naisyrittäjä valmisti</a:t>
            </a:r>
            <a:r>
              <a:rPr lang="fi-FI" baseline="0" dirty="0" smtClean="0"/>
              <a:t> papukastiketta ja jauhomunkkeja. </a:t>
            </a:r>
          </a:p>
          <a:p>
            <a:r>
              <a:rPr lang="fi-FI" baseline="0" dirty="0" smtClean="0"/>
              <a:t>Tässä liotetaan papuja. Jotta prosessi nopeutui, laitettiin liotusveteen lipeää. Muuten pavut olisivat alkaneet käydä pitkän liotuksen aikana. </a:t>
            </a:r>
          </a:p>
          <a:p>
            <a:r>
              <a:rPr lang="fi-FI" baseline="0" dirty="0" smtClean="0"/>
              <a:t>(Lipeää käytetty meilläkin ruoanvalmistuksessa aikanaan, esim. lipeäkala)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3A01-EF5C-49C5-8FA5-C64A33386D6E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945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5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9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4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9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79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81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06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33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9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97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6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094F1-F5E8-4CFD-862C-8F3234F1B1A7}" type="datetimeFigureOut">
              <a:rPr lang="fi-FI" smtClean="0"/>
              <a:t>9.10.2013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2328B-6E89-455A-BF9C-3DC03149F5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94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hyperlink" Target="https://www.dropbox.com/sh/njad2a8yl2znsrm/iW6LmsbU8z/IMG_0674.JPG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jSkJuFAr0LSE2AYXPvXnenkidc+tejaK26NcenHvXl1j06RtopfZgc5zippVdMqijOPyqa2XMeFABPep0QyBwoIGM5NcMjYy5I2BAUDHrTIrcuAXwoHWr8kBZVIHAqGUHGFOAOOKzuUViikZXqG6+tKoJyZD8ucfWpYUMrNwQoyDT7lN6lQCAoouUZs07eZzjYeAaVTK53cYHHPrUyxeZINxXYh4FXIYQDgfWruKxWWN1O5gPTH9aYd27GcoRk47mtKFC5CEZyc59KrTIBcMEGQB0/rVJiaIUkDIVHDKBz6iqxEm4kBeT/Stqw0e6vI2uoVRLRR800rbU+oPf8Kp+IzYadpxbTbsajehhuSMfKOucfTFbQhKb0Mp1Iw+JmbNHkqB0J59sVZdxJBuI5HSsK58S2K24cyKs2MtFJlWJxnA/wA81X07xhp2oSi1DGGXOP3pAVj7GtZ0J09ZI0cbJO6d/M1pZHyVOCjYrlfFFzLPZyCBDJKZPlRQST2wAK9Vvpj4f8PiysYEuZLxAbkSxZBbttdQTtAPT3zVHw7qOg6BaXTaarTaottKfPmt5BmVf4UB+6FPGM555rJVoKPPT979PUxcuWVpaFP4IahHpWi3ul63exWl4bgstvO2xo12jJOe5yeOorC/4TC+8NeNb7VNC+yszCSLbINyFS2cgj6A1xOp2d1c3EbzXLq672JlQ5dmbczH3JNXbSzspvKjuGZpmXDMku1eB6V1wpqE3UvqyKteVSmqTWiPR7f9oPxHBIRdaXpMnmHqqlcjvnmtW2/aYuLeZkufDkDRKMBYLjbj8xivGZdG0y/s82ksltcHORdPkLgcDA5yT0rBXQr6Oba/lmPPJR1Gfzrp9qnuzi9i7WSPohv2nH3Hb4bO3PGbvnH5UV87No91uO0x4zxmRaKr2yJ+qvz+80bNgJVY9Aea9M0GNpEQqvysOvtXmdtGzN8vUGvSvCQLLGsjNtIyCD0riqq56FN6HYW0JVMsCBjjNWAQXA4CsNox3NT2kImgDSMSFzgDuKfDb/vUCId7HK57YFcU4mqkZrpvHJwqHBqvcRjdtA9hitCaExxbAC38RPXJoW1AVSzjeRnjtWLRaZmBdvC8Y7+pqMHcXRBwOtaqwKIWA/CqYZrYlBgxkZYY9fepuVcrSQNCQGU4BJDeoxT4xvRm6FQDntzU80gex253ENkH0B7VQZyoJXoB83vVILk80xELGIgTL0J6dea0tH0xrtkuX2iHcxA7ufSsO72gbc8kfjXr/wAOtEjn8N2F3dDIw5CY+8dxxn/CuijKnGXNUV0LmhHWpschrllIunH95JBJIpjhlMeUBxwAOBj2GK8b8Tx+ItF1OO7KLuIHmPAPkY8jdt7ZBr641hLY6fMbpUaMRzMVYcYUY4rwb4w6VBDBP/ZkjrAYYv3YG9FZgfXkfga6qWaU5+5OPLf7vmbwq0MVSdKceVeXkeH+J9fOtRFbtIjJ5hbcECuoC4VQRxt79zXKkMrgMd204yO/vWlqNm8N5NBJJG/lkKSD39Me3eqTRrAkh3gEDk4+97CuyLVtDyZxjTlobkPiDU7d7Yz3d9c28aeX9nS6ZFPPA45x/hWp4a8SC6vFs7uVbS1acSpF1Dydst+vua4+2u9tyjttURjgY9u3vTYoJ7x5pooWMcfzMQMBR71LpRas0Zqf2lqezajMnnRN1G7B561iamyiZmKgHoBVTwb4wis7S60fWLWKaQjy7e7YAtHk/wAWe3+12r2LSNEufC9ldT3fha31S0mUSvPNCt2kYX+6ynIBBznpXO1yaSOmT0PBpA37yTAKsxxj24qhduWj+c9GPIr0j4kaxpOrJDZ+FvD+mRSwkTSTWSkZXacgjJGATmuQtbi6iiInYpn5hGqgj9RWyS3MX2MmOMBFwD0orpItISeJJftFmvmAPhrlVIzzyOx9qKrm8g5F3My1GCT+leheDJQ6oo9MCvOozkgZ6V2vguZUkA3cg9R2rCotDWmz1bTflQrnhh+XrWhHtUZA+7jBrN06RWVXHK/zNajIdnHQfez3rmkjS5VmiDIGXrWZNHtKSDLbCTgdx3FbKEz2+QOWzweo7VTkQKAXyfaueSKTMu5l2PGwbjjKj0Pb+tRzMkkm1WBG3gVYePDTbF53cZHTimSMqKHKAEfKPasWjRMzuNnBxk5x6kCqzNtkVfXJ+tTTSfvgnGMZFVjkuSCBtXOaaGJF8rAtz3JNe8fDecT+CNOxgERsDjrwxB/Wvn6VygO3Jy2cd69k+HV49t4J06TAMavKkxyPlLOR069dv51UvhMK6ujpvEMkRAjlZlLmW3wO+4ZH8q+dvijNqE1hJeSBYbSeADaB8zSI20L69TXt/iLUbe38x5XRfLnhkJ5dlwBn5RyBXhnjrxWqXOsWaXcVtYQziIGdc3C7ss7RoPTcRXNhLzq3gtv8zWP7qnr1PJvsKQMp1K48mEIzhkwzs2Tzjsc9zXMXMu5mPzAH1OSPxrZ8QajDeXdy1qhZJmGZ5wPNYD0A4Ufr71V0i3W8uWtWjIZuj5x9AR/Kvpad4q7PPkud2RTWS0iRduZJSxyxXAA7Y/XNdbJ4rsU8PppFjpKGDALytLhnbBy3HQn09K4aZAkjAc4JFX9KSNm3BtzqvCepqqkVJXZnSupWRr+KtMfR9eMJLMjxJIjldu9So+bHvVjSNfks4TayyuLST5SVJzGD1IAPPHY8U7V9WW402K01HzZprWHybaXAJHOdrE/wjJx3GcdK5jlgcfWsoR9pD30eg5cjtE9btfCemSQrdWmpXLRypuBSULkEe38q4TxTpstpqCw2fnFRFvJZ8469z9KpWmq3UFh9njlZVXLLjt+NaWsNIbOwM8m+QxbmJHOOwrOEZ05+87hUUakHyq1jlxJIQDhqKssBuPzHrRXWcns49zpVznqa6jwlJtu13YHOc1y8eSP8a3PDsnlXqZOAfWuWZrA9t0WUPAhwQR930rbRchS77icEqOgrmdDmDwg54x0FdBbybwoB68VhJFsWPEKjbgc4YevvVG7bcrsvGSFVfT61beL5GZs7mkDgdxUU0QVwUA+Xgc+tYSiNMz5hgkv6Dj39azrlmKDB+9nFXNUzHgF8rjGe30qidvkRgnLngexrCUTRMzbl9o5GWHQ1Quroog2DcQMGr8o3Z2jLBiMf1rLu48u4zuZRghR0oiik1fUzJ9QuBNHGdqoTkkCuv8B+MLiykm0mYwGGZt8ZkTPz9CvXGCB+YFcTeW0s5j8tdxFbml+B9Svo1uWAhB5CsOT7+1aRSe511I04R1R2Hi29spdDYQajcJEqCKSJCcPg8A469+teM39gmoW8ssUDhVzl25Jr3LQvCwXwheR6xOn2nzGjWWRCRjjbkZ5Iz1rm/Etvb+GvAEGlKBPc7pJZ5WQAuSfaumNofDoc8Vzq26PnC4j2Tuvoa1dI1f8As21vl8rzLieMRxyH/ln1GfrgnFVLtd1w7AYyxqJ02LyOa73qtTzuVxehnyD5zUahtw2Eg9sVcniIx611Pgnw6b+XzZkyD93P86qdRQi5Mzp0ZVZ8qOYM9y0W2VPMXduyRzn60gmQcFSpz3r0XW9FitUZQoyBXGXEKLIVZQRWVOqprQ6qlOdDrcoKV4YAY710WuTLqUtu1ov7oQomDxggciudubR4gXgJZO49Kl0rUmtpf3i7o+hFW43syfa8ycC3/YdweSwzRVt9SmLsVU7Scjmii8zm5DRgQkAVqabCPtSscYzWbbyxogZ859MVs6Obi4CzQW/yKerd/wAKw5ZS0ijqUox3Z6P4WkMjRxv3U5zXb2KqjbQAPSvNNIF7bK8kTAyK5LKV5AIreWfU1KyC8CLkHaEAOPStoYKpIwqYqnHqddO+yQqMlqq3s4iwWxyPWuSu9YRTJJNdTvtID4OMGsq51+1l3LBa3M56ZCls0ngGvikkJ4un9lN/I39V1Oy3rDNcwRBSpYM/IrBvPFGnRQmOFnnmBwBGOCfqeBXJ+IF1G+vM2+lLE4UBpGjLOB14B4H1qO2ju5bhLTVLCaCNwNzjoR1BKiuSdBJ3Tud9CHtLRejfkaWp+JtXGRY21rbKV3Fi3mN9Selc4Jb6VrmU6kytJ+9YRnhmPXFdDc6dJANs2Vik+Uq3AU+g9/eh9MgtIZJYpGkQkKVC8qeuCRxWamlsd31KnrzXND4fTtbXQe5CXvkpuUOeefWvWNKuxqtlJLbo0LwHBQOCR7/SvHtCuhDNMXs2VXGAFOD16YrT0zxMmnXyT2sksMqnBDKdpHcEdxWDclLYuvg1KNk9T1XVoru9tJLMTKqSREMduJBn+Jc9+K85+IMHlaVFavcT3L267GldeW9+mDW7qvje11ebQ49N8u2nabbPK6ltuSAFX1BJzntitdNKt9RuJZdYiNzLFIVTfynpwPwrWlzTmoJbnHRjO6h1PmtLBXuGAPfjIrpdE8GtHqr2HiG3kt7m4slvLUk4KgvjkfhyD0r13TvhvbxapZXduPIe5WWNDKc+S5BKPtxw2AflPOcVmfGXQovB+i+EtYilkuG0+Q6fdSyfemikBYMfcEH86t4mDqKkpau/4Gc1GnOzV0uvQ8bl8MSprD28qhUXnd2xXp/hPQysKuq+RaqAokkBGfcDGTVzRba3vtW85irK4DFiMgrjtXUS+ZPZzyxJ5cfln7MjNgu+DgsOw6ce1dVOlLER12PRweCWs+hxutaVozQLPNqU7QOrPvjhChgrbSAWPXvgjpXl13osF40TWVxMxld1KsoyCDwMD6j612+vXS2+izWSvI0O2MxsRj7oAfr0yVB/GvPdLvmtdTlmPzB422DP8XanOj7KLcHr/XkRjqFODSIZdJmtrgwmZPMXOVZSpIHUj1Awax7+3RZTtKiUHkAZB9xW14nvphJYyoSr2/yqcZB4yfrnvVLV7uC6Frd2ifZy67ZI1P3XHXHt3q6LlJKTPErWg3FFIRzqAokjwOPvUU77VK3JVSTznb1orTlmP6xA9TtvC91dgJDaHzB94+nvXT+G/Db2DmMO+7PMbDgH09q3bLxZHBLGNN0+QIpOXueMfX8qivPEGsX0jAGK33ICBFHnBz7+orOjCcBznCWrX3m5Y+HrqbJa1jgUDdvZsEnn8TViDR5IRPutoYjyA8kmC3uOuK5/xLd6jZ6Gt3B9qUH5GRpCGJ/vfSuUh1a7vMm5t5Sp5BLswb39q0qqtU1czBTgn7sUjubuLTLO08ia6s/tCkF1RQRn8OTzWfNrP+i7bN4YQMsC4ALt/QVz1xePcQiO3sojKRhV8s5z9azb2z1iKOWW/a3ilGPlBAIz7VzrCreTNYzine1zf1G4v3XCqzySYyBMCo/DvWdJJFGzIbpWnI2gAgYPQ59qx1s7hwJJJpmYDtS2uizTufLt2c55Ygt1/lW3sY8rjYv69ONRTi7JdOjNG8ldk/0l55JcDy41UlOOKrqv2e1kG0r90kDv7VsWWiangiWJXj9HbaR9D1q22lX1ratEMPblt7JvOPofWuKphakNXsezQx1CvHkTSfZ7fI5yKNblmaFWgmKZA38A+nPIqBrWRZEhZEZz0MnQVsahpK3tl/o4lMyOvyovyEEnAz34x71EkL2WZNSWSBA6xASAKyjtwcnrXNpsdXv02+XVGXFZXAurZIp0ikDBlkYhUBB96+jPAOlW8PhyC91W7jvL2UtJK5ICbs4GF9hXhj2jz24it7iNjI+TG8XU/wBB+Nd3Z48P+HsOf37Alie2fSjl6s5cT+8soO3eyNL4heMo9Le6h0iO2lZgZmuJJgqxsGABC4yzdxj0rc8b+GrXx54OutJuGG6aOK4inXnY/VXHr347g18y+OteNzdOgbNfQ3wU14X/AIN0qO9XFzBbmJyRzhDwD/wEg1yVMJOnBVKW8W2ck6V7pa2Ry/hjwVd+GLV9K1C9S9kWQL50SFQYxjaDn8a09RlVYOAhjiRgMDOMcfhwPxzWrqt2Zp5JQMlyTn+Hnpn8BWFqgH2GUnG0l8DHOfX25FfXUocsEnue/hafJTjF9Dx7x1MI/kk3KzoB8p5IJ6nPuDiuAjx9vg6k+Z+fFdR8QZHlmzJuadXKyFmz0Hv+NclZHdeRdMICxwPQf/XrkqPc8rMKl6jQ7XSxhRTk5fdg/wC6Kz/KLWnmF1ATAxnkg1c14F4reUg85Byeh/yKrRPzGAy5PBDClS92mjwK2tRlcOcDGMUVo+dbjg28ef8AroKKv2nkZ+z8z62TwrDHdPJfeZNM+AY4GCKM8ZwP1NX7W0sksjEkMVrtYjCrzgdCe9ZemXl9eW+2W5ht5ZXaM7IWYhh1B5wPpUpgheAPJd3FzIQf3bylAwB5wB39q2da20So4TmV5yLOo3+kLA1nK7yliYiFGSCR3riNW8N/YV8633llUMCxxuXpnA9K62GwimV57G3dxgNKkIIOOzoeufUV0aeH9R1MSRCxuFUKDHPLgDp29c9xiocuZ3YeyjGL5Xr5nn0HhsOkUsc1u7Ng4WXoaml8HyTM8cqggnCSggn8Aea7XR/hrerKZLuO1jOcgGTcAc9gBiujXwZd+crPcwbQQcYJ/wAmm5RWyJjSUtXJI89tfDlvpQS1v3ghnT5QZVI3Dr1P1qpe3kOm3wtLgLExOI9pGyT6eh9q63XNF8SXmuWqQ21vqlmMm6EpEZjHAGxj1PfHpXBeO/CCWsM80kki7csI3B+U+lcscROGr2OmNGjVXu/mWpblAMqrE578fnWVq8l5Oqrbi2WMA5EgOefeuc0jXZYrNmuL0GFPl/eAFgR2yeavf2raXB3GTzO53GieIn3OqGFw9rKOpJps2o2zJBHHC3z5ITlWHbOOc1rvo24tc6qdzsQ21ucYHGKzB4ihtFJhaNAozlax9R1zWdU/48LK6uFPAZVO0/j0rgbU5aLU76ftH7qd7/NmtqF/b20o8shcd6y/Fni+K601VEgDquCBWFd+HdanR7jUbiGyt0GWJO8r9ccVe0r4af27p8Zsbh7ya7tmdCw2CCQHoeeM9s5rf2DTtU0KqYerT15f0OG0Cxm1bUWvZEZ7WF8/7zZ4Fey+BdYhsr3ZNOQbjKeW6gbT0zuH5VwzWMuk7U0Qt5cZaG4Rx5ctsRjKuvOSSCMgY7+9dn4BsrKTXri31ZxPNATcLGnyeamFdDg/w9QfpSqPlakvuMsJjKcFyWu3/VjtriFVkiDqSqknBOSTx19axvFN4Y7EqAylVYsw+UKP5en610uobZSLrYoaSQooUcDAycfhXE/EUiDwvcs4Z1AUMueoyBj8cD8zXuc14XZ70JXjzdTwfxRcG6u3uAgSN2ZUXPG0cZ/lzVDTYi25j0dwgJ9uT/SpNRW7upfOliCjGVwMAD/OKvRIlrZxRkfOgJkz/C5P/wCuvMqy09T5qu3Ko5MytZkX5ITgjeXJHYUyO3eMkROMk4IkGcA9DUV2ftDNKAdrsscee4FTyXCRgM+NpGCO5FGqioo4GlOTkyI20uTlYye5x1/SiqjXNwWJGeT60VVpE2gfcWm+HrrUneEI5wzQXLL8gSRfuyqff0rrtM8D2MarLqAElySsjiIlEEg/iXvz35rqooo7eFUjUJGgwB7VWF209w0UccixAZMx4BPoAefxrfc5btk9taW9qpW2hjiBOTsUDJPWnSzJEoLHqcD1qvNMI7kMGAVVwxP6VVn1K3hDySAuwHy/JinbqEPfbS6Gnvy+3gHGevNPByM4I+tc3FrkV08rqY8wZ3HcAUHvmmJ4g+0zT2kbRtNGgYqH2nB6YPTPt9KiUox3Ic1ezOjPl26O+Ao5ZsetY7Qxa6LiC/s43tMBVY9Se9cXfeLrtdYg0SMyTk7VZxGD5mVyFU9zkcnt3rpvFPjHSPB2hrc6xMkEvlgx2asDLI2PuqP69Khe/wCgRk27x0PJfGXwj02HU53tZZjHIwIUkLsJBPJ6EZ9q5K5+HLCaysbK5P2i7YhWZseUo+8744wOa6HRPiTqniwXEsv2G0uI5CdnlM5Ck/IV+g4z6g12HgYyXl7qF1eTSXczKluGdNu1eSwX8BWVbDujTddvTojv9niHBVPs97oqeFvhh4e0nW5IrlXvZIrZZUNy25gWbaHOODnaeMYGat+Pv9GuLW3EaxwxR4j2japx2x0Hb61qLqjQeJrOOUoqPH5JbIzub5l6dsAD60njO3XUtNaS3jJeDLgBckD+Ie/HOK8+jWVHE05T2e34ndldZRrqUndJ2fkeU67LJLC0ZijltpRs2ngbuwP412Pwx+1Q6PqQnit1DXCeWsQwF+Q7gf8AvkVyTiOQMpOwn+4eCPX0Ndd4AvIVtdRsXmAkIV1B+Vj8pXqevWvTzaF8NJryPrc0SeFdvL80cL8ctMGmeJNI8WWUpt0uPLhuJVGSZNv3tvdcYU1W8Fx3cGrpBq0UkOpW1u8UQKHE9s5DoynoMenvivSfGfhGPxVoF1Y3PEtsjxQOy8qQMkg9Bzjn2rnX1K+0XSf7G1WFr65SJPLuYIsIEcndKeevAXA46dK83L8TOpCEbXa/I+OlVp0akZtbPfudFYXRvNKvrfaD5TLPH2bA+V/6H8K43xWqzWs9tIofJBCfeB288D8/0qlr3iC50Ge2u7cq0kZ3Mr9HB4YN7EZFLaeNfBN5CbmfUTZyxo+6yuEO8seQFccEZ+h+lepSxHKptq93ex69HGwp8zn11XzPD7qKSHUp47l2MUEjrnPUhs8gVm6veeVF5fR3IyT/ADP5mtDX9Zgmu3liKSXBLAsgCp1wDgewGfeuXnbznLux3Hkk9KzjFyfNI8TE1ldqO7EEsmFjzuAyVGeKUbjjIAwcZ702NFIJJw3YihgWP7xs+mOtbWOJOWxJtj/uk/iaKZ5Gex/OiixfJLsfp7dxefGqZypOWHqKgdZIGyAixLyTnp6daxI9G1aOeaRNeuYkkIPlLGrqh74LZ49qsPb6zEgVNWhf/alswT/46wFaN8pywfM9jVETEE3IRjjjvWXf20MjMpSVvMUAGE8D69643xt45uvBtvHHeXgv7y53FAkKxCJR3PXPNcHGfiL4ivHa516azsSCD5N0sDwEHncEXqBxjPXr0rJ14w3Lqp01fa57RJZpp8aSzvax4OwNcbVUg4wCeMn8647xjeaDpt//AGl5lzOI/MieC1jDSKwwzCNT68ZPQcnNecas9vZbpNPtLrV9RlmaeGe8eR5YkKFSFYk4UDJz1yajsde8TTym2stCtopyS811cDaFB6nLH+6OmOetccsTGb91HPo+hLq/xP8AE8sMtl4G8MjTUVvJF26/aJQT15xsB598VxI8AeKtb1BLjUZftc8/z3V0027y/Xex4HHOBXrN1eS2crC8165SyhIYwCIhIgQApHyg7QT1P/16zfE2u3OsaHHsv4rTTFmSOV0yzOASXY4++OMAdOn0qPbzuuxrBuTtFHeWHhK0sfDlvZ6YUtbqCPEMpXcGY9Vcd1bv6dRgir4jtIVTCW8c7KvnQhwpUjOWz34JxnGQa8+07XtR/tDTba21QyW8UBmnD4ZCmCyBm7NtK5AyRisXxTa2D20i6hduNXkcyxyyoNsinLbMddpHAPrV4twxFlB2f9dDWjVlD3JN2Nrxfe241AmLULcsFTzC8yo0bjgKC3XHBz+VdDZa3eraAataTwSjbi4fCxy8ZDAg8nvivLLL4b+FdesY75IpFEq4kZWP7p/fPYdMV2SwXmieEbfR52gnitowls0j58r5zhWPVhtGQOMZ9K1qU6OMpQw1VfDszowVCSxDlDVPddX6HN+Jta0Ka4cWF7FbXZY77aUiPDdyp/hz1x0q78Pwmp6nd2t5G3nG1MkZPyknjkexAIz3rk/BOhWlvrmoeJdVS3ulW4CIrIT8wySqqTzzt5PAwa7r7bJeSytpdtHEXBV7xlAkKk8DI6dB+p71lUu4Sw13JWse3PMMRFSoNe759F+R02ra/wD2Ta3kVyWFy04CxqRuK7QN2O4x1HfNcNq+q3Wp3SSG3S2tEAVUBPyAE8A9QOc46VFqVzp+lI0lxP8AaLjHOTnn615j4w8bvKGigfanYKaxw+E9ktXqcE5QvzJGj8UtbtmcRW0isFXGR3NeOzyGRyxPWpb+9lupC0rE5PrUMKxvzIzA9tor0Yx5EcFWrzsv3dlZrpttNbXhkuGQtImwja390eo6c/Ws0xk5xIM/zqUN5THy23JjlTUskSMA0YwSOB6mnexCjdXRFHEg/wBY/wCCjNXLaCPaSN+Ce9JHn7j7U3LuBAzke1WFCxsQ7EZ5JJ/Cs5SNYR7jW2BiCDwf7tFVHuvnbKvnPrRS5WTzI/TFpUa3jnDDDqCp9c1i2999tieROBjDknOzBIP8jVLw5evqvg+wnRzJ5aGOUAckpxx+QrD068FprN3BI/8Ao9yVuRz1BblfzzXVJaanLRd6hx2q6C+u+IbvVLuFLpraVAkNzMY4UTJA7fORjOPXtW9rTxaRaakjpNLOk6xvIkZMYaRQSQOrnAHHq1ctrCXd54kg01tRiW/jknvvKjcFREygeWemWIXOc8c54rTtJrO8n23t5JdwWwYpaQsy+YMjb8rHBxtHPTFePUfNp1M6k3OV2QXoja6j/wCEnR0iZRIixv5Rt0GCN7Dv2C9zn8WHxhZxabq0Gj2P+k2ELSTXIUlNyjcMk/MMDjnk8cdKvzkppL6nLpzXGpXFsZXVIvOUS5JAAI2lge/TpWM2taSdDktdMa0t7ckz39p5fkyZGW3OScgltuSfQ1VOj7OLbZJD4baXXX1PxBb3ctpFcq6vGpYNvAII+b7iEEnKjJz61zt1qV3p/hiLRdIhi1O/hJjV5VW3ijUncVK/xYznqBnJ68VQj8ULrV1FDazR2dot2pnazYoHBPBBPJyMDk+vGazI3sdStN1huaeKSVH81v3ir5jYKEnkYxRySlqtEdNCL5tHY0fB97BqcuoIkZgvrNimFPyuB/GuecZ9fajxOyrbWrXdzua0j8uJM8ouc4H41xd54gvfDt69v58s0TJhQ55xnqcVzOq+ILi/lZ5GIB9TXZGHMveOptfaR6z4M1u7tJCzXEs0DRlPKLBST2Zjzkj9e9bF/qk906S31zAm1cKAeBxjp/nFeO+FYdb8RX32HQo5LidULvtYKsa/3mY8KPrXbzeAtSt5ZoNb1RY5oxtMVud3OAc7j1wCDwOaIQTnyx3OzBUpzqWoLUsXWv6fZOcOJcdM8D8qxdT+IkjwtHHIEToFTip5/BWkurb5L1ivVmm5H4AVTXwboKyskguSwGQGn6j14rdYaR6UsoxT3a+//gHGat4mnuy2GOD6mueeR5mLE5PvXrMngvQkDFLV2GON0pJz3z7CqU3hrSIEEtvEUlB3LvfcG9iPT1+oqnQlFaI5qmTYh/E1/XyPLDlSd4Oe9K4APv04r2bUPBGi6rbPN4fjlZyizCAk7iCvzKPdXDA+2K4a20a3m0SS4mLxv9ncoWwA8kb4IHr8pPBxWMaiceZeh4kqbjLlZyaptYbgcA+lWIsj5VLAjsx4FXZNPdkheMIyyoSvzYxg4x/n1FU7kGEgOhT15FPm5tBqDiMd2J8styeP8OanZjGigDJ7tiqSAOWYk57E+tWJrkvagM3L8EelDQQla5EfKz/rG/Kiq569qKqxN0foD8GJZP8AhF5reSMoI7tyuepVkBrM8e6VLbST3toXUkMdy87cgZwPTjNaXweuRPpF1gPghCS3UnBU89+grpNfW3ubK8gcEFIj5mRgAY65/CtJ2adzln+7noeNab9ks5L+20jTkvbi5hTzbgSDzZwkbNJgbvkTIXk4z09Kvz6H9o8LW6m+TTZJYPtkc7xeZIMj5kz225XGOeG4pPDujW/heO61e7SU31+i2kZaMKNjYwkf8TEgDPoPwrmfHXjPW4XvbLTLk+bbW73F3bWoB+yxjGEz/ewSSR0yK8qUXf3UQ0m7oZd6zNZ+HU0+21i4+0MkbSXEw2pCq8sxY/Nz1AxnmqmnPZ6roeuxxanLqdxFaSXdwyKSJMxsqhQfm4Jzj39qpappNppOv6RPNZSalZ3UHmICBmNJTuV3Un5mC5B/3W9a7HwlDb6L4f06PTdLjjN8ny3ABbzYS7HJcfwDdgDvkdqTjpdjTSPLfBNhoNzZ6RaQDVXu7txFKmxBGJASRITuBwPpyBVTR7DQLbU76C31a9jFy3leaIssAGB+Ruhz1HTg13fhxLKPVzb7o0eJUuYmOI90bZDRkA7l4BKtzgHkZqxb6DJF43tL+S4tLuzTdLMQgBQkggKCevIww649a3T5n2uO9jB1H4YSa7rsDw3E0eniFfMu50AeQ5xwvBz9eK0Na+EuhWnh62uk8yS4SZ1mQ3AfzAq8D5cBcnqOfTPNewarPZ20FvO0hZS2SJDkAZHb0rP8YwWsVobu1tVQMyzS+WMEl/lH4k8VvTpN1oQvu1+ZtKp+6lNu9kaPg60sLDw3p40SK1hspbVVka3RULNtHPHfOQc964b4ixeQ0GqJlVdvsc7DA2Omdrge4GPTpWr4P1SKC4/sy5kjt3aMXFnKuSFGfnjPGNoJ4zxgitLU4Ybm31Oy1SJWhuZlCyLn5mKYIA/hYFdwB/CvJaq4DHPnemvzj/w2p7GAxK5Y1qe/9XPGriRg6szBd2VKjkhgM7s/Tn61RDtgnhWJJUD+If4d6l12OXR9Rl0y6OZI+S4X/XoT8rj6Y59+K5y8vGjdo5CAwIY7Sfw5/X8a+n54yXMnoz6tYuMoqa2NltQXyguRt/iAwc/4Yrn9R1F4wUJwwyBgkn2/z71n3+ogbVBCqc/KOg9fxzmsC8vTK4Oeh/P3rGdXsedisdbRPU7/AMFa15F2sacBJlfcxyAjcNnn1AP51gahdLDJrFtbs2wGdfmOcB5ANvPfryKxdDuWiu/NycA7CPXcD/8AWqhdSlpriZpCXaQsTnhj0/xrgUP3jZ89iKinqaFrKUSPOGjUuOR2PGf5flWXqUge4Y4GOPrULTtsADEADAxwKr7i1axhZ3MJVPdsPyBkDqKZKp4OaUZ7U4Jn/CtDDoV/woqx5Z9KKLkn3f8ABliYNSBJ4YV2viBVa3UMoIZ0ByOozRRTqbGOI+Neh88fG65n/wCE/SPzpfLitovLXecJk84HbNeSWF5dW/i8vBczRPLqgSRkkKl1MoBBI6jHGKKK5VszT7CPovxZbQedEvkxbY3mRBsGFUIeB6Dk8e5rN+0zx/DjVdk8q+XPKiYcjaokwAPQY4xRRXO9l8zFbHN+Gf3uu+HppPnmbRrsM7cscMoGT7ZP50v7NkUc1lrk00aSTI0SLI6gsq5fgH04HHtRRXRD4UKR1NgxOhagxJLJeqFJPKggcD0q74rZn0XTw5LCTeHyc7sDjPrRRXVhv95p+qCf8KXoc7pn/JQvCH+3csj/AO0pickH1BwPyra1MkeF9ZIJyglVT/dAk4A+mBiiivP4h/3yPy/I78n/AIEvn+h5l8UiXg06RyWky67jycbemfTgflXmuosxuY8knKKTz35oorsw38CJ9BR/hy9TF1AkO/J/1lUz0/GiimcNb4mXbLi1cjrvH9Kz5v8AWEdsn+dFFRD4mcNTdFRvvH60q9PxoorVnMyWHljn1q3ABjpRRQCJCq56D8qKKKBn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AutoShape 4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jSkJuFAr0LSE2AYXPvXnenkidc+tejaK26NcenHvXl1j06RtopfZgc5zippVdMqijOPyqa2XMeFABPep0QyBwoIGM5NcMjYy5I2BAUDHrTIrcuAXwoHWr8kBZVIHAqGUHGFOAOOKzuUViikZXqG6+tKoJyZD8ucfWpYUMrNwQoyDT7lN6lQCAoouUZs07eZzjYeAaVTK53cYHHPrUyxeZINxXYh4FXIYQDgfWruKxWWN1O5gPTH9aYd27GcoRk47mtKFC5CEZyc59KrTIBcMEGQB0/rVJiaIUkDIVHDKBz6iqxEm4kBeT/Stqw0e6vI2uoVRLRR800rbU+oPf8Kp+IzYadpxbTbsajehhuSMfKOucfTFbQhKb0Mp1Iw+JmbNHkqB0J59sVZdxJBuI5HSsK58S2K24cyKs2MtFJlWJxnA/wA81X07xhp2oSi1DGGXOP3pAVj7GtZ0J09ZI0cbJO6d/M1pZHyVOCjYrlfFFzLPZyCBDJKZPlRQST2wAK9Vvpj4f8PiysYEuZLxAbkSxZBbttdQTtAPT3zVHw7qOg6BaXTaarTaottKfPmt5BmVf4UB+6FPGM555rJVoKPPT979PUxcuWVpaFP4IahHpWi3ul63exWl4bgstvO2xo12jJOe5yeOorC/4TC+8NeNb7VNC+yszCSLbINyFS2cgj6A1xOp2d1c3EbzXLq672JlQ5dmbczH3JNXbSzspvKjuGZpmXDMku1eB6V1wpqE3UvqyKteVSmqTWiPR7f9oPxHBIRdaXpMnmHqqlcjvnmtW2/aYuLeZkufDkDRKMBYLjbj8xivGZdG0y/s82ksltcHORdPkLgcDA5yT0rBXQr6Oba/lmPPJR1Gfzrp9qnuzi9i7WSPohv2nH3Hb4bO3PGbvnH5UV87No91uO0x4zxmRaKr2yJ+qvz+80bNgJVY9Aea9M0GNpEQqvysOvtXmdtGzN8vUGvSvCQLLGsjNtIyCD0riqq56FN6HYW0JVMsCBjjNWAQXA4CsNox3NT2kImgDSMSFzgDuKfDb/vUCId7HK57YFcU4mqkZrpvHJwqHBqvcRjdtA9hitCaExxbAC38RPXJoW1AVSzjeRnjtWLRaZmBdvC8Y7+pqMHcXRBwOtaqwKIWA/CqYZrYlBgxkZYY9fepuVcrSQNCQGU4BJDeoxT4xvRm6FQDntzU80gex253ENkH0B7VQZyoJXoB83vVILk80xELGIgTL0J6dea0tH0xrtkuX2iHcxA7ufSsO72gbc8kfjXr/wAOtEjn8N2F3dDIw5CY+8dxxn/CuijKnGXNUV0LmhHWpschrllIunH95JBJIpjhlMeUBxwAOBj2GK8b8Tx+ItF1OO7KLuIHmPAPkY8jdt7ZBr641hLY6fMbpUaMRzMVYcYUY4rwb4w6VBDBP/ZkjrAYYv3YG9FZgfXkfga6qWaU5+5OPLf7vmbwq0MVSdKceVeXkeH+J9fOtRFbtIjJ5hbcECuoC4VQRxt79zXKkMrgMd204yO/vWlqNm8N5NBJJG/lkKSD39Me3eqTRrAkh3gEDk4+97CuyLVtDyZxjTlobkPiDU7d7Yz3d9c28aeX9nS6ZFPPA45x/hWp4a8SC6vFs7uVbS1acSpF1Dydst+vua4+2u9tyjttURjgY9u3vTYoJ7x5pooWMcfzMQMBR71LpRas0Zqf2lqezajMnnRN1G7B561iamyiZmKgHoBVTwb4wis7S60fWLWKaQjy7e7YAtHk/wAWe3+12r2LSNEufC9ldT3fha31S0mUSvPNCt2kYX+6ynIBBznpXO1yaSOmT0PBpA37yTAKsxxj24qhduWj+c9GPIr0j4kaxpOrJDZ+FvD+mRSwkTSTWSkZXacgjJGATmuQtbi6iiInYpn5hGqgj9RWyS3MX2MmOMBFwD0orpItISeJJftFmvmAPhrlVIzzyOx9qKrm8g5F3My1GCT+leheDJQ6oo9MCvOozkgZ6V2vguZUkA3cg9R2rCotDWmz1bTflQrnhh+XrWhHtUZA+7jBrN06RWVXHK/zNajIdnHQfez3rmkjS5VmiDIGXrWZNHtKSDLbCTgdx3FbKEz2+QOWzweo7VTkQKAXyfaueSKTMu5l2PGwbjjKj0Pb+tRzMkkm1WBG3gVYePDTbF53cZHTimSMqKHKAEfKPasWjRMzuNnBxk5x6kCqzNtkVfXJ+tTTSfvgnGMZFVjkuSCBtXOaaGJF8rAtz3JNe8fDecT+CNOxgERsDjrwxB/Wvn6VygO3Jy2cd69k+HV49t4J06TAMavKkxyPlLOR069dv51UvhMK6ujpvEMkRAjlZlLmW3wO+4ZH8q+dvijNqE1hJeSBYbSeADaB8zSI20L69TXt/iLUbe38x5XRfLnhkJ5dlwBn5RyBXhnjrxWqXOsWaXcVtYQziIGdc3C7ss7RoPTcRXNhLzq3gtv8zWP7qnr1PJvsKQMp1K48mEIzhkwzs2Tzjsc9zXMXMu5mPzAH1OSPxrZ8QajDeXdy1qhZJmGZ5wPNYD0A4Ufr71V0i3W8uWtWjIZuj5x9AR/Kvpad4q7PPkud2RTWS0iRduZJSxyxXAA7Y/XNdbJ4rsU8PppFjpKGDALytLhnbBy3HQn09K4aZAkjAc4JFX9KSNm3BtzqvCepqqkVJXZnSupWRr+KtMfR9eMJLMjxJIjldu9So+bHvVjSNfks4TayyuLST5SVJzGD1IAPPHY8U7V9WW402K01HzZprWHybaXAJHOdrE/wjJx3GcdK5jlgcfWsoR9pD30eg5cjtE9btfCemSQrdWmpXLRypuBSULkEe38q4TxTpstpqCw2fnFRFvJZ8469z9KpWmq3UFh9njlZVXLLjt+NaWsNIbOwM8m+QxbmJHOOwrOEZ05+87hUUakHyq1jlxJIQDhqKssBuPzHrRXWcns49zpVznqa6jwlJtu13YHOc1y8eSP8a3PDsnlXqZOAfWuWZrA9t0WUPAhwQR930rbRchS77icEqOgrmdDmDwg54x0FdBbybwoB68VhJFsWPEKjbgc4YevvVG7bcrsvGSFVfT61beL5GZs7mkDgdxUU0QVwUA+Xgc+tYSiNMz5hgkv6Dj39azrlmKDB+9nFXNUzHgF8rjGe30qidvkRgnLngexrCUTRMzbl9o5GWHQ1Quroog2DcQMGr8o3Z2jLBiMf1rLu48u4zuZRghR0oiik1fUzJ9QuBNHGdqoTkkCuv8B+MLiykm0mYwGGZt8ZkTPz9CvXGCB+YFcTeW0s5j8tdxFbml+B9Svo1uWAhB5CsOT7+1aRSe511I04R1R2Hi29spdDYQajcJEqCKSJCcPg8A469+teM39gmoW8ssUDhVzl25Jr3LQvCwXwheR6xOn2nzGjWWRCRjjbkZ5Iz1rm/Etvb+GvAEGlKBPc7pJZ5WQAuSfaumNofDoc8Vzq26PnC4j2Tuvoa1dI1f8As21vl8rzLieMRxyH/ln1GfrgnFVLtd1w7AYyxqJ02LyOa73qtTzuVxehnyD5zUahtw2Eg9sVcniIx611Pgnw6b+XzZkyD93P86qdRQi5Mzp0ZVZ8qOYM9y0W2VPMXduyRzn60gmQcFSpz3r0XW9FitUZQoyBXGXEKLIVZQRWVOqprQ6qlOdDrcoKV4YAY710WuTLqUtu1ov7oQomDxggciudubR4gXgJZO49Kl0rUmtpf3i7o+hFW43syfa8ycC3/YdweSwzRVt9SmLsVU7Scjmii8zm5DRgQkAVqabCPtSscYzWbbyxogZ859MVs6Obi4CzQW/yKerd/wAKw5ZS0ijqUox3Z6P4WkMjRxv3U5zXb2KqjbQAPSvNNIF7bK8kTAyK5LKV5AIreWfU1KyC8CLkHaEAOPStoYKpIwqYqnHqddO+yQqMlqq3s4iwWxyPWuSu9YRTJJNdTvtID4OMGsq51+1l3LBa3M56ZCls0ngGvikkJ4un9lN/I39V1Oy3rDNcwRBSpYM/IrBvPFGnRQmOFnnmBwBGOCfqeBXJ+IF1G+vM2+lLE4UBpGjLOB14B4H1qO2ju5bhLTVLCaCNwNzjoR1BKiuSdBJ3Tud9CHtLRejfkaWp+JtXGRY21rbKV3Fi3mN9Selc4Jb6VrmU6kytJ+9YRnhmPXFdDc6dJANs2Vik+Uq3AU+g9/eh9MgtIZJYpGkQkKVC8qeuCRxWamlsd31KnrzXND4fTtbXQe5CXvkpuUOeefWvWNKuxqtlJLbo0LwHBQOCR7/SvHtCuhDNMXs2VXGAFOD16YrT0zxMmnXyT2sksMqnBDKdpHcEdxWDclLYuvg1KNk9T1XVoru9tJLMTKqSREMduJBn+Jc9+K85+IMHlaVFavcT3L267GldeW9+mDW7qvje11ebQ49N8u2nabbPK6ltuSAFX1BJzntitdNKt9RuJZdYiNzLFIVTfynpwPwrWlzTmoJbnHRjO6h1PmtLBXuGAPfjIrpdE8GtHqr2HiG3kt7m4slvLUk4KgvjkfhyD0r13TvhvbxapZXduPIe5WWNDKc+S5BKPtxw2AflPOcVmfGXQovB+i+EtYilkuG0+Q6fdSyfemikBYMfcEH86t4mDqKkpau/4Gc1GnOzV0uvQ8bl8MSprD28qhUXnd2xXp/hPQysKuq+RaqAokkBGfcDGTVzRba3vtW85irK4DFiMgrjtXUS+ZPZzyxJ5cfln7MjNgu+DgsOw6ce1dVOlLER12PRweCWs+hxutaVozQLPNqU7QOrPvjhChgrbSAWPXvgjpXl13osF40TWVxMxld1KsoyCDwMD6j612+vXS2+izWSvI0O2MxsRj7oAfr0yVB/GvPdLvmtdTlmPzB422DP8XanOj7KLcHr/XkRjqFODSIZdJmtrgwmZPMXOVZSpIHUj1Awax7+3RZTtKiUHkAZB9xW14nvphJYyoSr2/yqcZB4yfrnvVLV7uC6Frd2ifZy67ZI1P3XHXHt3q6LlJKTPErWg3FFIRzqAokjwOPvUU77VK3JVSTznb1orTlmP6xA9TtvC91dgJDaHzB94+nvXT+G/Db2DmMO+7PMbDgH09q3bLxZHBLGNN0+QIpOXueMfX8qivPEGsX0jAGK33ICBFHnBz7+orOjCcBznCWrX3m5Y+HrqbJa1jgUDdvZsEnn8TViDR5IRPutoYjyA8kmC3uOuK5/xLd6jZ6Gt3B9qUH5GRpCGJ/vfSuUh1a7vMm5t5Sp5BLswb39q0qqtU1czBTgn7sUjubuLTLO08ia6s/tCkF1RQRn8OTzWfNrP+i7bN4YQMsC4ALt/QVz1xePcQiO3sojKRhV8s5z9azb2z1iKOWW/a3ilGPlBAIz7VzrCreTNYzine1zf1G4v3XCqzySYyBMCo/DvWdJJFGzIbpWnI2gAgYPQ59qx1s7hwJJJpmYDtS2uizTufLt2c55Ygt1/lW3sY8rjYv69ONRTi7JdOjNG8ldk/0l55JcDy41UlOOKrqv2e1kG0r90kDv7VsWWiangiWJXj9HbaR9D1q22lX1ratEMPblt7JvOPofWuKphakNXsezQx1CvHkTSfZ7fI5yKNblmaFWgmKZA38A+nPIqBrWRZEhZEZz0MnQVsahpK3tl/o4lMyOvyovyEEnAz34x71EkL2WZNSWSBA6xASAKyjtwcnrXNpsdXv02+XVGXFZXAurZIp0ikDBlkYhUBB96+jPAOlW8PhyC91W7jvL2UtJK5ICbs4GF9hXhj2jz24it7iNjI+TG8XU/wBB+Nd3Z48P+HsOf37Alie2fSjl6s5cT+8soO3eyNL4heMo9Le6h0iO2lZgZmuJJgqxsGABC4yzdxj0rc8b+GrXx54OutJuGG6aOK4inXnY/VXHr347g18y+OteNzdOgbNfQ3wU14X/AIN0qO9XFzBbmJyRzhDwD/wEg1yVMJOnBVKW8W2ck6V7pa2Ry/hjwVd+GLV9K1C9S9kWQL50SFQYxjaDn8a09RlVYOAhjiRgMDOMcfhwPxzWrqt2Zp5JQMlyTn+Hnpn8BWFqgH2GUnG0l8DHOfX25FfXUocsEnue/hafJTjF9Dx7x1MI/kk3KzoB8p5IJ6nPuDiuAjx9vg6k+Z+fFdR8QZHlmzJuadXKyFmz0Hv+NclZHdeRdMICxwPQf/XrkqPc8rMKl6jQ7XSxhRTk5fdg/wC6Kz/KLWnmF1ATAxnkg1c14F4reUg85Byeh/yKrRPzGAy5PBDClS92mjwK2tRlcOcDGMUVo+dbjg28ef8AroKKv2nkZ+z8z62TwrDHdPJfeZNM+AY4GCKM8ZwP1NX7W0sksjEkMVrtYjCrzgdCe9ZemXl9eW+2W5ht5ZXaM7IWYhh1B5wPpUpgheAPJd3FzIQf3bylAwB5wB39q2da20So4TmV5yLOo3+kLA1nK7yliYiFGSCR3riNW8N/YV8633llUMCxxuXpnA9K62GwimV57G3dxgNKkIIOOzoeufUV0aeH9R1MSRCxuFUKDHPLgDp29c9xiocuZ3YeyjGL5Xr5nn0HhsOkUsc1u7Ng4WXoaml8HyTM8cqggnCSggn8Aea7XR/hrerKZLuO1jOcgGTcAc9gBiujXwZd+crPcwbQQcYJ/wAmm5RWyJjSUtXJI89tfDlvpQS1v3ghnT5QZVI3Dr1P1qpe3kOm3wtLgLExOI9pGyT6eh9q63XNF8SXmuWqQ21vqlmMm6EpEZjHAGxj1PfHpXBeO/CCWsM80kki7csI3B+U+lcscROGr2OmNGjVXu/mWpblAMqrE578fnWVq8l5Oqrbi2WMA5EgOefeuc0jXZYrNmuL0GFPl/eAFgR2yeavf2raXB3GTzO53GieIn3OqGFw9rKOpJps2o2zJBHHC3z5ITlWHbOOc1rvo24tc6qdzsQ21ucYHGKzB4ihtFJhaNAozlax9R1zWdU/48LK6uFPAZVO0/j0rgbU5aLU76ftH7qd7/NmtqF/b20o8shcd6y/Fni+K601VEgDquCBWFd+HdanR7jUbiGyt0GWJO8r9ccVe0r4af27p8Zsbh7ya7tmdCw2CCQHoeeM9s5rf2DTtU0KqYerT15f0OG0Cxm1bUWvZEZ7WF8/7zZ4Fey+BdYhsr3ZNOQbjKeW6gbT0zuH5VwzWMuk7U0Qt5cZaG4Rx5ctsRjKuvOSSCMgY7+9dn4BsrKTXri31ZxPNATcLGnyeamFdDg/w9QfpSqPlakvuMsJjKcFyWu3/VjtriFVkiDqSqknBOSTx19axvFN4Y7EqAylVYsw+UKP5en610uobZSLrYoaSQooUcDAycfhXE/EUiDwvcs4Z1AUMueoyBj8cD8zXuc14XZ70JXjzdTwfxRcG6u3uAgSN2ZUXPG0cZ/lzVDTYi25j0dwgJ9uT/SpNRW7upfOliCjGVwMAD/OKvRIlrZxRkfOgJkz/C5P/wCuvMqy09T5qu3Ko5MytZkX5ITgjeXJHYUyO3eMkROMk4IkGcA9DUV2ftDNKAdrsscee4FTyXCRgM+NpGCO5FGqioo4GlOTkyI20uTlYye5x1/SiqjXNwWJGeT60VVpE2gfcWm+HrrUneEI5wzQXLL8gSRfuyqff0rrtM8D2MarLqAElySsjiIlEEg/iXvz35rqooo7eFUjUJGgwB7VWF209w0UccixAZMx4BPoAefxrfc5btk9taW9qpW2hjiBOTsUDJPWnSzJEoLHqcD1qvNMI7kMGAVVwxP6VVn1K3hDySAuwHy/JinbqEPfbS6Gnvy+3gHGevNPByM4I+tc3FrkV08rqY8wZ3HcAUHvmmJ4g+0zT2kbRtNGgYqH2nB6YPTPt9KiUox3Ic1ezOjPl26O+Ao5ZsetY7Qxa6LiC/s43tMBVY9Se9cXfeLrtdYg0SMyTk7VZxGD5mVyFU9zkcnt3rpvFPjHSPB2hrc6xMkEvlgx2asDLI2PuqP69Khe/wCgRk27x0PJfGXwj02HU53tZZjHIwIUkLsJBPJ6EZ9q5K5+HLCaysbK5P2i7YhWZseUo+8744wOa6HRPiTqniwXEsv2G0uI5CdnlM5Ck/IV+g4z6g12HgYyXl7qF1eTSXczKluGdNu1eSwX8BWVbDujTddvTojv9niHBVPs97oqeFvhh4e0nW5IrlXvZIrZZUNy25gWbaHOODnaeMYGat+Pv9GuLW3EaxwxR4j2japx2x0Hb61qLqjQeJrOOUoqPH5JbIzub5l6dsAD60njO3XUtNaS3jJeDLgBckD+Ie/HOK8+jWVHE05T2e34ndldZRrqUndJ2fkeU67LJLC0ZijltpRs2ngbuwP412Pwx+1Q6PqQnit1DXCeWsQwF+Q7gf8AvkVyTiOQMpOwn+4eCPX0Ndd4AvIVtdRsXmAkIV1B+Vj8pXqevWvTzaF8NJryPrc0SeFdvL80cL8ctMGmeJNI8WWUpt0uPLhuJVGSZNv3tvdcYU1W8Fx3cGrpBq0UkOpW1u8UQKHE9s5DoynoMenvivSfGfhGPxVoF1Y3PEtsjxQOy8qQMkg9Bzjn2rnX1K+0XSf7G1WFr65SJPLuYIsIEcndKeevAXA46dK83L8TOpCEbXa/I+OlVp0akZtbPfudFYXRvNKvrfaD5TLPH2bA+V/6H8K43xWqzWs9tIofJBCfeB288D8/0qlr3iC50Ge2u7cq0kZ3Mr9HB4YN7EZFLaeNfBN5CbmfUTZyxo+6yuEO8seQFccEZ+h+lepSxHKptq93ex69HGwp8zn11XzPD7qKSHUp47l2MUEjrnPUhs8gVm6veeVF5fR3IyT/ADP5mtDX9Zgmu3liKSXBLAsgCp1wDgewGfeuXnbznLux3Hkk9KzjFyfNI8TE1ldqO7EEsmFjzuAyVGeKUbjjIAwcZ702NFIJJw3YihgWP7xs+mOtbWOJOWxJtj/uk/iaKZ5Gex/OiixfJLsfp7dxefGqZypOWHqKgdZIGyAixLyTnp6daxI9G1aOeaRNeuYkkIPlLGrqh74LZ49qsPb6zEgVNWhf/alswT/46wFaN8pywfM9jVETEE3IRjjjvWXf20MjMpSVvMUAGE8D69643xt45uvBtvHHeXgv7y53FAkKxCJR3PXPNcHGfiL4ivHa516azsSCD5N0sDwEHncEXqBxjPXr0rJ14w3Lqp01fa57RJZpp8aSzvax4OwNcbVUg4wCeMn8647xjeaDpt//AGl5lzOI/MieC1jDSKwwzCNT68ZPQcnNecas9vZbpNPtLrV9RlmaeGe8eR5YkKFSFYk4UDJz1yajsde8TTym2stCtopyS811cDaFB6nLH+6OmOetccsTGb91HPo+hLq/xP8AE8sMtl4G8MjTUVvJF26/aJQT15xsB598VxI8AeKtb1BLjUZftc8/z3V0027y/Xex4HHOBXrN1eS2crC8165SyhIYwCIhIgQApHyg7QT1P/16zfE2u3OsaHHsv4rTTFmSOV0yzOASXY4++OMAdOn0qPbzuuxrBuTtFHeWHhK0sfDlvZ6YUtbqCPEMpXcGY9Vcd1bv6dRgir4jtIVTCW8c7KvnQhwpUjOWz34JxnGQa8+07XtR/tDTba21QyW8UBmnD4ZCmCyBm7NtK5AyRisXxTa2D20i6hduNXkcyxyyoNsinLbMddpHAPrV4twxFlB2f9dDWjVlD3JN2Nrxfe241AmLULcsFTzC8yo0bjgKC3XHBz+VdDZa3eraAataTwSjbi4fCxy8ZDAg8nvivLLL4b+FdesY75IpFEq4kZWP7p/fPYdMV2SwXmieEbfR52gnitowls0j58r5zhWPVhtGQOMZ9K1qU6OMpQw1VfDszowVCSxDlDVPddX6HN+Jta0Ka4cWF7FbXZY77aUiPDdyp/hz1x0q78Pwmp6nd2t5G3nG1MkZPyknjkexAIz3rk/BOhWlvrmoeJdVS3ulW4CIrIT8wySqqTzzt5PAwa7r7bJeSytpdtHEXBV7xlAkKk8DI6dB+p71lUu4Sw13JWse3PMMRFSoNe759F+R02ra/wD2Ta3kVyWFy04CxqRuK7QN2O4x1HfNcNq+q3Wp3SSG3S2tEAVUBPyAE8A9QOc46VFqVzp+lI0lxP8AaLjHOTnn615j4w8bvKGigfanYKaxw+E9ktXqcE5QvzJGj8UtbtmcRW0isFXGR3NeOzyGRyxPWpb+9lupC0rE5PrUMKxvzIzA9tor0Yx5EcFWrzsv3dlZrpttNbXhkuGQtImwja390eo6c/Ws0xk5xIM/zqUN5THy23JjlTUskSMA0YwSOB6mnexCjdXRFHEg/wBY/wCCjNXLaCPaSN+Ce9JHn7j7U3LuBAzke1WFCxsQ7EZ5JJ/Cs5SNYR7jW2BiCDwf7tFVHuvnbKvnPrRS5WTzI/TFpUa3jnDDDqCp9c1i2999tieROBjDknOzBIP8jVLw5evqvg+wnRzJ5aGOUAckpxx+QrD068FprN3BI/8Ao9yVuRz1BblfzzXVJaanLRd6hx2q6C+u+IbvVLuFLpraVAkNzMY4UTJA7fORjOPXtW9rTxaRaakjpNLOk6xvIkZMYaRQSQOrnAHHq1ctrCXd54kg01tRiW/jknvvKjcFREygeWemWIXOc8c54rTtJrO8n23t5JdwWwYpaQsy+YMjb8rHBxtHPTFePUfNp1M6k3OV2QXoja6j/wCEnR0iZRIixv5Rt0GCN7Dv2C9zn8WHxhZxabq0Gj2P+k2ELSTXIUlNyjcMk/MMDjnk8cdKvzkppL6nLpzXGpXFsZXVIvOUS5JAAI2lge/TpWM2taSdDktdMa0t7ckz39p5fkyZGW3OScgltuSfQ1VOj7OLbZJD4baXXX1PxBb3ctpFcq6vGpYNvAII+b7iEEnKjJz61zt1qV3p/hiLRdIhi1O/hJjV5VW3ijUncVK/xYznqBnJ68VQj8ULrV1FDazR2dot2pnazYoHBPBBPJyMDk+vGazI3sdStN1huaeKSVH81v3ir5jYKEnkYxRySlqtEdNCL5tHY0fB97BqcuoIkZgvrNimFPyuB/GuecZ9fajxOyrbWrXdzua0j8uJM8ouc4H41xd54gvfDt69v58s0TJhQ55xnqcVzOq+ILi/lZ5GIB9TXZGHMveOptfaR6z4M1u7tJCzXEs0DRlPKLBST2Zjzkj9e9bF/qk906S31zAm1cKAeBxjp/nFeO+FYdb8RX32HQo5LidULvtYKsa/3mY8KPrXbzeAtSt5ZoNb1RY5oxtMVud3OAc7j1wCDwOaIQTnyx3OzBUpzqWoLUsXWv6fZOcOJcdM8D8qxdT+IkjwtHHIEToFTip5/BWkurb5L1ivVmm5H4AVTXwboKyskguSwGQGn6j14rdYaR6UsoxT3a+//gHGat4mnuy2GOD6mueeR5mLE5PvXrMngvQkDFLV2GON0pJz3z7CqU3hrSIEEtvEUlB3LvfcG9iPT1+oqnQlFaI5qmTYh/E1/XyPLDlSd4Oe9K4APv04r2bUPBGi6rbPN4fjlZyizCAk7iCvzKPdXDA+2K4a20a3m0SS4mLxv9ncoWwA8kb4IHr8pPBxWMaiceZeh4kqbjLlZyaptYbgcA+lWIsj5VLAjsx4FXZNPdkheMIyyoSvzYxg4x/n1FU7kGEgOhT15FPm5tBqDiMd2J8styeP8OanZjGigDJ7tiqSAOWYk57E+tWJrkvagM3L8EelDQQla5EfKz/rG/Kiq569qKqxN0foD8GJZP8AhF5reSMoI7tyuepVkBrM8e6VLbST3toXUkMdy87cgZwPTjNaXweuRPpF1gPghCS3UnBU89+grpNfW3ubK8gcEFIj5mRgAY65/CtJ2adzln+7noeNab9ks5L+20jTkvbi5hTzbgSDzZwkbNJgbvkTIXk4z09Kvz6H9o8LW6m+TTZJYPtkc7xeZIMj5kz225XGOeG4pPDujW/heO61e7SU31+i2kZaMKNjYwkf8TEgDPoPwrmfHXjPW4XvbLTLk+bbW73F3bWoB+yxjGEz/ewSSR0yK8qUXf3UQ0m7oZd6zNZ+HU0+21i4+0MkbSXEw2pCq8sxY/Nz1AxnmqmnPZ6roeuxxanLqdxFaSXdwyKSJMxsqhQfm4Jzj39qpappNppOv6RPNZSalZ3UHmICBmNJTuV3Un5mC5B/3W9a7HwlDb6L4f06PTdLjjN8ny3ABbzYS7HJcfwDdgDvkdqTjpdjTSPLfBNhoNzZ6RaQDVXu7txFKmxBGJASRITuBwPpyBVTR7DQLbU76C31a9jFy3leaIssAGB+Ruhz1HTg13fhxLKPVzb7o0eJUuYmOI90bZDRkA7l4BKtzgHkZqxb6DJF43tL+S4tLuzTdLMQgBQkggKCevIww649a3T5n2uO9jB1H4YSa7rsDw3E0eniFfMu50AeQ5xwvBz9eK0Na+EuhWnh62uk8yS4SZ1mQ3AfzAq8D5cBcnqOfTPNewarPZ20FvO0hZS2SJDkAZHb0rP8YwWsVobu1tVQMyzS+WMEl/lH4k8VvTpN1oQvu1+ZtKp+6lNu9kaPg60sLDw3p40SK1hspbVVka3RULNtHPHfOQc964b4ixeQ0GqJlVdvsc7DA2Omdrge4GPTpWr4P1SKC4/sy5kjt3aMXFnKuSFGfnjPGNoJ4zxgitLU4Ybm31Oy1SJWhuZlCyLn5mKYIA/hYFdwB/CvJaq4DHPnemvzj/w2p7GAxK5Y1qe/9XPGriRg6szBd2VKjkhgM7s/Tn61RDtgnhWJJUD+If4d6l12OXR9Rl0y6OZI+S4X/XoT8rj6Y59+K5y8vGjdo5CAwIY7Sfw5/X8a+n54yXMnoz6tYuMoqa2NltQXyguRt/iAwc/4Yrn9R1F4wUJwwyBgkn2/z71n3+ogbVBCqc/KOg9fxzmsC8vTK4Oeh/P3rGdXsedisdbRPU7/AMFa15F2sacBJlfcxyAjcNnn1AP51gahdLDJrFtbs2wGdfmOcB5ANvPfryKxdDuWiu/NycA7CPXcD/8AWqhdSlpriZpCXaQsTnhj0/xrgUP3jZ89iKinqaFrKUSPOGjUuOR2PGf5flWXqUge4Y4GOPrULTtsADEADAxwKr7i1axhZ3MJVPdsPyBkDqKZKp4OaUZ7U4Jn/CtDDoV/woqx5Z9KKLkn3f8ABliYNSBJ4YV2viBVa3UMoIZ0ByOozRRTqbGOI+Neh88fG65n/wCE/SPzpfLitovLXecJk84HbNeSWF5dW/i8vBczRPLqgSRkkKl1MoBBI6jHGKKK5VszT7CPovxZbQedEvkxbY3mRBsGFUIeB6Dk8e5rN+0zx/DjVdk8q+XPKiYcjaokwAPQY4xRRXO9l8zFbHN+Gf3uu+HppPnmbRrsM7cscMoGT7ZP50v7NkUc1lrk00aSTI0SLI6gsq5fgH04HHtRRXRD4UKR1NgxOhagxJLJeqFJPKggcD0q74rZn0XTw5LCTeHyc7sDjPrRRXVhv95p+qCf8KXoc7pn/JQvCH+3csj/AO0pickH1BwPyra1MkeF9ZIJyglVT/dAk4A+mBiiivP4h/3yPy/I78n/AIEvn+h5l8UiXg06RyWky67jycbemfTgflXmuosxuY8knKKTz35oorsw38CJ9BR/hy9TF1AkO/J/1lUz0/GiimcNb4mXbLi1cjrvH9Kz5v8AWEdsn+dFFRD4mcNTdFRvvH60q9PxoorVnMyWHljn1q3ABjpRRQCJCq56D8qKKKBn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26" name="Picture 2" descr="C:\Users\veli-pekka.leppanen\Dropbox\Photos\Kamerun\IMG_06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4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ean_paul_mondo_ancient_makossa_came-PMph8e0ah-g_fmt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900" y="620688"/>
            <a:ext cx="609600" cy="6096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76056" y="5589240"/>
            <a:ext cx="4320480" cy="576064"/>
          </a:xfrm>
        </p:spPr>
        <p:txBody>
          <a:bodyPr>
            <a:noAutofit/>
          </a:bodyPr>
          <a:lstStyle/>
          <a:p>
            <a:r>
              <a:rPr lang="fi-FI" sz="4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Kattilamatka </a:t>
            </a:r>
            <a:br>
              <a:rPr lang="fi-FI" sz="4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fi-FI" sz="4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Kameruniin</a:t>
            </a:r>
            <a:br>
              <a:rPr lang="fi-FI" sz="4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fi-FI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Ruokaturvaa ja reseptejä</a:t>
            </a:r>
            <a:endParaRPr lang="fi-FI" sz="2400" dirty="0">
              <a:solidFill>
                <a:srgbClr val="FF99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veli-pekka.leppanen\Pictures\2013\Kamerun\IMG_0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eli-pekka.leppanen\Dropbox\Photos\Kamerun 2\IMG_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veli-pekka.leppanen\Dropbox\Photos\Kamerun 2\IMG_0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eli-pekka.leppanen\Dropbox\Photos\Kamerun 2\IMG_0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eli-pekka.leppanen\Dropbox\Photos\Kamerun 2\IMG_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eli-pekka.leppanen\Dropbox\Photos\Kamerun\IMG_06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 b="16059"/>
          <a:stretch/>
        </p:blipFill>
        <p:spPr bwMode="auto">
          <a:xfrm>
            <a:off x="1421904" y="0"/>
            <a:ext cx="6300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eli-pekka.leppanen\Pictures\2013\Kamerun\IMG_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eli-pekka.leppanen\Pictures\2013\Kamerun\IMG_0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RNUktdUnKTQByQ2WB2nPYd6s3Gqy/a0WedZ93zEQODuwenPAAP8Ak1w892Zp2MR4Jxvzn8quW0csce+JE+bkyFuWqnVtod/tOx7HpF5bz2yMkk/y5jcygbgwGSG/xHar0a7yfLdX7nnpXH+HrUnQJyJPJvs8OY8qOyk+p965+XxBPp009rNJMtwjbS4w46dvX+lcMlO90Ze699z1Johkksm0ZyQc4qqIoZJ4C/lyEN8hPOO/Fecw+KypAlkVRIhDMAdwOPvc+/arWjeI7nzBbR3HnOwzGFAGD1/kKXv9QtHoessc/ebBPPy0oIxwo6cmqNpNviVmdQcdRU4YAD5mYUEmd4l1xNEtI22CWeQ4jjz+ZJ7AVyv9va5czb1C+VjdiMAD/wDXUfxAuTFrFqrBjGYt8asOAc4P9Kh0u7kkuY7cjy42GQOlbw5Yq7GoOWxcig1IKLmYL5acl1PKg98dqkkurpQC7sR78ZqH+01tLhVedVR/l7nPtite2kZrKBch9h+VvUA8fpTck9UE4OJjyaq5JBQYzzj1qH+1CzsHVcY4+tW77wcNVDXNvOttOWIIVcqx657GuQ1fw/rWmRNL9oWSMEj5JGBOBk8HPYGi1zK504v1KfMgJx2NRCeCQ/vIyB7iue8LrcXlk9xM8siMcKN3I9a2TCFYDdIMn1zxSaSGTvHZSMoBAzTJtGt5H+U9f0qm1helIbgT2xilJ2DawIAPf3+lX4be5tlaWZSQeWKAkD8SKVhXIPC1rBZambjDDEZXd06nFdnBJF5/nJCVZgAWBxu+vrXJm3uZn3o8cKHCkyPt5q4Xms0/eXETkc5V84xUspHZRyuCTsXnj73IqeMyoxOU5wOQeK4FvF9jZRlru7WbgMFhcMcdOcHg+xqx/wAJjYT2TS2bxPMQGSOWTBx6nmocW9gukd7tk/56p/3z/wDXorhIvEOqtEhOjqxIBysb4P0oqvZMXOjyS5tWsVZFVZEZgyyd+nT6UtlclWCknZnkZrbNuQ32edSUOQjf0qgbI2Oq2pYZQvzuHUV0Sid1TDuElbZ/gev+ALG2ufDv2iVnmaaQqsjE5VRxgc+pNcT4mwZ8ywjDFnQnByM4Y5HfI6V0sWu3dvp6CCRAkPy7dgwRwdpx0/8Ar96wtbumvIkMxK+QPlTAwCxzgUqi5UjGvhZ0Z+9qmczMx2BWjj2L1OMk+1GixpBcrI0Yc7vlPTHvxVqNFkuhEvzMo3Enpn0qxLGIQWCkODjpWLkZ2PUrI+VAmGTaAMVfjkIBzKv3sdB0rEs5CYYiBGcqM8+1X43cY3JGRt55/wDrVNhHM/EERS3OmLJuLAuQ4xt28ZH16VziWl3N5qsYTEwyWAy2ew56V3XiDSxq0EaZ8p4uVZcHOe1ee2149k91bTxksMoy98g1SZtTs1Y0Y9Mknt4LhZNj7drjv1z+orqNORIraCNJCSnDM53Ek81xtqRGFuBFI6jJUzSYVeMZHPWup8NxP/ZSTXCFmlYsoPp/kVSFVaaOqsHWKxyzZzI38hXLeLp1/sSVzj/j2mcD65UVuyyqtigRSpZ5OBx3AriPH94qaNIqnk2wTHuWP+FdCSUUzhbfNYxNGlew8OW84R3TaNyghcnrnNbqeKvCsIheUXxb5S8IByp7jOOfTiue3E+HbOJSNuxc89wK4/ULbDMfU1itdzRnor+P9MjvLS80nTGtZ4SSYG2lHyfu5z0x3xmq8vxN1q912G5vYVGmI+9rG3QAMADgFmyTzj/CuH8M24m1JgQDtjYj9K6pdPUAcdBSb5dCkubUfe/EbxVPd3DQPHDZyk+XaSQJMkQ9tw6+9YWsap4i1x1+3SOyKNoiijWOMD/dXA/OrP2q3OpJAo+ZmK8jAzXQwWR+UAAE0nK2th8l+pwcWhXrkZgkGe+QKux+HLlVy8Sjnu4ruZbZreHzXwEQEk1zra9ZmZg8wVQ3GeBgUudvYORIqjw/cgY+QY/6at/hRXpdpoMM1pDKGOHRW4b1GaKjnZfIjiUf7Va5/iTqPp3q3fwJc2kcpHzxkPkDqO4NZBk+z3YkhYbJPTkVqW1wCcNnnjjp+Vdt+59BG0lZmrpDfvmST5opEG5cZyV6HH0NZmqLDbTTruChTuBGcbeox/8AXrQ8PXyWfiDTJJGKRpdRhj6DOK9F+Ing3S9ShuprdUt7sMskkin5cLnPGcAHOfwzTlS543XQ87Ma0U4wa1PGfDsf2uW6lcdTgA9ANuRV6/iCKwzgFcjnk9Of8+lT6RpYtTqGxmlhXhJDGU5weMHvjk0/V0TE/AGxQwx2BwDj8R+tcT+I89bHWaa26xgJKMSi5+uK0YZVCgMp6djXJaVct9ltkXDBlAUnjr71q6hfwaYsBeQTZkCSNHnamehz35xmny3Ers3w44ALe/1ry3xhHt8Q3ckJVgzK5weOQK6fU7u7vImiilAQ/eSP5fz7muXvbCdW3SKRngfSmlY2jBpla2/fyRRmJUG4Zck9z+VepRIDEhjkHlAYTaBjAFec6XavJdoOgUjvXTzf8S6yupopiuyNmAVupxVJBOLkaepuI4bZAxJBcn/a+evN/G9w62yxknmFc+2cn+td1BqdtNYWqXkAcpAqh1O1gccnPrk1574yCuZvKYsu9FXPUitOZSVkc06Uoas05Bs02zhxgbNxJPc1zWopknBrsJtxjVdg8tFChj3rAv4xtYcflUoTKnhCHOrTcdIv6iu2EQC4JH4CuY8IRn7fcEdkAP5//WrsVBB96xnuaR2OVi0W+XWLS4SJVtVfcxyM49666MBWBC8g+lKw4yT+FCkcc8du9TJ3KSsRapuuLV4Y4tzvgbMjnmsq18FS34a422qQp/rZmhyB6BQeT+Q/Gt0MV+8CQRjPerltqbpptrpkcYXdcF3Yd168+vP8hQnbYGrm1Fp5jiRPtso2gDAwMfpRVfz7j/ngh99x/wAKKLAePOFE7hMBX5wOzf8A1x/KrtvdOAFVV46se9Z2mhJ7mUMSTt9MYwf51pJGqH5R3rrjsevh3JwTJbgs4kZGKupDAjqDXfeEPF6X1ibe9+0LKnySIEMik+oxzz6GuDiIM7rn+BT/ADqp/Zl9NKG02RhNM7RiNDgtgA1TbWqMcbTUoqR6Z4k1CC8tgsTTBbd9siyJt+8OOPw/WsbaG3ONjlxySuay/DGgaj9sY64XWLaT5TyEmRumcD0967OPTIVXEUeAO2K5nOMpO3Q83laOO1zzYdNkYH5SwHpjms43YnsXgl5DKVzXbaxoz3mmz26rhmX5T6N2/WvNbVJZJYY1VizOFKgZI5549qLXNKcrKxt2F01xbRu5/eL8rfUcGriEs+Tzmo4NHkiuphBOroZAGYKQAce/4ZxWvpmnxXcV7OJSgebyLZSOmBkt+XP4YosnqjOeMhTWpSjj2ElQKg1eTGmXQOV/dsOvHStR7IiK2z1n3nrz0bC8dDgD8a0NYhhsPmMccul30MaOpHzojLt3g9eHB3e3Sh3VilioTV0cYJyiomeAo/lWVqcQuWjQOoPmK+D3A61o3unzWU7ibaGZQy7eQR7VoraxxQAR2q+Yyjc2wZJ+tUlZ6CnPmgirqN4PIiAHyqMYORzXPXU5Y42bjnt3roLm3kdyzRn6HGM1nPYy+Zll2r7dapGLJPCTYluyY9rZUfzrphKcHK5A7g1z+jBbUTK6uGd9w78YrQ+3xLIAXIJOM7elYyabOiNGfLexqxyoBjJB9D3qQyL0JwR2NVPkkHzMCetIGKqQCpB/SpsSW93BCD8Kt6XE0t6CBuKjk+lYxd48DJIrZ8MTgS3EjLNhQE3bDwTyf6Uh3Oi8o/30/M0UhUsSy3WAeQNvSimSeGW8qQ3qSKu1CSGx25rZfg5HSqWmJhPNGwrysgJB47cetPsZ94aN+qHHXqOxrs2PVw9S3uMmhfbqqgnAZAOfrW/oltNBO0sjbHS5A2HgkgHOD9DWEVhF3EZldiRgBRnPNaLfaV3NOCgmkL4f7wKgD8KpK+5VRtvkNq/1+SMrIF0mRIHy5+2gSOADkBSchs+xrS0zxgL8eVa6ZdTXJXKww/Pn8az4vDmg3c0l555ilnAJQocKe/8An2pkOlw6XG7WSGZnb5wCWbAPBBrmkoJux5D5k2mdv57pAslzbyQHuHyCp/GvJ7qAp4tkto8qTdHHtnLf1rr2ke4dd4mm3fwMrHd65zXL67Mln4vS4ZVj2KhYKcgHGKlXBytFnWpfW8T6ZKI9sXmBJFzwSGTP5hTVHTAUN9Z7W80biB2Dp3+uQaZHbi5tiXcrBcNuSQHO1wCePy/pTrZsapDIzKJGDJMB2YYG4fUbT+dK/uNHnQgmve6svGaKZY5BGuzz1YDHXI5/QfpTnuGNppFrkeelukh+UHGZtyg/gDVfTIw8MMbA7t5QkDpwV/rUhkhzLPlVuZWBGDxGuMKPwUD/ACTTlJrYiheMWnuZGtRtceIYdOjGVRhHER/cJzj8OR9AK6mTSwOi8fSuT8ESvqHiaKefG5VdlH54P15r0wxcfMM0Xa3PSpwcacYvWxy02mj+7VG40zjha7GSEHotV5Lcc4Az/KjmK5Tzq4higYNclonGQCxIGO1ZDgz3nlQNu5DHaenvXqE1orgh1yueh5qlPpqEHyxHGfaMdazjTSdzsqYyUocljnVtZUXIU8DtzTG81eoA9eKTxBbX8KRRW80MbsTyHCFgPTPNdVptzpi6baJfxJNcMiq7Mhwzd+R938a1UbnC5WOSMjbuCRiul8PHbY5JKlyWz0z/AJxWdrM2iSXIj0r7RG+PmWXDJ/wFh/WtvSGVbNIuAVUAA8dqlxs7FKV1cn82H+8P++qKX7JEeSvNFKw7niNk8C3A+0hmiIOQP/rVeuZLe3jRLVlM2/czLnGMdD69adFBDb3dzA6oz8KBJx9cHsangjt4dWdIxH90GMOchW7iutHWpa3ILDz5rhGgR3nU7ty8k4710KrLdSme8ZYjHhBFtPJyCePxyfrWfptyqarcK4McsrbVMa4ZfoPer8l+k2pywXB2W8koy7DDpgAZ/HFWjXmbO902OLyVZNgA42ryAe4FaSEADjr6CuU0rULeFp4Q6+cu50jUHEmFGcY/P1rrPDOmap4jmDWiJBYqdsty6kKD/dXuzfoO9ccoylNpHNUjypyk7FLXLwW1q/lnMpHGeg968turK4vriRrW3uLudycmONpCfyFfTmm+CtFtSr3Nu1/cjkvO29QfZen866OFUhQR2saRL0CxqFH6VuoRp/Ezi9s5fCj520vwzrL+H4LeTS78S7SpAhb5cqfbp0pLjQtVhuLZpNKvotpBkY27f3NpOcGvo5lb1LVG24c7mGOtSnBdznlSk0z5uszLp0NyJiyzhWwHBXcScjGfYVWumRH1QyyFFZcIw5xgSY/9Br6UubdLmPbPDFOh6rKob+Yrkdd+H2haonywPp0+4MHtz8hI6ZU8EcnpjqatU4z1TIjCVPc8B8Mh7W+t7mMlWAAIr2AYZQwzgjI+lcXq/gnVfCcpa4C3Wnlv3d1EDj6MOqmum0K6FzYIM/PGAp9x2NYVYuL1PSjJTV0W8cc4qNlGassAcZFNYZ9PxrK5Vik6A9Bz71BJCwHOB3rQKZ9KayEdeeOvWi4WOb1bSbXUYTFeR70PrxzXPyeE0ilX7Pq9xZqfkG5QV9uK75os9fzx1qtdWcc6Mk8YdCOQw4pqTRLjc5PXmvNPNqIo7eaSNQscwTBwMZ6GtAS744Q2SzOOTwcck099BjhkRrRI1VW3FpCzN9Aan8jgllO4HrTuJokCrj77f99UVD5S+sn/AH1RQI861ZYoriOWZUJlPyyuuANvXI981gSCE3MgiI8sHK7uPwre1e4s9RWHZMJAA5IB2leMjr34rPsLa3uLBdyfN826UdVI/pXRDY6KbSRa0i/gjTyrlduWLCZRlh7VZ8lr6/8ANk3RRSn5QBk89D9OKrQxW0unzOsY2Qofmzht1OeaQ26XMUhj8uJYRjgkng1ombxe7R6L8PtBXxLd2NmrAW0BaS5dODtU/oW4H417/bxQwW6W9tGkNrCuxI0GAAOw9q8g/ZyljNnrMQx5wAI9SO/9K9fnRzabYmVW2ZyelawSSujyMW26rTJAQUz0XHGPSiEqWO7aT60gkCnYMjHSpAe+BtHWuCUuZ3NEklYkGDwOv8qDGpIwMmhQuM8g96XJ47k/hU3BoYVAxnBAqPAYlSuRipt3HQfjUE0ogjLuBtA+Y56VcZOLTRLimtSvcxR+U0cyJPaSgh0YZBB/pXh3iW3PhrxBJY2P2kiWVhbKylflOAMt3AJ6jsK9o0uTzredfnMIY7GfqfX+dcV8SrBry98PNFsE0IaRyx6JuXp7kjj8a660Pd97pqTh6nLOy1uUFDBVDnc2OSOhPrTScZp/JzTTXmM7hAfajv0/WndhR0HAGaAGEZ5FRMvUVMc560jA5OcU7isVXjx61BtC5xyTycmrxHGKiaPJzyPwp3EUCg/uj8qKtbE/vNRRcVjyfxfPbfZpIIrdt6MN0uwBR7ZrlrUxiWMu7CM5DheCK7rX0uBpbi8tooFjkUvEdrc5xnI+tclthOoSI8cR3ABQDhT7g+tdVP4TWL5VYku4IYLdUSUNMz7jhsjGOKtWiKYkeXa8ccRdI3bjOcGksba2XUZ1QJIEAZFduPce+KqyLLNdeWq7HP3EAx1Oa1Nou6segfC7VrnQ9atrmKPbHhxNFjlxxxj8a+jrS+ttQ09LuwlEkDggHuvsR2IPavl3wbcSfbCLsM8hDRZA+7jk59c9Pwr0HTNUvNIuDc2E7Rlh86sNyOP9pe/86iVXklZ7HHiKXO7rc9khm8wZHUcFT2NWgoAOR25Neeaf4w0642m7D2Mp4JQGSL8CPmX6EEVsTXN/eW7yaHq1nc8HCjazf4/mKx9k38OqML20kdQrBXZFcfKMEH1+tOdgBjftx0IFclZJrss6ySTTRbQUeGWIDLHpyOO3X0rWFvdPblpYZ5Sfl7KVPvij2UifaLYs3msW9orNLMGUA8IMnjrwK54+IYdbc2kazQRuy7Xx97nHPtn8apXNh/Z4ikuLpQC5aS5vJ44/KHcAcE9u2Cc9Kwr7xr4X0GRn0uN9TumbYnlgrEhHUbj257VrClKLUrmjnS9nJPc75JLfRdLkl1GXyYwSGcndn6e5xgeteWeIdcutU1Oa9hYQ5KiOJv4UX7q/zJ9zWVd+MNW1u/hmvJR5QOVt41xGuQe3fHvzViWeS4QFBt+U42qB0PJNaTxMJPXU1y7C+0i5RtoWU1tdil0yrAfMDxnH86im8RxxXEStFiJiQWzn8qr+ZaxvK6CRnwP3J4D8dQR05H5VTIgmQxscn+JQvIrBxpPVfmejHDyt78bP+vPY6uO6t5duyVGyAw5xxTvtEI6yxj/gQri+ImMVxJKwwfLcDbt9j61Isa+SN7M2eQwapdGL1UiVhmtJaHVS6jZxsoa4jBbpg5p73dsoy1xEPqwrkltYvuM25yCAC4OW+lRTIsTEttUH7o3fpVSw6ir3MoU4zly6nT3+r2FlA00kwdRxiP5jTbbV9PvI0eG5iIY4A3d65WPBc7wDhcYZuTxVGXS5EaSbRwqTMMPDyUfufpT+rpLcTguzt/XkeieZD/z0T8x/jRXma3t3tG7SdQz32sMfhRS+rMm1L+Z/cWfHM3/EpnIYEMqgnHJOeuK8/s50ijMc3AB3B9uSPauq8Ssw0kxyZYqys3uM1z928cmmoQItzn5FUcovenR2Fe+xQjYHdtbAHQHrit+CUxyWYkiU3eQuGHJXoAfTjiqReBY1dUhZkKlAO/qDVmU3E0xW1BTnduYZIJAFbXtqxuVo6o3/AAiEhluDKUPmAMUxyBk12ltxjbhEPIA7GvNdEl1LSz5TwmeFn3MVHzH6nv8ASvQbRsx71DLkbsHr+NclZXdzJVOeTujSKO5ODk44ycCue8VRgTWjLvilAcb0Yg9u4rZ8zp1J96w/FYz9kkA6bwevtzWSbQVV7uhzs2va1ZrPFbaxqMZRmDKLluzEf1FST69q011LBPq2pSKGJGbl/u44B596j1S3K6lMpjdoZJHG/HBB2MOfqCKpyWkpvWk5VAgJfHGdoAH5iuj2uyucLjLoRX6sylpHeRi+dzkseu3v9a1po1EsaYKtsaQ59WZv6YqnLbny4kZ1fEp+UHkHfnNXl8k3YEjHz+Q2D0A7H8qh1W1ZsfsZyjsaFtPDDOzhsjzBGij8Fz+ea6SFo1tZJGi8tzlRJJ8xXI6Fff15rlovJtYY1EXmGEE+rOTk+nua0bS5tb24QI4QJhmimzkEnGMevT9KmmpXvFHsYBRo05KpK1/8ifc4lC7ysjJlgeAQOce3AzU0kWJt4DJJnLFlPJ98fnSQyFUj8yNC2OQflIb8zkcdKWJ3A5IlBIPlgkY9Np7HpXTGlq7tJnTKvLljyJ2tv1/J/wCZFgSxATR4yNpzwD9DT0iKp++G2MP8rAgDnjr069T70+ZI54Nu5BIoGV37WY+nHHXsKbDIs8k8cvmB4iF2k/KQV4OOpyRmnDD6+9sY1senH3NG/wCv60JlULEjRxt5ikBgsnrnBGeDUD2sctsV4AznDAAj17/qKVPNWHzAMsSHePjB9x2H6U5Vt7qJHEkavn5VkGCrY7U5KDdmhU6tayafbf8ADp+pk3Cta3IgljZgy/uiCOe/Oe9LZTxmaQW1wonjXLIBtcev1xWncDesq3MZOBswpyp9iKz5NHhnjQxyB35aOcD7px93/wDXUqnBrcHiasWml6/qWRLckZ86U+/FFZYs78ABLqXaOBhh0/Kij2U+4/rtP+T8TG1PLW8i8ncMHPeuTkYCT7pRQAMAZ6V2c8auOefYVQ/s9GY4QEZ61jGXKedzNPQytGCzbl+zlm3bg54P0rrbSHaDI4yTyRUNjarCPlQA+9aceDx29qJTbHzOW5NAq9gAT0rSiyF4PPpVOP6ZFWYjyOADWbKRoW6lmBB4+lZfixvLggk+UhHIbHPBHWrilieP1FZfikhdNXOCDIBwO2DUJXZbehQSZIxncQBgkbvf/JrOvbxrmynDg8LvB7gHn8Oa0IzGbXd+6DGIe/O3+dZbvi3mYBmzARheckken0NXFdTKUne3qQ3CyLbwGRvmUheudxLCm2wNxqCFvvNIdxHXAzmn37vKbf5lJaUlQvAPeorWUCeQtA+1XaPzFXjcOwNWtvMzb1XY6W2kUzxQfefdhWxyRjnn2xV3xBpMWoJBMqGOZ1J3g4I9Dn/GqllZGJw8lwwT76pxuUtj9PwrVl81dPUyTKWQ54HIGSOfb2rWMJKNjto8qd5db/8ADnNpd6hokvlywpfQICOmGHr+tbOla1pN8jBXmjmDBTGw2hCe3PHUdaeYndWjm2lmAIDcHB7+w4rEv9GEF0skQZbsLg9GVhnIpU6m91Y6sRQkrKEr/PbzOwkiDN+4mQoSFVWcK3I9KrSWo2sly0jEHapbqp9/fPrXOWNxNayfubhY3TkRuoIJzx+HNbUGpPdSyebbSqwO58HcCfUetbR1Tcdjnm3GSVR6/iSwmSA7ZcCHB3TbieBnn/61an2S2ZS4QuCn7wl8DGP7tVWk/gGwxPu37l3DJ7EVRed9PmysaGzb78eSTj2z0HoKz20FUjJ+8XCyOGmAfJAQREjIPb5jwTjHBqnc2RgwySrFKylijcYPp+tTYS6QXFtOjDnA5xnH8Xp3pIp5FwkjOidFcHlO3I/Lmqt1RF3tcqo+oKijyScDH3P/AK9FaPyHl7W2dj1beoyfWin7ORPtn5fcjlZIjv4PXkADIFOSMAZOCCadGVNnn5EyCxXPOeB+VMVc5wCPxrii7oyloyRVznoOnerEQ9uagjBJw305q4oXAxg9utMCeMZHqOuamxzj1z3qBW5AGT3qTggdfwpMpFlG2kc5IFZPir5tLLhSyrIrMAO3Q1ojABwT0/KlVs9P170gaurHFPq0EVuzoijnIyenPFbGiW97d3FvO0ISzY+YScfMMcYH415/rdt9j1m8gPRXJH0PI/nXrGi3EdvoFk7HaqW6Fj/wGtJrlV0ZQg5O8meYeIZTa67Pa2hIht5CkY716J4chjstEe3lDmQL+8XZkFiuSD+eK4XQ4l1rxsZHAMbTNcMD3AOQP5V6X5ikXwmBAJIHHP3B0/8Arc1adppHTh4JRm0v6uNijbBPmfuwmGJXJDAfX6Z9Kcn/ACDpQxUsvIG4kg8H8ajtJGkX5BKdw3M6Y45Izj1wBmnWbebbzRoq+Xt56jbwcY/TrXRO7i0a02lJMjEytMfPLhxzvJ5zj19Kna1Z7Zr2Wd5ZduV8s8px1J9O1ZbzMpEjg8ABt3sOOas2UrLMJ0uMSBug9Pp3HtXF8LXNqes05xbhp+PyXYp3Vtb3QDyoNoGNoyCGx2P65pbe9ms4DHffPb+XtSaMcrjj5vTr1qzcq2XQJsG9mDHhTn+tEaRPbxKJgd+fMjK55PatvaKFTljov1+ZzSoe1oqcn73z287DkPlwtJbl5wqYZGbblOhIIzz0571NbtJcLsjG6dEGY887cdDnjPSsTynsp99muNuQ0DvlWBHIBPQ8/StLQtTUo0dw22WPgxthSp/hPJwf/r10RmqkbS3OGrTdCacVa6/r1KtxZzQEz2W6Anh0J/QgfjxUtnqBVW+2BBKo4ByFb8R0/wD1VrX0ytZh42/fIMFJeC3fae30rKvLPz7farr9qUASqOmcdMd/SpaaVyIOLlbX+uxObp89Zk/2QBx7dKKzRBKABgjHqx/xorP2noPlXn9xBEAY4yeoHFSSdB9KKK5YbHPPcZakme4yegTH/fNXk4PFFFUIsx/6sf57UuThfpRRSKRKP9UPqKI/6f1oopFHnHj4AeImwMZhX+tdNqDEeEcAkDyF7+woorWWyJXU5fwGSPEsGCRncDj6V6fFzBfseouAAfQYFFFV/wAvEdGE+CZjOzR2sBQlT84yDjj0rW0k5s4vdQTRRXXLZkx2XoaXjNFSOHYqr8g6DH8VY8YGHbHInHP4iiiuGXxno4f+GgumItrgAnAlwB6c1RtSftajPHFFFcv2ketQ+GXq/wAg1PkxE8koMn8TXPa2B+6bAzvUZ9siiiu2n8cTy5/7rP8Arqj0AKqwRhQANvQCqaAGwRiPm+1jmiiuvoeS+no/yLTQRFiTEhJPJKiiiiuU9eOy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8434" name="Picture 2" descr="C:\Users\veli-pekka.leppanen\Pictures\2013\Kamerun 2\IMG_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yKKSYjykLetaEOjs/wA11II1/ujrS6nrVho0TJHtLDsP6mvN/Enj5pCVSXj+6vArip4KENZ6nVPFzlpDQ9HuL/R9JBK7Hf1HJrnNW8fJGSsBRB9cmvH7/wAQ3NwxO8gfWsia7L5LuSfeunnUVaJhySk7yZ6LqXjuaUnEpP41z134puZc4cj2BrjmuMZqM3BwAM/Wo9o2V7NI6q1u9R1O5EVqsksjdFBrI1fW0sPEraDczM2oIMyKBlAducBu5xXN6pqtzo89rqNreXEDKxR44mx5ikevauLOqXE3iX+1L3ebgsMszZwOn8qzU5c3kaezjy+Z6ZcySLqMc0MhR5MIWPRcd637XUZb3xCbW38tH2KZGHy8+9cJqd/JImyEqwI4IH8q6HwJA9qJtQv2MkU55bPKY4/HJpVrr3kaYflUrSPe/Di2awiCeEKVGFx0A9vatTUIrQQ7HVZVQAgdRntxXFaZqj3Gmx/ZnEsXVcdR7GrkWuwWuy3vZ1S6k5jBOA2O319qzVVPcqcFe8Tn/GFzcwCSO1gm3bngYITtKMOoHc571yWgz6hY6jBJqcV7m3DRgPkBwerH14rvRrV5C+yRI50L71IADKK5Px1rWu3UDwW8aRxvkM6jLDPauWdRKPJY0pwvJM5iLWpdQ1mXyHYI7A7G5BHb8a9f0GBbfRY2WwJe7OFMce1kP96vnyPRvE0MzRaHZ3Ut9N837qJiceo/+vWt4N+LuueFJ7mw1fz5vKOx4JeXVhwRzyKVOi178Cq01J8jPe7XV7i0cxXCyQyIcMrdq6fSvEKyqPNBI6ZNeA2nxStvFfi+3gtrNbYSRnzXmlGXwOBju2eK7+1uiACh+UdielevRm5RXNueXVpqL0PW0az1CPawUj0auW8TfD/SL+DKI1s7sOYeOTxkisSx1mWMrg5x2z1rq9K8QpIAHOD0rSUFJWZMJSg7xZ5ZrXgDUtEffboZolziRf6iuPFlepG4mjjVwedpyBX1DHfQTLhirA9xWBr3hPT9TVpbULDOf4lHBPuK4auB60ztp4zpNHz19pVflMseRx96ivT3+Ht8HYCGBhnrtHNFcn1er2Nvbx7nnfijxVJfXMiQsQmccd65kys75JJ4qnE/7xvMHA547mpozy27jviu2U3LcxjBJaEnzHPYComzyd+R2qcMduM9eaZJGcqsalnPAUck0kxtWKLyYbgfia1NJ8N6zq6CS2tHFuf+W8nyRj/gR/pXofhPwrbaZYreXkUNxqLEMA67liHpjpmrOu6tHp0Mp1S5Xy4QXKGTgcZ4xwKftEkT7Nt2PGvHujLpyQRF/tEqBjIFO0En09RxXni29w8wedHWJjxkY49q+s49KtrjTl86CGRnjEm/LeaQwyBk+x6V5Z4r0C4vZGtbK1kWKFyHec4Ce3ArKNeMnyx3NVS5dXscvo92sdlDbSxLIjHibbl1HoPX6V3U0MDeC1tLXzJLie7UqVGAWDDjPpxWJpuiS+DLWC5vFe5mlYsvlxFVgwe5I6mvUNDgtopLW/11sQoyx2sLEAO2epxUSk4x36jfLN3tYreD/DOpzo10pESnJWMcg/X9Kwtbs9QgdotSt5hskBVyflzn1rsNU8cWdhLcLHNHBDBxthX7468HviuTsvGmneMNSjtr2++znftiG3GF9SOn1p05Sb5uUmVtrm14d8G31yZdZ1S68i2kTKgsd7Y/i9AB+tUDavrGj6hfrdiLTEmeGFwDlgnDPn3OcfStT4n6vaWfgmO2tte8y8KC28xCGy3pgdOPyryTxL8RprfSdM0Cxttmj2iKk/GGlUdfpnnn3qnT9q27BGpyrU7ax+IM2ixW0QZ57XyTbRSAcsFY85PpwM15F4qg/tnW77XIz5UkkmXQ8ljjls+9N8Z+OpPEV9A8VtFBDboIY1QnG0dOPWsg30klm9uXLIW35znnNKlRlDVClOM9yGLR724vjLpwXAIdWMm0g+341794Mu7waJZx6hKst0sY81wep/rXhthei1wWk+YvhYwOv416NoGrx2sQa6ljjC9mkAJ9cA9a7ouMVd7nLKLex6sk4j2lnCnHyjufpVtLq42l03N7dDWFp6x3exgdygB1YHJ9sVuWNybfctwCVP3W9R/Q1qYmzYahMFVo3P0JxW/ZajKqZ3hT3IrmYJYvMKqeCAAfWriMcdePamlcTOtGuyYGYST65ormBLgYy1FVbzEfOEG1JnRHBbJJ74qxCjPNuI46Yp1nYma6CWyMZn/hA611em6Qy4S1Cy3HR5TyqfT/ABrzowcj0JT5TFhsBEN19J5Y67B94/h2rT0y6S1mS6+yyJYxMA8kSb2UnoW9q37nSbHTbC7mvLu1N2jeUfOlAKyEZAI7daztT1n/AIQ3TltrjT52gu4SBfrh4mcjkcenp19KmtJRXLDdmlGDm+aa0RnyfEW0kv5bJr57J/uqkyYBP+8K53U/D2vaxrVu84FxpkkoLvFICoXPJI69K5bUbjQdbjjF0Lm0uYSF3KfM3jv17VvQWsDW1ulj4mngt3YIsIjwQeo5zUaqyv8AeXfV2O88RX0+hHaXk8rYqpI5AyPpUNzqtnfWwnmupbadgTyQA2Bzx756+tcld/8ACRaLdTRS6nBqGlgb5GulDke3r6YrRtLTSvEttb6leRzhLZwGt42AWXn7pPXGfoa4+VQlzX36o2vKUdjsPCkUmsQPdX0BGnKf3AfIefHUntt46964r4seNJ7J59OgwLnjY6DARDzkfhxXSan4xlnkjjsIIIrUQ4fzSVdP9naDgACvHvGmspcG4bT4DJ5smZZypYse+D0x7VpRpqVRaaGVSTjG7MVtdvLu2cymWQJwcA4A+vasfTrqSK+UmRgjnDc1sDXL+TRJLOINBb/dMaKVRj7+/wBa59YWLgRqwkXls9q9WL3R50lsegW0QvjDDEzTOMAZ6L7A4xTfE+n3N3phY2Tm4th80gOdijsRgZHvWdpXiuXTFgS6iRiqgqykZx711j/FK3vbFrWTT4Q7xmPzXO3r2I5B+tYuU09FobqMGt9Tg/Bei22palLJqkph0+1w0xBwSScBM9s+tdv461jSNZja10fTobCOxjxbRiPaWA+82euTg8HNcjcLZ6dbXLWNyv224YOEX7qKDnGf89Kq2tzLdq7eWWmMZUAclye/1onebUug4pRTj1Iftss2nJZr5YCSmTO35uR61Dbm+ldrSz3SPIfugbm6evao4LeRbj5gyleu4YI/Cuv8F6df3etRppav5x+9tQsMe4Fatpasws9keueEIbweH7OTKtcRxBZIlPzJjuR3H0rrLKVpYwZTkn07Vzf2G70iCKe/aO2ugMtsf7n19D7Vr6NqcepxI7Mscrk7ZgAEkI459D7960p1YT0izOdOUdWjoYLfBDq5/wB0d61bJCyDaeprLsi0b4cYIPzA1tQowlVlcKpHII61skZk32MHk96Ktqse0fOPzop2YjwPRLqGRbiLTmX92/lXFyWByw/hQdx71b8ReNrHw3bi3muzNC+FWO3Vd5x1cn6/yrNf4fahoVlcy6bLHcKhLAcr5pBzya4jxXpTaoZLi6tLi0vwdzKIj5bk+hHf9K8y8U7t6Ho62slqY3irxYdX1Sa8hM0qzY8wTYDnHckcE+9VW8aahPpsemzyFrFGDCI/dJHqK566ge0lKSAo46hhg1E0ZcBkIJxyK1VGnbREOvUejZs3V4ku5ooFiWNOgc8kk8jP5e1JZ61cqoiQNIA27A/hNZdq7KcsQQAcA1MXVoooYVUvkkEdSSe5quRPRk+0ktUzqLC+vZ4Ulk3yq8oAibk8+54rprHUw7tawrLDMuA6Y2jr1P8AjWXpdjdXF1Pp0MLzSsCERBls7cYH6VqWek65Fq1nptxafZLhcSyySqMeUpGQH5/i4wM9a5JUot2eh3Kb5brVjfFGso+p/ZIoJzcwlfM3LkyjjOPUYrvNX0qyu/DIu7cOkCjc1vH8qBh1HHII96zGglstVkvHhjDMhQ3EcgYIG4c7eG56c8V2aafbXOnrawXKzwSrz5DBWX656muXnUVeOhpOMr2kfPniLW4w6W1hCUsi4lKuwk3EdTwOKbpmn/arW81GCEtFF8zgdFB6c+tegTeEvD1pFr8M7SzXjZS1lk4RCOgDLx16k4zW5rP9jW/w9bw3o0XmLHbBfOUAGSQ8sx7nJrsjVjy2icsqb5/e2PB9Q0+RpZLhl2xKQW+btmoIJ1SQqUXy8YG4Z/OtCeKddAm83cGjl8v5wQduffr2rHmjltkj8wqRKm8ANnA9/T6V1LVWOaXuu6R1mk6ZZX6RwXDiCT+CXcPlz657VoQeBdetpY7yxhj1C2jYN5ls4Y/l/hXFWl68Oc8qQQR6ivcPhd4fH9kLdyvcWlzL+/WNpisSxEDBK9y3XntWM1JK9zWLixdP8KyeILWO5urBV2y4lLsY8gYzyBn8PWujtdW0j4cRxva2ir56MrvJxMPTHYAfrmn6r8QILFTpWku+o6gVAwjAAcdz257V5t4ye4ezjuPEDhrx2LIqNlRz2rgcqk2l0O2EIJXluWvFvi2HXFigubm5+zZ8wLCvJz/eJ5ZvatLwj4gFnYLayxH7MCQgkb7ntx+deP3uqG4uQZncwoflRTjA9K3tFgj1exmttN1eaC8b51guYs7j3Acf4V30qfstTirTVTRan0f4X1WW/ZLaWBnhb/UzIc49vpXW/bURhEEkaZPlG2NmyfwFfNnhHx9dWut20moSrB9jjaByGwCfX0JzXZ658WHnUxafdGCAt+8KyAO47jj1oeIqRdmifYRlqj1tvEGkKxV7xFYHBU9QfSivApvGSNK7RaVfeWWJX93njtzRWv1mf8ovYR7nuljqMMdm9xM0QyCBG6nJ9vevPvEi6pdwFYZrewD5YGOLe2D29qp33iS7V5oLu2aJzH8pViAjE/e/nXM6p4gnjnlWSZmztJfseOw7VnotEhpX1bPPPE+kavaXbC7u452YbQcdvTnpWBBpt4TwhGMdP89K9D8UXttdEyowlSWPDBTjn1rl4nlWB5V3Yk4VRnoKSq6bFexV9znZlkEjRlCXHXApls7Wt0hbBKMDnqODV+6vbyBHto7qRYn+/GrcHHIz+Zrt/hn4I1yS7tdZGkwS2hVmha9fy0J5wyjq3I44xWrqKEbsy5HKVkWrHWY7WzSaxjY3juyzsWwc9fqBg9Pam6h4lv4tCmRpXWaWcFcgnauOoPqTVrU0vrT+0dS8R+HnheSVXie227DhSpD4JPPBzXHzeKUFtPG8Szzuy7S4ykYAPC/nXMoKb5kj0Y4lU6fJI6/wzcQjTbufULl5J3iIbzckPHjG3NU/CGqO4+zSXv2VP9WpV8gDPG4HJJ9/SuMu9ZkuYFjCiMfxhOA1PeOLyYjAzidg289gT0x7USpXTT6mPtru66HoGtx39pYzNZLPOZmyWjf7x6gkDrWNZ+JJUBhv4Xj2kdUyc+/SrXl6Vp+i2nlXV4NSRN1xOJThm9FXpgdKw9S1u1u1CSy+dGCCHZArg+jeoqaalBcu6HNqbvsz1vw7daNfYhvtLnaJySJpAHRlz+nFU/E/grwlenz7C3ZGKE7InI6dCBmk+HWoaNcactndWy7mj3mVZSNpz1x0raW+sbCdbK5u4JC42Kd3zk9QMfSueU3GXuvUtx/mR5D4Y8PaTb+IvtGv3H/EmtMSujD55O4QqP1qbV/F3iHXbmfT9NjNukznPljbhB2/2VxXVaxb2/8Abd0wgkAnhEY2LkM+c8/hWR418KavY6Q+qQyBbXygWW3BO5s8/N3BHNdcKilbm6nPUiov3Tmn1KDw5bNbWRWa9IzNP1ye4+lZuoy6jq08KTTpK0mxQDJwC54/CsmJYzGpuC2HYrheo9xXbfCLw8fEPi2wsPKjkt1k86aZsgwRr1OenPA+prfljD3mY80p6LYxfEnheXQY2a4PmDoJFU4LelSfD9Lg6onkLh2yEf8AuE8Z/WvbvGvhmx1Vbuxgutzo5SOOP59w7bmOAMdeM1ieFfh3rGj6GtzHHBM8incA4z9MdqzhWjUTRrUo+ycWv6ZwmteG4tPv3fVCC8kjOUX7ijGdx74zXs3w8+Gejz+FrS41JFTUp1EjqAoVOPlG098YNeaeKNL1VbQS3umXEMMZJVnYFSM46g9OQK6Hw345mg2w3g2IU2JLuyGbA4B7HPapakluOCTdtjtH+HkYdgNWGAf7tFZX/CQs3P2i5556UUe1mb/VY/zI5CDU7a61aeITSSRrxtJ4O0fqetU9R0kshmvZVEZUsh6knOOR2xxzXFxNLBdJcQbt6NleOfb6mu1XXoY1guNTgERnUL5ZBB9yAex60ppw2OeHvHPf2fOLyEKFZIsOQOeB/j0rprbS7O/EVzbwKSkm05YoDn39jToNX0aNW8vCqeqsKsaPcLf3JTSFeVcgvEuNgPq3p9a5arlLXsdULR3IdA+GP9seJbS6v98FhI3nTQOvJGSMbunJA/DNe7iWS11GGOURMkaqsSI4XAIwfrjivI9c8dWnhtotK0nE80hy8rsSHkI9SeOcegqe38TQF7b/AISCPzS0R80RH/VMTkZA6j/GtOWcknIybjeyPVNdaxucxXUMDOowyt6evvXI3fw88P8AjaKV2tbKzgjO0y2yCObf9fT69a4DxHq0WsQw29texxIj/wDLUnpjjJ9qs6B4kuvDlo0cV3HdBst5cfzZwRnnrk/SoWr51uNqTXKx2pfs9yWSTy2+sLLCoyqzIYyo9yMg/kK87uPB9/pV9JLBtvLS3wHZ2EYf2Unrz06V61d/F03OkSwfZMu+IY/NYjee4I7DA/WvPfH3ikzNLZQ2wt05YwxHcsbHg/N3roVWfbUzVGH2uhyFxNd3FhBEZfNPIKltxQdhnrxyKwLyAxSFdwJzxzXXeHF0S30W9v8AVojPcLOscUauQCu3J+XI5z3NWNM8YR2ESSpp1tHFHMPLEMSI7r3DNgk9ufet7uPwq5moqfxOxyem6pdWDg27fKRgg9TXR+G21PXdUvbqGXyyiAMxwOCcc5q7calL4v1Dz5rVnVTuS3jwpbHXBA4HStGSa+0HS47dEht/mPmRrCAQ2eCT349azlJN2S94uMWlfm906i/ubvQdX0jUDC7LIqxSyjlsY4bH41199qMt7aC2c7Y5oyPKdduR0B+hryC88UXGqQQWJDz3aZ2uo3BWzxn2Oa6Sa4vtO0V7nXGjS6nAVRbsHKR4+ZiOenQjtmuWVJuztqbQlFN83Qux/CnStYjlkjvLlWdsmSIJiMZPX+96V3ngDwXp/hvT7mOyElxcS8PcTPt3D0IXt7Vzeg3wXwzHG+5EccHzOepwR+ho/ty6awZLW5uDInCHOGz/AFzWdSc3aDZrCkvjR2b2FkdQUpqMLSwnb9kQMFB9s+nrS3ly+iieRVke3fBkjHOcDqPT61xOkjWbm/WS93TzK3DTHK8ep9P/ANVd5qeoeYsf7pBMcFhsJX3AP+NKXuO1wk7rUzzrthreljyXgZ0BQwswIIPb/wDXXiXjMWuga/HG8O7SbxfM2f8APF84YA+3BHtXrU/9lWE09/DZxQXDDa4Kjbz/ABema4u4S3u9aSPV7K3ubVj5ibkyI3PAIHce1awxCi9UQ6HMtNDml0+zdQ0d+5QjK/OenbvRXa/8IHYrwLiJQOMbOn60Vr9Yj2Fyf3jyXRps3al18zYQwyewx1/Kupm1L+1YFiubdJnib91ubaQB/CDVRtJ0fTmuJIL43Ukcu10chQIs9MDqTxzWBvd7xJLJjJzxCuTj2FbSSqXkuhzJ+zaTK+uARqCIngLMQVbJxjsK7n4W6xJp/hy7h0+3T7fPMI3nCZbywC39cVxfjCW9l8r7fC8TwjCh1IJB/SvTPh94at4PCaTarcBElCy7Vcrs7ndg8nGPpRdcl5A78zSPN/HsUsOoh3TaG+6QOOPeseTXLmVUWV/L2LgMg6/Wup+I8FpHqv2fS5jc2zhfKjXlgT6+ue1Z3hvwqdan1OC2gnuLq2tw0UaEAeYWAAYnpgZPvW0eWSuYylKLOfgee9uYoVaQ7mAOCcmvdPCfw1sY4obnW7gSOg/d26sRt/3yOSe2Ki8E+BLXR5rdV23GuOpdp3IMcGB8wX3APLHvkCvUbWXSdHSBg6eavAdnADdgNx6ZJ6jntXFXrJvlhojqpU3a8tWZenfCvw7cyPLfNfSzlCpiNwyhAw5HqKyNX+DnhfS7Rpzcas8MmMKtxvCE9sBRke5Nd4dVjguFFtJvjVtz/MMc+vfFeP8A/CyNTuvEGo6RqbwSW7mWNYpYwqREZxjBye3PGaxjKpJ2T0W5p7qacupzXiTRfB1pMdIja+iuVBZZXusopxnLKFOM+9ef6dNaadOkl7aRXvzHMUjkDA6Zx7109w0Fwskdva7dWvHC3M0kwdEAIJ2Drzx+RHNekXnhbRNYsYo5rCGV1ABnD+U4GOSCBz9DXU66p25rtGfsXP4dDz/4c3s8Osm8WGSCF0bCrCGQnPRcg447103xRu2W10uO5eN5ruElgg27Qfu5960p92lQrHBPEbRCBE4jHy44UHHQ+navN9flF14oSKacqGIcMy5x6/ljOKm6q1FNAoOnCzMXRbOWTxIlgv8ArXfGScYxznP0FfQ1vosV7o1q0MiRNBGUAKBiQwAOc/Q15H4N8NzXWr299JO81yDJLIYzkBQdqYPqSD+BHvX0B4a0xmlaMymRwgLEjGTjk/h0qcTNqS5N0FCK5XzbHIXHhwtaQpNK4tYIgHKHAAXIzjHAqzpmg20N3E9gq+TgPIu859sH+del3OlQw2rjzEjjCncT2U9R+NcdaWc51AiIhmkYHHJ4PTj0rhqTknaXU66bUotroOmlMPmiMhUXHP8A9eqV9cNNE2GEjL3J+YkVs69YjT7NXnceZnkAdfauK1PUhGuFC7ynGCeMjrWT5k7DglNXOS8Q+IDaTEw5aMXJF0kbAg/KBjHbnPXj86ynmmaSbUlncQT5ZSv/ACz4OOP0rO1PTlurrzgzPOxBZc9ceoxx9K6yyt4LjRhbTITE4YEr1GRgmu5OEUjNqWpxknja73tsIZMnBK8kUVRk8J6ikjInlOqkgNuI3D1xRXdej3OH96Ys2oLO0jIhEhACjPAHem6fdXFndRzw8So24Zro7rTdK1S0+0JItndZyw2YDZ9MdKoaTpFvDfW8muXciaU0m3zY1J3H09QOOSM1UZxasiZRkpXZ6Po9zfXOlrPcRwXls/3omAYr7YPati08Nal4gVbCzkj0+xlRRK9yO2cgoOo6DHr6VqeHj4d0vRIhYRwoHTP2gIQTn3PNbMxGxb7TpIsRcoxJJYHg8egx09q896PRHZay1M7Qfhxp2lhlIM105KtcSEFsjghewH0GTW9f3mk+FdPm0ywuAJJMLLAoGYwersQOvTHesnWPFlzYDF3CGdkBjUHZkd3z6frXlfiPW31IZkhEDNnZJGTgjvn1PStqcZTMZNR3PQdK8Q7hM+hos0UQ2GRicjJ4UqeB7f8A66kvdYt7yGRZ0LlF3bFXCe5GPfmvHNHu73Sbo/Z2SRW+WWMH5ZV9Np710kLtBdOFLqrRFQhJ+Qdf61Fejys0o1eZHY3HiO2trF2tVQIqFl2LgEgHj6ZFeI6tquoX97NdFPLknY5ZEwTx0zXQYuHkaGKTZE7bWJ6fStnSY4txeW0QheMFs8f0p0UqSu9S503UdouxxPh3Tpp7tZLvz0jBHIByx9j2+teoW9rcxp5YuWD7CArSYLAev51meLrmOxa2t4LZbeOceb5pHH+6P0rmzczxXduyS/LGxI2j5Qe+fXI4rScnUV+hMIRpuz1O7lSVUDTeWqlMSYbC8dQc9jXA+OLFk2XQUSROwAZSDj0zjnkdM1uT608sRWBHEjHC5AbJPA471zX9rNBBPZTusyoxC4Hyt0/l/SlRTTuGIUUrX3PS/g9p7W+hvcqH82UdCcDqQD9Of0r3HQ4/ssCoSWcIAWxy1eW+DrxDoEkijbP5aLxj5T0A/WvS4blIbVFSTfOBsZVPIOARn65rmqNyu+7NFG0EhvirQr7WbVIrOfG7BZSchj3zVuytIdF08JfXYN2ke55EUZz7Z7Z9e2azLi7v1uoLm3xFNEjL80jbTux1QcHoMZ6Vy2v6ldtp95b6qn2lMkmRDsYKRyMjqPrU80IrXclQnLS+hy3jjxRJqF1OYpiYFXC7ecnPWuKXUXm2yXJDOqn5c7QT/SmXE6yI8UWPLwSpA4PPWs+4O2OQOoH8IOeWrWFJPVlynbRFrTphdSmUswEh6g5PXnmrV1emzszMkzRJnnDHOM8Cue0+aeSZ4Yo/LhVSxLHoPrWTe30s7FBMFg4zk5zj0FbRoOUjKddRibLayjMWHl4JzyeaK5oxWOf9Zc/ktFdXsYHJ7eRp6ohU4TKD0FdIureVpGn28C280Ece0GRFbBzyfauZ1CVmyGBHse1U0n3XIaJjHJ0AHQflzVyiZxlY9E03VJFjkMhWWJSCwJAArpfDOpxanFJYrctBctGxgZiNu4ZwOeteV28ssVyv2yKGQAfMwwrD3z3rs9HmsoZI5bZvMZh8hIzj/CsJwjvY3jUk1YmsjqmvwxCSUvamR9+W/iGCetNaeztnTTLkxvEhw6uMBlIzwexrX06B7BWdZx5Tyb9vA2kjH41x3i2/h1C/mS0gAYkIeMtuBxx9amN27LYJLlV3ubknhG2SeC40u5eWMtkpIy8HsGH+Gahnha0WfcyM+SpG7OM/yrmbe31PTY7hr1bmCFFztbjcfbPbn9ajOswfZlEisZ+pK8A/405U3J6O44zUVrodLpVigglW4LAyZKknnNamlQoFCXAIkckAbetcvYambkbEdGkVeBtOce1b2n6rChT7UTuHzKxAJ9q56lOR0wqLe5nfFWO4lurCGOFivlAcDOT0/lXOS2x06Fon3KzclWOcfjXWa14gbUmIiIZk+U4HK1yWoOqRmWckybsqWbP6VpSUuVRZlN+85FKW6ngjEkZzISMZGR+VY0rssoLnLbst71NNMZH3MSRjjJqrI2cjjB9uldcY2OWpO57D8O9dlg0yRTGXVrpFY55VcZzjv9K9I0rV5Vi1CR2Zmty74UABuNxxj145rxP4c6tBaRstw6gNKI9pOOoPft9a7nR/FFrbidLlMNJlGG7jpgH6cdawdHXY2VX3Tc8JeMrrVfDMuo3TI1yJHjMcSY2HdwCM84GOa5/xFr63M5jZjFLHlfLUna45yR/hXH3V7b+HpSdNlaQTNuuomGRnsAR/OsnVfENrqTxG3spIbvcMnflQKzqYa8rmtPEqK1NCAgSbXU5J4GcYwajuZorcvPdt+7XjB7/SsxNQcXc5G1ixIUntzWPrdzJPcbXkVkHQKf51rGndmU6ltSfUdYWeKaKCMqsp5JPasuIM7BR3pkcbSOqIpZm4AAyTXqvw9+FOoatJHc6pE0FueREfvMPf0+ldCio6I5ZScndnBJDb7FzuJx1HeivquH4caekKKIUAVQOlFXZiujj/ABR4BWN3LWu4dcgVwlz4aWFTaXBf7Bu3JJHEGltm9R0LKe6k+45FfZF5ZW91lZEDBuQa5PXfBNrdZKKpPrjB/OqsQfIes6Fqeis0+1L/AEs/cvLfLRke/dT/ALLAGjRNSEO0nBt87ivr27V71rPw7vrOZ7jTLiW3lP8AHGxQn644P415n4k8O61Zag17qWlLdxkYZ4I1iY++5Bgn/eBzWcoXNIzaIf7ZtJ4jFburR4DKnQg1k3MIkkW8tpGgnVgxbIGCOhFUbjSyfNuNHeSeGMbpEKbXi/3lzx9RlT6jpWXPNOHJkBDDqccViqdnobOpzLU19Utry93XMpMxxyRz7k/nXL3ULqxDrtYdq0rfUriEZjchPQ9BUWoXRuiC4GV6Hua0imtDOTT1KlgrvdKsed46detboaVIz5m5R947uePWsrSpvs98J35jTllzjd6CrOoXqB5ZVEqyuCD+9JGD7Gpne5dN2VyaYRhDPJcqq8kAcMfaueuJ/tDnG5Vz3OaWWZZW33UxZ8cDHAqmJURvulv0FUo21JnO4E5JXniuii0uxfwBc3xKHUkuwAQ3IjwARj8c1zBJJyant2by5IwflYZI96tNLczNfwzGs8N1BI4VX4zjPOOP1rrNc0yE6b9r0mQtHEqLMuQTGWzw35Zz05HQ1wGn3P2WRw3COMH2PY1q2l9qEVykmlmfzk4VoVLHnj0I7moknfQpNbMpXTybtrqR3z6mj7QsEZ4CswxnHNWNQs9ZupfMm0+aInrthKZ/Ctfwz8Pta1uZSbaWGE9ZHXH5U7X3C9tjkCzysEQMSeAAMkmu28JfDLXdfdHki+xWpP35h8x+i9fzr3LwL8MtM0VElmjQ3GOXIy359q9BD2enR/u9g+nWrSJbOJ8DfCjRvD/lytGZ7nHM0vJz7elegtcWunxYj2rgVyXiHxpa6fE26ZVx2zzXjniz4nz3O6PT8k9N2f60nNRGoNnvTeJodx+cdfWivktte1RmLG6fJOaKj2pfsvM9R8MfGXWNFEUF8/2qHA+8Ofzr17wx8YNE1XCzyC3kPZzXyZKcPsGSev4/WoFkIQFcrg5681MasluaSpxZ9+W2qaZfwq8FxE4cfdU5FRXGmW03KxqQfQ9a+H9N8T6zpT5tLyVAv8JbIFd1o3xp1qyUC7UToO+ea1VWLMXSfQ+ib/wXpNzcLM9pEJ1OVl2Dcp9mHNcfq3wZ0W7keUJNE7kk+TKQMn/ZORXPaP8AHixkUC8R43P97oK67Tfizod2qj7XGD78U/dZPLKJw978A4Gyba/uVBGMNGp/liueuvgHqYdhaavbNjnEsLA/oTXu1v420u5HyXcTewYVcTxHpxPEq5/3qFGIm31PnA/AzxIsmRe6YyDnBZxz27VH/wAKK8USskstxprwbsnZM2SfxWvpZtWsZODKvPI5og1GxgVlWUEE5x0puCBNny8fgL4maT5rjTVXPQu//wATU1v+z5rDf8fGr2ie0cTt/PFfTL6zaJkmROe2aqy6/axncJEx9aLJC1PC7H9naPg3mtXDDv5cCr/Mmum074E+GbLDXRvLnsTLMQPyXFd/ceLLWNwPNQfU1m33jyyi3ZuIhj/aFGgWYulfDPwrpqq1tpFmrD+J4w5/Ns1rPo1hbjbFFCi9AoUAH8q871v4oW0eDHdIpzkgGuS1b4uRPxAS2ORg1PPHYv2bZ67fafp6hseUD9BUD6zYaZbBZJISy8AquAK+etT+Jmp3RYW42g+vauWvtd1G+JM1y5B7A1LqLoUqZ79r3xH0+zjZUmBPbFea+IPiZe3oZbRSq9ixxXnYLZ3MSSe5NI5yPrWbk2aqKRavb+61GXddTPISehPFVsYJ9qQKFAJ60Ke2KkpDvl9qKbt9qKANa64uJAOgL4FV2/1Mf+6KKKkbIj/qif8APWonJ8lOT3ooqhIib7g+lRMxVvlJH0NFFERGhYXVwrJtnlHPZzXVWN5dY/4+Zun/AD0NFFaAbFpe3QVcXM/Qf8tDWhFfXe0/6VP/AN/DRRVoyluK17dbf+Pmf/v4ayby9uiWzczHj/noaKKGETDv7mfDfv5f++zXMXtzOXbM0h+rGiis2aECcqpPJNN6A0UVImSrxCuKT+PHaiimTHcST+tIvSP6GiipNCRutDdfwoooZT3Foooo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" name="AutoShape 4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yKKSYjykLetaEOjs/wA11II1/ujrS6nrVho0TJHtLDsP6mvN/Enj5pCVSXj+6vArip4KENZ6nVPFzlpDQ9HuL/R9JBK7Hf1HJrnNW8fJGSsBRB9cmvH7/wAQ3NwxO8gfWsia7L5LuSfeunnUVaJhySk7yZ6LqXjuaUnEpP41z134puZc4cj2BrjmuMZqM3BwAM/Wo9o2V7NI6q1u9R1O5EVqsksjdFBrI1fW0sPEraDczM2oIMyKBlAducBu5xXN6pqtzo89rqNreXEDKxR44mx5ikevauLOqXE3iX+1L3ebgsMszZwOn8qzU5c3kaezjy+Z6ZcySLqMc0MhR5MIWPRcd637XUZb3xCbW38tH2KZGHy8+9cJqd/JImyEqwI4IH8q6HwJA9qJtQv2MkU55bPKY4/HJpVrr3kaYflUrSPe/Di2awiCeEKVGFx0A9vatTUIrQQ7HVZVQAgdRntxXFaZqj3Gmx/ZnEsXVcdR7GrkWuwWuy3vZ1S6k5jBOA2O319qzVVPcqcFe8Tn/GFzcwCSO1gm3bngYITtKMOoHc571yWgz6hY6jBJqcV7m3DRgPkBwerH14rvRrV5C+yRI50L71IADKK5Px1rWu3UDwW8aRxvkM6jLDPauWdRKPJY0pwvJM5iLWpdQ1mXyHYI7A7G5BHb8a9f0GBbfRY2WwJe7OFMce1kP96vnyPRvE0MzRaHZ3Ut9N837qJiceo/+vWt4N+LuueFJ7mw1fz5vKOx4JeXVhwRzyKVOi178Cq01J8jPe7XV7i0cxXCyQyIcMrdq6fSvEKyqPNBI6ZNeA2nxStvFfi+3gtrNbYSRnzXmlGXwOBju2eK7+1uiACh+UdielevRm5RXNueXVpqL0PW0az1CPawUj0auW8TfD/SL+DKI1s7sOYeOTxkisSx1mWMrg5x2z1rq9K8QpIAHOD0rSUFJWZMJSg7xZ5ZrXgDUtEffboZolziRf6iuPFlepG4mjjVwedpyBX1DHfQTLhirA9xWBr3hPT9TVpbULDOf4lHBPuK4auB60ztp4zpNHz19pVflMseRx96ivT3+Ht8HYCGBhnrtHNFcn1er2Nvbx7nnfijxVJfXMiQsQmccd65kys75JJ4qnE/7xvMHA547mpozy27jviu2U3LcxjBJaEnzHPYComzyd+R2qcMduM9eaZJGcqsalnPAUck0kxtWKLyYbgfia1NJ8N6zq6CS2tHFuf+W8nyRj/gR/pXofhPwrbaZYreXkUNxqLEMA67liHpjpmrOu6tHp0Mp1S5Xy4QXKGTgcZ4xwKftEkT7Nt2PGvHujLpyQRF/tEqBjIFO0En09RxXni29w8wedHWJjxkY49q+s49KtrjTl86CGRnjEm/LeaQwyBk+x6V5Z4r0C4vZGtbK1kWKFyHec4Ce3ArKNeMnyx3NVS5dXscvo92sdlDbSxLIjHibbl1HoPX6V3U0MDeC1tLXzJLie7UqVGAWDDjPpxWJpuiS+DLWC5vFe5mlYsvlxFVgwe5I6mvUNDgtopLW/11sQoyx2sLEAO2epxUSk4x36jfLN3tYreD/DOpzo10pESnJWMcg/X9Kwtbs9QgdotSt5hskBVyflzn1rsNU8cWdhLcLHNHBDBxthX7468HviuTsvGmneMNSjtr2++znftiG3GF9SOn1p05Sb5uUmVtrm14d8G31yZdZ1S68i2kTKgsd7Y/i9AB+tUDavrGj6hfrdiLTEmeGFwDlgnDPn3OcfStT4n6vaWfgmO2tte8y8KC28xCGy3pgdOPyryTxL8RprfSdM0Cxttmj2iKk/GGlUdfpnnn3qnT9q27BGpyrU7ax+IM2ixW0QZ57XyTbRSAcsFY85PpwM15F4qg/tnW77XIz5UkkmXQ8ljjls+9N8Z+OpPEV9A8VtFBDboIY1QnG0dOPWsg30klm9uXLIW35znnNKlRlDVClOM9yGLR724vjLpwXAIdWMm0g+341794Mu7waJZx6hKst0sY81wep/rXhthei1wWk+YvhYwOv416NoGrx2sQa6ljjC9mkAJ9cA9a7ouMVd7nLKLex6sk4j2lnCnHyjufpVtLq42l03N7dDWFp6x3exgdygB1YHJ9sVuWNybfctwCVP3W9R/Q1qYmzYahMFVo3P0JxW/ZajKqZ3hT3IrmYJYvMKqeCAAfWriMcdePamlcTOtGuyYGYST65ormBLgYy1FVbzEfOEG1JnRHBbJJ74qxCjPNuI46Yp1nYma6CWyMZn/hA611em6Qy4S1Cy3HR5TyqfT/ABrzowcj0JT5TFhsBEN19J5Y67B94/h2rT0y6S1mS6+yyJYxMA8kSb2UnoW9q37nSbHTbC7mvLu1N2jeUfOlAKyEZAI7daztT1n/AIQ3TltrjT52gu4SBfrh4mcjkcenp19KmtJRXLDdmlGDm+aa0RnyfEW0kv5bJr57J/uqkyYBP+8K53U/D2vaxrVu84FxpkkoLvFICoXPJI69K5bUbjQdbjjF0Lm0uYSF3KfM3jv17VvQWsDW1ulj4mngt3YIsIjwQeo5zUaqyv8AeXfV2O88RX0+hHaXk8rYqpI5AyPpUNzqtnfWwnmupbadgTyQA2Bzx756+tcld/8ACRaLdTRS6nBqGlgb5GulDke3r6YrRtLTSvEttb6leRzhLZwGt42AWXn7pPXGfoa4+VQlzX36o2vKUdjsPCkUmsQPdX0BGnKf3AfIefHUntt46964r4seNJ7J59OgwLnjY6DARDzkfhxXSan4xlnkjjsIIIrUQ4fzSVdP9naDgACvHvGmspcG4bT4DJ5smZZypYse+D0x7VpRpqVRaaGVSTjG7MVtdvLu2cymWQJwcA4A+vasfTrqSK+UmRgjnDc1sDXL+TRJLOINBb/dMaKVRj7+/wBa59YWLgRqwkXls9q9WL3R50lsegW0QvjDDEzTOMAZ6L7A4xTfE+n3N3phY2Tm4th80gOdijsRgZHvWdpXiuXTFgS6iRiqgqykZx711j/FK3vbFrWTT4Q7xmPzXO3r2I5B+tYuU09FobqMGt9Tg/Bei22palLJqkph0+1w0xBwSScBM9s+tdv461jSNZja10fTobCOxjxbRiPaWA+82euTg8HNcjcLZ6dbXLWNyv224YOEX7qKDnGf89Kq2tzLdq7eWWmMZUAclye/1onebUug4pRTj1Iftss2nJZr5YCSmTO35uR61Dbm+ldrSz3SPIfugbm6evao4LeRbj5gyleu4YI/Cuv8F6df3etRppav5x+9tQsMe4Fatpasws9keueEIbweH7OTKtcRxBZIlPzJjuR3H0rrLKVpYwZTkn07Vzf2G70iCKe/aO2ugMtsf7n19D7Vr6NqcepxI7Mscrk7ZgAEkI459D7960p1YT0izOdOUdWjoYLfBDq5/wB0d61bJCyDaeprLsi0b4cYIPzA1tQowlVlcKpHII61skZk32MHk96Ktqse0fOPzop2YjwPRLqGRbiLTmX92/lXFyWByw/hQdx71b8ReNrHw3bi3muzNC+FWO3Vd5x1cn6/yrNf4fahoVlcy6bLHcKhLAcr5pBzya4jxXpTaoZLi6tLi0vwdzKIj5bk+hHf9K8y8U7t6Ho62slqY3irxYdX1Sa8hM0qzY8wTYDnHckcE+9VW8aahPpsemzyFrFGDCI/dJHqK566ge0lKSAo46hhg1E0ZcBkIJxyK1VGnbREOvUejZs3V4ku5ooFiWNOgc8kk8jP5e1JZ61cqoiQNIA27A/hNZdq7KcsQQAcA1MXVoooYVUvkkEdSSe5quRPRk+0ktUzqLC+vZ4Ulk3yq8oAibk8+54rprHUw7tawrLDMuA6Y2jr1P8AjWXpdjdXF1Pp0MLzSsCERBls7cYH6VqWek65Fq1nptxafZLhcSyySqMeUpGQH5/i4wM9a5JUot2eh3Kb5brVjfFGso+p/ZIoJzcwlfM3LkyjjOPUYrvNX0qyu/DIu7cOkCjc1vH8qBh1HHII96zGglstVkvHhjDMhQ3EcgYIG4c7eG56c8V2aafbXOnrawXKzwSrz5DBWX656muXnUVeOhpOMr2kfPniLW4w6W1hCUsi4lKuwk3EdTwOKbpmn/arW81GCEtFF8zgdFB6c+tegTeEvD1pFr8M7SzXjZS1lk4RCOgDLx16k4zW5rP9jW/w9bw3o0XmLHbBfOUAGSQ8sx7nJrsjVjy2icsqb5/e2PB9Q0+RpZLhl2xKQW+btmoIJ1SQqUXy8YG4Z/OtCeKddAm83cGjl8v5wQduffr2rHmjltkj8wqRKm8ANnA9/T6V1LVWOaXuu6R1mk6ZZX6RwXDiCT+CXcPlz657VoQeBdetpY7yxhj1C2jYN5ls4Y/l/hXFWl68Oc8qQQR6ivcPhd4fH9kLdyvcWlzL+/WNpisSxEDBK9y3XntWM1JK9zWLixdP8KyeILWO5urBV2y4lLsY8gYzyBn8PWujtdW0j4cRxva2ir56MrvJxMPTHYAfrmn6r8QILFTpWku+o6gVAwjAAcdz257V5t4ye4ezjuPEDhrx2LIqNlRz2rgcqk2l0O2EIJXluWvFvi2HXFigubm5+zZ8wLCvJz/eJ5ZvatLwj4gFnYLayxH7MCQgkb7ntx+deP3uqG4uQZncwoflRTjA9K3tFgj1exmttN1eaC8b51guYs7j3Acf4V30qfstTirTVTRan0f4X1WW/ZLaWBnhb/UzIc49vpXW/bURhEEkaZPlG2NmyfwFfNnhHx9dWut20moSrB9jjaByGwCfX0JzXZ658WHnUxafdGCAt+8KyAO47jj1oeIqRdmifYRlqj1tvEGkKxV7xFYHBU9QfSivApvGSNK7RaVfeWWJX93njtzRWv1mf8ovYR7nuljqMMdm9xM0QyCBG6nJ9vevPvEi6pdwFYZrewD5YGOLe2D29qp33iS7V5oLu2aJzH8pViAjE/e/nXM6p4gnjnlWSZmztJfseOw7VnotEhpX1bPPPE+kavaXbC7u452YbQcdvTnpWBBpt4TwhGMdP89K9D8UXttdEyowlSWPDBTjn1rl4nlWB5V3Yk4VRnoKSq6bFexV9znZlkEjRlCXHXApls7Wt0hbBKMDnqODV+6vbyBHto7qRYn+/GrcHHIz+Zrt/hn4I1yS7tdZGkwS2hVmha9fy0J5wyjq3I44xWrqKEbsy5HKVkWrHWY7WzSaxjY3juyzsWwc9fqBg9Pam6h4lv4tCmRpXWaWcFcgnauOoPqTVrU0vrT+0dS8R+HnheSVXie227DhSpD4JPPBzXHzeKUFtPG8Szzuy7S4ykYAPC/nXMoKb5kj0Y4lU6fJI6/wzcQjTbufULl5J3iIbzckPHjG3NU/CGqO4+zSXv2VP9WpV8gDPG4HJJ9/SuMu9ZkuYFjCiMfxhOA1PeOLyYjAzidg289gT0x7USpXTT6mPtru66HoGtx39pYzNZLPOZmyWjf7x6gkDrWNZ+JJUBhv4Xj2kdUyc+/SrXl6Vp+i2nlXV4NSRN1xOJThm9FXpgdKw9S1u1u1CSy+dGCCHZArg+jeoqaalBcu6HNqbvsz1vw7daNfYhvtLnaJySJpAHRlz+nFU/E/grwlenz7C3ZGKE7InI6dCBmk+HWoaNcactndWy7mj3mVZSNpz1x0raW+sbCdbK5u4JC42Kd3zk9QMfSueU3GXuvUtx/mR5D4Y8PaTb+IvtGv3H/EmtMSujD55O4QqP1qbV/F3iHXbmfT9NjNukznPljbhB2/2VxXVaxb2/8Abd0wgkAnhEY2LkM+c8/hWR418KavY6Q+qQyBbXygWW3BO5s8/N3BHNdcKilbm6nPUiov3Tmn1KDw5bNbWRWa9IzNP1ye4+lZuoy6jq08KTTpK0mxQDJwC54/CsmJYzGpuC2HYrheo9xXbfCLw8fEPi2wsPKjkt1k86aZsgwRr1OenPA+prfljD3mY80p6LYxfEnheXQY2a4PmDoJFU4LelSfD9Lg6onkLh2yEf8AuE8Z/WvbvGvhmx1Vbuxgutzo5SOOP59w7bmOAMdeM1ieFfh3rGj6GtzHHBM8incA4z9MdqzhWjUTRrUo+ycWv6ZwmteG4tPv3fVCC8kjOUX7ijGdx74zXs3w8+Gejz+FrS41JFTUp1EjqAoVOPlG098YNeaeKNL1VbQS3umXEMMZJVnYFSM46g9OQK6Hw345mg2w3g2IU2JLuyGbA4B7HPapakluOCTdtjtH+HkYdgNWGAf7tFZX/CQs3P2i5556UUe1mb/VY/zI5CDU7a61aeITSSRrxtJ4O0fqetU9R0kshmvZVEZUsh6knOOR2xxzXFxNLBdJcQbt6NleOfb6mu1XXoY1guNTgERnUL5ZBB9yAex60ppw2OeHvHPf2fOLyEKFZIsOQOeB/j0rprbS7O/EVzbwKSkm05YoDn39jToNX0aNW8vCqeqsKsaPcLf3JTSFeVcgvEuNgPq3p9a5arlLXsdULR3IdA+GP9seJbS6v98FhI3nTQOvJGSMbunJA/DNe7iWS11GGOURMkaqsSI4XAIwfrjivI9c8dWnhtotK0nE80hy8rsSHkI9SeOcegqe38TQF7b/AISCPzS0R80RH/VMTkZA6j/GtOWcknIybjeyPVNdaxucxXUMDOowyt6evvXI3fw88P8AjaKV2tbKzgjO0y2yCObf9fT69a4DxHq0WsQw29texxIj/wDLUnpjjJ9qs6B4kuvDlo0cV3HdBst5cfzZwRnnrk/SoWr51uNqTXKx2pfs9yWSTy2+sLLCoyqzIYyo9yMg/kK87uPB9/pV9JLBtvLS3wHZ2EYf2Unrz06V61d/F03OkSwfZMu+IY/NYjee4I7DA/WvPfH3ikzNLZQ2wt05YwxHcsbHg/N3roVWfbUzVGH2uhyFxNd3FhBEZfNPIKltxQdhnrxyKwLyAxSFdwJzxzXXeHF0S30W9v8AVojPcLOscUauQCu3J+XI5z3NWNM8YR2ESSpp1tHFHMPLEMSI7r3DNgk9ufet7uPwq5moqfxOxyem6pdWDg27fKRgg9TXR+G21PXdUvbqGXyyiAMxwOCcc5q7calL4v1Dz5rVnVTuS3jwpbHXBA4HStGSa+0HS47dEht/mPmRrCAQ2eCT349azlJN2S94uMWlfm906i/ubvQdX0jUDC7LIqxSyjlsY4bH41199qMt7aC2c7Y5oyPKdduR0B+hryC88UXGqQQWJDz3aZ2uo3BWzxn2Oa6Sa4vtO0V7nXGjS6nAVRbsHKR4+ZiOenQjtmuWVJuztqbQlFN83Qux/CnStYjlkjvLlWdsmSIJiMZPX+96V3ngDwXp/hvT7mOyElxcS8PcTPt3D0IXt7Vzeg3wXwzHG+5EccHzOepwR+ho/ty6awZLW5uDInCHOGz/AFzWdSc3aDZrCkvjR2b2FkdQUpqMLSwnb9kQMFB9s+nrS3ly+iieRVke3fBkjHOcDqPT61xOkjWbm/WS93TzK3DTHK8ep9P/ANVd5qeoeYsf7pBMcFhsJX3AP+NKXuO1wk7rUzzrthreljyXgZ0BQwswIIPb/wDXXiXjMWuga/HG8O7SbxfM2f8APF84YA+3BHtXrU/9lWE09/DZxQXDDa4Kjbz/ABema4u4S3u9aSPV7K3ubVj5ibkyI3PAIHce1awxCi9UQ6HMtNDml0+zdQ0d+5QjK/OenbvRXa/8IHYrwLiJQOMbOn60Vr9Yj2Fyf3jyXRps3al18zYQwyewx1/Kupm1L+1YFiubdJnib91ubaQB/CDVRtJ0fTmuJIL43Ukcu10chQIs9MDqTxzWBvd7xJLJjJzxCuTj2FbSSqXkuhzJ+zaTK+uARqCIngLMQVbJxjsK7n4W6xJp/hy7h0+3T7fPMI3nCZbywC39cVxfjCW9l8r7fC8TwjCh1IJB/SvTPh94at4PCaTarcBElCy7Vcrs7ndg8nGPpRdcl5A78zSPN/HsUsOoh3TaG+6QOOPeseTXLmVUWV/L2LgMg6/Wup+I8FpHqv2fS5jc2zhfKjXlgT6+ue1Z3hvwqdan1OC2gnuLq2tw0UaEAeYWAAYnpgZPvW0eWSuYylKLOfgee9uYoVaQ7mAOCcmvdPCfw1sY4obnW7gSOg/d26sRt/3yOSe2Ki8E+BLXR5rdV23GuOpdp3IMcGB8wX3APLHvkCvUbWXSdHSBg6eavAdnADdgNx6ZJ6jntXFXrJvlhojqpU3a8tWZenfCvw7cyPLfNfSzlCpiNwyhAw5HqKyNX+DnhfS7Rpzcas8MmMKtxvCE9sBRke5Nd4dVjguFFtJvjVtz/MMc+vfFeP8A/CyNTuvEGo6RqbwSW7mWNYpYwqREZxjBye3PGaxjKpJ2T0W5p7qacupzXiTRfB1pMdIja+iuVBZZXusopxnLKFOM+9ef6dNaadOkl7aRXvzHMUjkDA6Zx7109w0Fwskdva7dWvHC3M0kwdEAIJ2Drzx+RHNekXnhbRNYsYo5rCGV1ABnD+U4GOSCBz9DXU66p25rtGfsXP4dDz/4c3s8Osm8WGSCF0bCrCGQnPRcg447103xRu2W10uO5eN5ruElgg27Qfu5960p92lQrHBPEbRCBE4jHy44UHHQ+navN9flF14oSKacqGIcMy5x6/ljOKm6q1FNAoOnCzMXRbOWTxIlgv8ArXfGScYxznP0FfQ1vosV7o1q0MiRNBGUAKBiQwAOc/Q15H4N8NzXWr299JO81yDJLIYzkBQdqYPqSD+BHvX0B4a0xmlaMymRwgLEjGTjk/h0qcTNqS5N0FCK5XzbHIXHhwtaQpNK4tYIgHKHAAXIzjHAqzpmg20N3E9gq+TgPIu859sH+del3OlQw2rjzEjjCncT2U9R+NcdaWc51AiIhmkYHHJ4PTj0rhqTknaXU66bUotroOmlMPmiMhUXHP8A9eqV9cNNE2GEjL3J+YkVs69YjT7NXnceZnkAdfauK1PUhGuFC7ynGCeMjrWT5k7DglNXOS8Q+IDaTEw5aMXJF0kbAg/KBjHbnPXj86ynmmaSbUlncQT5ZSv/ACz4OOP0rO1PTlurrzgzPOxBZc9ceoxx9K6yyt4LjRhbTITE4YEr1GRgmu5OEUjNqWpxknja73tsIZMnBK8kUVRk8J6ikjInlOqkgNuI3D1xRXdej3OH96Ys2oLO0jIhEhACjPAHem6fdXFndRzw8So24Zro7rTdK1S0+0JItndZyw2YDZ9MdKoaTpFvDfW8muXciaU0m3zY1J3H09QOOSM1UZxasiZRkpXZ6Po9zfXOlrPcRwXls/3omAYr7YPati08Nal4gVbCzkj0+xlRRK9yO2cgoOo6DHr6VqeHj4d0vRIhYRwoHTP2gIQTn3PNbMxGxb7TpIsRcoxJJYHg8egx09q896PRHZay1M7Qfhxp2lhlIM105KtcSEFsjghewH0GTW9f3mk+FdPm0ywuAJJMLLAoGYwersQOvTHesnWPFlzYDF3CGdkBjUHZkd3z6frXlfiPW31IZkhEDNnZJGTgjvn1PStqcZTMZNR3PQdK8Q7hM+hos0UQ2GRicjJ4UqeB7f8A66kvdYt7yGRZ0LlF3bFXCe5GPfmvHNHu73Sbo/Z2SRW+WWMH5ZV9Np710kLtBdOFLqrRFQhJ+Qdf61Fejys0o1eZHY3HiO2trF2tVQIqFl2LgEgHj6ZFeI6tquoX97NdFPLknY5ZEwTx0zXQYuHkaGKTZE7bWJ6fStnSY4txeW0QheMFs8f0p0UqSu9S503UdouxxPh3Tpp7tZLvz0jBHIByx9j2+teoW9rcxp5YuWD7CArSYLAev51meLrmOxa2t4LZbeOceb5pHH+6P0rmzczxXduyS/LGxI2j5Qe+fXI4rScnUV+hMIRpuz1O7lSVUDTeWqlMSYbC8dQc9jXA+OLFk2XQUSROwAZSDj0zjnkdM1uT608sRWBHEjHC5AbJPA471zX9rNBBPZTusyoxC4Hyt0/l/SlRTTuGIUUrX3PS/g9p7W+hvcqH82UdCcDqQD9Of0r3HQ4/ssCoSWcIAWxy1eW+DrxDoEkijbP5aLxj5T0A/WvS4blIbVFSTfOBsZVPIOARn65rmqNyu+7NFG0EhvirQr7WbVIrOfG7BZSchj3zVuytIdF08JfXYN2ke55EUZz7Z7Z9e2azLi7v1uoLm3xFNEjL80jbTux1QcHoMZ6Vy2v6ldtp95b6qn2lMkmRDsYKRyMjqPrU80IrXclQnLS+hy3jjxRJqF1OYpiYFXC7ecnPWuKXUXm2yXJDOqn5c7QT/SmXE6yI8UWPLwSpA4PPWs+4O2OQOoH8IOeWrWFJPVlynbRFrTphdSmUswEh6g5PXnmrV1emzszMkzRJnnDHOM8Cue0+aeSZ4Yo/LhVSxLHoPrWTe30s7FBMFg4zk5zj0FbRoOUjKddRibLayjMWHl4JzyeaK5oxWOf9Zc/ktFdXsYHJ7eRp6ohU4TKD0FdIureVpGn28C280Ece0GRFbBzyfauZ1CVmyGBHse1U0n3XIaJjHJ0AHQflzVyiZxlY9E03VJFjkMhWWJSCwJAArpfDOpxanFJYrctBctGxgZiNu4ZwOeteV28ssVyv2yKGQAfMwwrD3z3rs9HmsoZI5bZvMZh8hIzj/CsJwjvY3jUk1YmsjqmvwxCSUvamR9+W/iGCetNaeztnTTLkxvEhw6uMBlIzwexrX06B7BWdZx5Tyb9vA2kjH41x3i2/h1C/mS0gAYkIeMtuBxx9amN27LYJLlV3ubknhG2SeC40u5eWMtkpIy8HsGH+Gahnha0WfcyM+SpG7OM/yrmbe31PTY7hr1bmCFFztbjcfbPbn9ajOswfZlEisZ+pK8A/405U3J6O44zUVrodLpVigglW4LAyZKknnNamlQoFCXAIkckAbetcvYambkbEdGkVeBtOce1b2n6rChT7UTuHzKxAJ9q56lOR0wqLe5nfFWO4lurCGOFivlAcDOT0/lXOS2x06Fon3KzclWOcfjXWa14gbUmIiIZk+U4HK1yWoOqRmWckybsqWbP6VpSUuVRZlN+85FKW6ngjEkZzISMZGR+VY0rssoLnLbst71NNMZH3MSRjjJqrI2cjjB9uldcY2OWpO57D8O9dlg0yRTGXVrpFY55VcZzjv9K9I0rV5Vi1CR2Zmty74UABuNxxj145rxP4c6tBaRstw6gNKI9pOOoPft9a7nR/FFrbidLlMNJlGG7jpgH6cdawdHXY2VX3Tc8JeMrrVfDMuo3TI1yJHjMcSY2HdwCM84GOa5/xFr63M5jZjFLHlfLUna45yR/hXH3V7b+HpSdNlaQTNuuomGRnsAR/OsnVfENrqTxG3spIbvcMnflQKzqYa8rmtPEqK1NCAgSbXU5J4GcYwajuZorcvPdt+7XjB7/SsxNQcXc5G1ixIUntzWPrdzJPcbXkVkHQKf51rGndmU6ltSfUdYWeKaKCMqsp5JPasuIM7BR3pkcbSOqIpZm4AAyTXqvw9+FOoatJHc6pE0FueREfvMPf0+ldCio6I5ZScndnBJDb7FzuJx1HeivquH4caekKKIUAVQOlFXZiujj/ABR4BWN3LWu4dcgVwlz4aWFTaXBf7Bu3JJHEGltm9R0LKe6k+45FfZF5ZW91lZEDBuQa5PXfBNrdZKKpPrjB/OqsQfIes6Fqeis0+1L/AEs/cvLfLRke/dT/ALLAGjRNSEO0nBt87ivr27V71rPw7vrOZ7jTLiW3lP8AHGxQn644P415n4k8O61Zag17qWlLdxkYZ4I1iY++5Bgn/eBzWcoXNIzaIf7ZtJ4jFburR4DKnQg1k3MIkkW8tpGgnVgxbIGCOhFUbjSyfNuNHeSeGMbpEKbXi/3lzx9RlT6jpWXPNOHJkBDDqccViqdnobOpzLU19Utry93XMpMxxyRz7k/nXL3ULqxDrtYdq0rfUriEZjchPQ9BUWoXRuiC4GV6Hua0imtDOTT1KlgrvdKsed46detboaVIz5m5R947uePWsrSpvs98J35jTllzjd6CrOoXqB5ZVEqyuCD+9JGD7Gpne5dN2VyaYRhDPJcqq8kAcMfaueuJ/tDnG5Vz3OaWWZZW33UxZ8cDHAqmJURvulv0FUo21JnO4E5JXniuii0uxfwBc3xKHUkuwAQ3IjwARj8c1zBJJyant2by5IwflYZI96tNLczNfwzGs8N1BI4VX4zjPOOP1rrNc0yE6b9r0mQtHEqLMuQTGWzw35Zz05HQ1wGn3P2WRw3COMH2PY1q2l9qEVykmlmfzk4VoVLHnj0I7moknfQpNbMpXTybtrqR3z6mj7QsEZ4CswxnHNWNQs9ZupfMm0+aInrthKZ/Ctfwz8Pta1uZSbaWGE9ZHXH5U7X3C9tjkCzysEQMSeAAMkmu28JfDLXdfdHki+xWpP35h8x+i9fzr3LwL8MtM0VElmjQ3GOXIy359q9BD2enR/u9g+nWrSJbOJ8DfCjRvD/lytGZ7nHM0vJz7elegtcWunxYj2rgVyXiHxpa6fE26ZVx2zzXjniz4nz3O6PT8k9N2f60nNRGoNnvTeJodx+cdfWivktte1RmLG6fJOaKj2pfsvM9R8MfGXWNFEUF8/2qHA+8Ofzr17wx8YNE1XCzyC3kPZzXyZKcPsGSev4/WoFkIQFcrg5681MasluaSpxZ9+W2qaZfwq8FxE4cfdU5FRXGmW03KxqQfQ9a+H9N8T6zpT5tLyVAv8JbIFd1o3xp1qyUC7UToO+ea1VWLMXSfQ+ib/wXpNzcLM9pEJ1OVl2Dcp9mHNcfq3wZ0W7keUJNE7kk+TKQMn/ZORXPaP8AHixkUC8R43P97oK67Tfizod2qj7XGD78U/dZPLKJw978A4Gyba/uVBGMNGp/liueuvgHqYdhaavbNjnEsLA/oTXu1v420u5HyXcTewYVcTxHpxPEq5/3qFGIm31PnA/AzxIsmRe6YyDnBZxz27VH/wAKK8USskstxprwbsnZM2SfxWvpZtWsZODKvPI5og1GxgVlWUEE5x0puCBNny8fgL4maT5rjTVXPQu//wATU1v+z5rDf8fGr2ie0cTt/PFfTL6zaJkmROe2aqy6/axncJEx9aLJC1PC7H9naPg3mtXDDv5cCr/Mmum074E+GbLDXRvLnsTLMQPyXFd/ceLLWNwPNQfU1m33jyyi3ZuIhj/aFGgWYulfDPwrpqq1tpFmrD+J4w5/Ns1rPo1hbjbFFCi9AoUAH8q871v4oW0eDHdIpzkgGuS1b4uRPxAS2ORg1PPHYv2bZ67fafp6hseUD9BUD6zYaZbBZJISy8AquAK+etT+Jmp3RYW42g+vauWvtd1G+JM1y5B7A1LqLoUqZ79r3xH0+zjZUmBPbFea+IPiZe3oZbRSq9ixxXnYLZ3MSSe5NI5yPrWbk2aqKRavb+61GXddTPISehPFVsYJ9qQKFAJ60Ke2KkpDvl9qKbt9qKANa64uJAOgL4FV2/1Mf+6KKKkbIj/qif8APWonJ8lOT3ooqhIib7g+lRMxVvlJH0NFFERGhYXVwrJtnlHPZzXVWN5dY/4+Zun/AD0NFFaAbFpe3QVcXM/Qf8tDWhFfXe0/6VP/AN/DRRVoyluK17dbf+Pmf/v4ayby9uiWzczHj/noaKKGETDv7mfDfv5f++zXMXtzOXbM0h+rGiis2aECcqpPJNN6A0UVImSrxCuKT+PHaiimTHcST+tIvSP6GiipNCRutDdfwoooZT3FooooA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9458" name="Picture 2" descr="C:\Users\veli-pekka.leppanen\Dropbox\Photos\Kamerun\IMG_0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li-pekka.leppanen\Dropbox\Photos\Kamerun 2\IMG_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veli-pekka.leppanen\Dropbox\Photos\Kamerun\IMG_0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veli-pekka.leppanen\Dropbox\Photos\Kamerun\IMG_0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veli-pekka.leppanen\Pictures\2013\Kamerun\IMG_0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veli-pekka.leppanen\Pictures\2013\Kamerun\IMG_0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veli-pekka.leppanen\Dropbox\Photos\Kamerun 2\IMG_02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r="19391"/>
          <a:stretch/>
        </p:blipFill>
        <p:spPr bwMode="auto">
          <a:xfrm rot="5400000">
            <a:off x="1136712" y="-6288"/>
            <a:ext cx="6870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veli-pekka.leppanen\Dropbox\Photos\Kamerun 2\IMG_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9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veli-pekka.leppanen\Dropbox\Photos\Kamerun 2\IMG_0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veli-pekka.leppanen\Dropbox\Photos\Kamerun 2\IMG_02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31122"/>
          <a:stretch/>
        </p:blipFill>
        <p:spPr bwMode="auto">
          <a:xfrm rot="5400000">
            <a:off x="1143000" y="-1142999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veli-pekka.leppanen\Dropbox\Photos\Kamerun\IMG_0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15251"/>
          <a:stretch/>
        </p:blipFill>
        <p:spPr bwMode="auto">
          <a:xfrm rot="5400000">
            <a:off x="1143000" y="381000"/>
            <a:ext cx="685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veli-pekka.leppanen\Pictures\2013\Kamerun\IMG_0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li-pekka.leppanen\Dropbox\Photos\Kamerun 2\IMG_0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veli-pekka.leppanen\Pictures\2013\Kamerun\IMG_0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veli-pekka.leppanen\Pictures\2013\Kamerun\IMG_0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veli-pekka.leppanen\Pictures\2013\Kamerun\IMG_0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veli-pekka.leppanen\Pictures\2013\Kamerun\IMG_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veli-pekka.leppanen\Pictures\2013\Kamerun\IMG_0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7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veli-pekka.leppanen\Pictures\2013\Kamerun\IMG_0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veli-pekka.leppanen\Pictures\2013\Kamerun\IMG_0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veli-pekka.leppanen\Pictures\2013\Kamerun\IMG_0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veli-pekka.leppanen\Pictures\2013\Kamerun\IMG_0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tos-6.dropbox.com/t/0/AAAUWMSUgOrzL_5DoQWtNRndF8qbDB4Zr1o4NEZHE8JnOQ/10/14548168/jpeg/32x32/3/1365073200/0/2/IMG_0887.JPG/pDXQQQvaJ2vbQ48wjI4Fvq05Pgpa-3ufkuOjNYbrzEc%2Cn0yfBvYvFCq-UQDNmjGuwW90sK8bzv5fssvilNeFoZw?size=1024x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" y="0"/>
            <a:ext cx="9161303" cy="6824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6844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li-pekka.leppanen\Dropbox\Photos\Kamerun 2\IMG_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veli-pekka.leppanen\Pictures\2013\Kamerun\IMG_08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86" r="14286"/>
          <a:stretch/>
        </p:blipFill>
        <p:spPr bwMode="auto">
          <a:xfrm rot="5400000">
            <a:off x="571500" y="-190500"/>
            <a:ext cx="8001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veli-pekka.leppanen\Pictures\2013\Kamerun\IMG_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veli-pekka.leppanen\Pictures\2013\Kamerun\IMG_0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veli-pekka.leppanen\Pictures\2013\Kamerun 2\IMG_0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veli-pekka.leppanen\Pictures\2013\Kamerun 2\IMG_03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9"/>
          <a:stretch/>
        </p:blipFill>
        <p:spPr bwMode="auto">
          <a:xfrm rot="5400000">
            <a:off x="1112079" y="-61950"/>
            <a:ext cx="6919843" cy="70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9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veli-pekka.leppanen\Pictures\2013\Kamerun 2\IMG_0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veli-pekka.leppanen\Pictures\2013\Kamerun 2\IMG_0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veli-pekka.leppanen\Pictures\2013\Kamerun 2\IMG_0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veli-pekka.leppanen\Pictures\2013\Kamerun 2\IMG_0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veli-pekka.leppanen\Pictures\2013\Kamerun 2\IMG_0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2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eli-pekka.leppanen\Dropbox\Photos\Kamerun 2\IMG_0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veli-pekka.leppanen\Pictures\2013\Kamerun 2\IMG_0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07504" y="6268861"/>
            <a:ext cx="3682752" cy="580926"/>
          </a:xfrm>
        </p:spPr>
        <p:txBody>
          <a:bodyPr>
            <a:normAutofit/>
          </a:bodyPr>
          <a:lstStyle/>
          <a:p>
            <a:pPr algn="l"/>
            <a:r>
              <a:rPr lang="fi-FI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Marttaliitto ry, </a:t>
            </a:r>
            <a:br>
              <a:rPr lang="fi-FI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fi-FI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Marjahelena Salonen  2013</a:t>
            </a:r>
            <a:endParaRPr lang="fi-FI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K2P2jAjbn7uM/dH+FOk8pGCxgOdxXeeQaq6MIxK8k6lo1GOOoJrRuY4VZXiYlQcq455x0IpJ3BqxYhnTykQp2xyOFIqBH8qdy3zyMMbQMgD1pI1Bge4dn4bO087uab50Yb7QQ4chgF7ZFMCO4vk0++YvEsqsoKqAPzrH1TVp764JjUxnoAp6D0p1+SfLZzkFf8iqlsdsuD36UrsfLpceFdwGlJMncmopRh8Vcxx0quieZdYxkA5P0FSUl0Q6GzmlRXAUK2cZPXFOOnXivIgtZWdDtYKu7B/CteG4SKGSGRipAYqEXdjJBAPoOvT1p9nFNeajJJG5tYWYl2MhCqMdGYdM9PxpI6VQ5tjOtNGuLkxbed4zgAnjufSq89u1nqEtvJ1Tjp1raWWaM2zRW7pByy5bcXGcfXrVHXI2XUkkkDLJJGGZW6jsKzUnzWYp01GOhR08gXnltwsgMZ/GjBHXrmoZCUmDrwQcg+9WXkEsrvGCFPP49xWpzPcYKWlwaCOlADTSMoYcjNPwTS4oAaQpwAAoHFJsJ6EH6U4qOwIpuKAGY/CjHvUmOKTHrQAzFFPwKKANnR43XT5MID9o+6T2A71YszGsjOrqQAQY3GARUVnBIkETKVbYMlS3T2xTHjkLHCkK/IGOPwNWS3qX5prcxhXzuI2qFP3ff86hkjEcSo6kh2I39Bj1qJ9ls++EAucfIT9045NMRJGMbYGOpVmzQIyr5SU2gH5WJz2FZ5JBBHUVvbQzvLhMIeYwccf4VmXSI0rGLGPaplpqVESO5455qWyy0V0wGQcDp71QKnOBkZqa3eWMMitgOMEdjUy1WhpTfLJNnVzrpsnhy0aGRV1CIhZIwMFhzn/HNMvEe0ggs0chpFLXAVCsi8fcPZl4BFZmnTtbTpKQQwB24OOcf5471JZy2sM4ku1dyAzMCDtJ7AAduTUt9TudRW5Ym/p9t/Z0LRmRZRIoyGx8nXhT+PNVIUtby5MV5G/nn5UdiOgHQeuKoNrMO0qu9mB/gXAxVLWpZILi3ljP79f3hYZ+XpgH3rmjTk3ro2TKpFK6DXdMezmdDklDgnP3vTgdOKzrVvn29j0q7Prj3SymRCJpGzkdOetULcZnUdea64JpWlucc2m7ouYpWjdl/d4Y9wDzT8D0/Klx0pkkCRTjAKM+T6VI8UiDLI6j1Ip7HAzgn6VG8ijaG37sZ9hQFhuKTFOQMSSTkfSnFaAI8Cin4xnmk280AM2+9FOwPf8AKigRvws//LCYFVOPu9PxpLq4mmkaJZDIF/uDG40wNsSNI3WIDJJc4z9fWnRzusqrOCsR53KMZX2q7EhAWjDIywh3OQZTkg1LBaxtKyM5kxySnAP41cmt7d7cmwjErk/fYkcf1NZE8skRwAY1PcDA9+aBD722ktx5y7SqHn5eMenvXPStiZynA3E7a3xeJ5cii3JkC7Q5bI+p/OqEFtACGmcpC4YBlAdsj27ZPeh6IunBzegW2nzXSjA2A+o5/KmT2Jtp2hkOTgMrY6itPQ72SJ1icFhzhjztHv7VL4nibyrW5VOACrkDkema5eeSny9DrlSSV+phRqcSENjaQB9akeOZkIcnA6kjpTY0VojzgE54HP50+5uPMULkkAYBPpWpkVbYFJ96qGCkE56Yz3q5qhe4mDvF5cQ6ENu3Z5q3pFtcrp9xeQx7kjIDnBwc5wD+IqWwM93D9mVI5yyE7s4KEk/L+eMVDknquhq6Ekkn1OZYKkh2dcd6ktD/AKQhrevrK4Nusc6qiM5IkCgrkDgAjkZ9K54KVf5hhgcYrVNNaHPODgzV5zRgiqCzOvrU0dye+Me1DViblnnPHFI2WIJAzSq6FcqwPtSg7h0pDGEU2QKIwTIB7Y5qQqMH9RSGOLAAj5HqxNNDRFGMjhtw9SMU/HfFOICjnge9UprhgSEwffFNJt6Et2LOR60VmlmJJ45oqvZsjmRstc/aVjdAo2Hp1q9EwtZQssYkzyPmzjPtWDbkwSB0Yh8da0bfUdjAyRscdWB5NNsLGz+8mlSAq0Q2kMFPCj1+lF5Il7arbwcNHj5sdMdayZ9XuJ1kSNdkTHqTk/nVMzTEhA21Tydp6/WpuNI0IY3+dUUbSuSByTj27Gp7K3jlaW1KvMT8ySQplgT0Xk4AJPJNM8KwmXWQFPCjnPTk967yEpbRiGKKPbk5Veh59euK5a1fklY7cPBpXOc0zTxp0TfayqvKMsw5Cg8Yz9adLA62cpIDRtnHT1zjjrV7V4FksZUKERsm7gfMcdMVg6HIX0y5t2bhQXUY5XNYayi5HVSb9pE2vEngI2lil/pc7PA4DNE68pkZ69xXCtburEODvHUV9KadF5+iWjFMhoI9yH/dFec674Clk1h54riOLT5TuU4JK+q49q4cHmerhWexVbCwa9xa3LPw/tIrnw1PamMNHKCCR35x+YOKwo9ObTby9tmULIsisMfKCAD83tn+dd34Y06PTrOSO0V1Rfu7jlmwclj9TVjxtpEd1pY1O2UefbDc2P44z1H1HUfjXPTxaVaS+zJnRZT9x/L1PN4Ss0G842PgDd23HoR3rltbsBbXjvEu2In5QOnf/DpXRWJ2u0UZJjjmJTjsRkD9aTW7Y3McwA4Pyqcjg4z/AD7+9etSlyS5TgrQvucWwOMDrUZU+mPpTiXVsE8jjmnq+eCMV3ao4fdbIkXOeSDTg7xngn86kKgimlSaFJdRODWxKt0ejAH36U9nWWMru2MaqbSoOaQHJ4JqtCbssSWhMRYSM5HYmqaDJxnFa8SbYlU9QKo30Gxt6DAPXHatIS6ENXI/I/2hRTRKQB1op2kTZF4KuM4H5UyXa8Zww45q4ybtygKH25yBxkDpiqaoJIiVwXBwQTXLG17nQ5391DI9wVR6+1SwEuzLgccU1Ijk71x+NOaAYJViDVOSuNQaR03hl4EaaOF1M8gxjGCSPQ+la91qX2WWIPE0suMhIz29c+lcLaEhkaLeH9uua6GOS9gMk17BJIZIwm7jeo7HFclWkubmO+lyuOjNiS9DwEyAEFSTu9cd6oCFUgVbeNAJMDI75/max9UuoZvK+ylnlAxgrww4+X61ufD6C51DxFaW9wmIEcSNkdl5P9BWdSDhTdTY1w817VRPdrSEQwxRD+CJU/IYqO6hJHyqhSXhkYcbv/r1Z3YbJqN2BDIT15r5R73NVK5kW0CRl9vmeYPl2M3C/SrEWWt5YJwCjZU56EEf5/OprtQ7LKpHmgYbH8Q/xrFv78QK6g5LA4Pp/nFaw97QiWh5pcWg0/W7uBcABtyZPUdh+WRUNwU8raCrM2Wz6YGfw+lGtast14khSIRjYWV5CfvZ5x+GP1rL1LUo42kMZEjdAB2FfR04TajcitOMnzHOakNt5JheM5zVb72Tz9KlmmMs0jucM36e1NIHGc+//wBavUimkeTNq4KzYwFPFTDOM4xUMYy3ykipzgDkiona9jSntdipGXYKoyzHAFLeWU0MJZ0CoDgkMD/KoXLEZUDg9+lbUaxtJFNMN9tdp5ZIUDax/wDrjrVQj3JnPoYsHm20TzNiRD8ow2cGo57gzN8+QnoDVl7d0WbygzBeJEI5X/Ee9VJFXgjofStU0nqZW6jsw9t1FQ4HvRWhOppR2tyg3kSAg8spqMSlZBvAJJxuHWtq6u1EEa2jqSpGSRkEY/xqjdQxs+VAyuGJPSuV63LjJcw3FMmO2M+p4FTYAHt61TdmkfI+6OgrGCuztm7Is2w2bTjirT31xbnMb5X0bmqts7khWwB64qTUNuRg5rRpPRkK6WhBNLJe3PnMgTkD5eOldJ4W1uXQLiWaGGORpBg7yc4znrW74Z0eOXwxbpeQ7DITKrsvUE8Z9RjvUd54esYHCTzT27n7uF3K30J6/nXm1cVTqXpS2PUwkYpXktWdBZfEiHaBc2cqnuUYMKuP4/0mUfMbhG6cx/8A164abQI7e2luHkmaJBwdqLn82J/IVctNG0iPUJILua4Hkw+aSxUKx2hiowM9645YbD7pM7XRptXSZ1Nx4zszp6yusrpu2hwMbgfUVgG9u/EF0YLNXtbMgs1w/wB7aPSqV7cRRw2VyLSNp5HkDRsMqSCAOPbpit7QbaaQ4uWPmzkeZgY2qOiAf0FSqdOhHmSOapSUY6nGeNdHgsbKxubRTHlmRueoP3Sffg1yQfjBr2vxro323w5cqifMi+YmBnlew/DvXieMV6eX1/bU9d0zysTTdOVn1IZeu4U8QuVVtpCt0JHBpJOlaWgzyREuQJYwpjMT5IINejzWRy8t2U1ATgcnvSc4HU+/art/DFGgeBiFJwYm+8vuD3H61SG9A3IOOgFQu5egbQRnv6jtU9hdNAr29yGe0Y8t/c9D7c1FGkkiEqMt6kgAfjV+2lAs7i12bnmXcCo3cVpFMyk0aEsEu1J7eT/SVGFbtIvoayNRRJFSaNNm8HcmPuuOoq7o92lsFtLqUEMoIP8AcPcH6evvV/UtNinkjdGbaeJMdj2arkromLs9TkMH+6aK2zpWCcSZHviipuwsQSgK+AOR1qJgCwYNkjsf6Vrz2BwwixtHoME1lzxeUTkgY5I9KiCi1vqVyOOqRERIMIx5f0ParMdvnk1WskMkpfGP6Cr7yCNSKTVtjWOurI2KxGq8NxbtfxfbPMNsGBk8sAnHoKADcXKRDqzAE+la1xoPmOrRuI4kGNrDJHrz3qHKMdJM0UZS1R6t4c1PSdYVf7OuMBFC/ZmjC7QO+P8A69bV5ptrc2zwNGm3+KGT7p9wT0rxGCCTRJjMPN8wEEGIYK8ZzXoHhHxDqOsRyLb3MEl1AoL294mTg9w6/wAiK8DFYGUG6lN6HqUKsZWi3ZkGq+DfLLPYyEKDzHIDkVnavd2cck8j2dw7JMshMjKoDAYA9SvFdi2uyQSiLU9MmsyOkkDGWMe/HIFUNf8AEOiRW4kmezmmcYUooeQY9R/+qs6NSq2lJX9P+AdlSfJrN6GDpk0cyxzXcUcLbm2Z3HYGOfu9SSa7fT7KK3jVpP8AWHhixxtH93jv64rgLn4gxwZXTrCMqABuuGyxPrgf41f8Nax4i8RXG6OaCxslyGmitgSSP4V3H8zXRPA16utuX1ZwvGUIvR3Z3z3IMpDOuGGOMj9D2rxvx14YbR7g3NqwksZW4I5MZ9D/AEr2GxsJFTEs89w56tKRn9ABUt/ocF5bSQXMZaF12sN3YirwuGrYad7q39eRnXq06sbWdz5oYZqXTpvs1xuxkHgj1Feq6r8MbXBOnXM0Tf3JvnX8xyK87vbRtL1SSGREZ4X2N0YEjrivZUlNWPOScXdlp4XuY/OhiUQFsKGb5jxycVPfT6bLpRku4Nt+vyKYRtMh9T26daihuVtEy/Ns43xkdAe4qezjiud9zcfNFFIW3IflUnoTj61NJy5rJaF1oxtzIoNZyWNpHf3tuwaX5baMpgH3Iq04TStLkkk/e6nMOvZM9vwFb+r6x9ptE042326csGXgh1A/i4HOPUVz+vTWkUggbf56qCSvQ57V1dDjK/hKxNxcSysMxqME4p9vciyub9VVntY2HyZ/gPBA9PWrdrfR6fYSyECPK/KnqxrJ0l98d95n3WiIJ9T1oGWjoxkJeK9zG3KkrzjtRWItxMFAV5NoGBiilcDZeaWRsZaQdtxP8hWfcSPcSeSNqop+bCgc1s+JbG90nyRcxPCJ1JjUgKSO5x1x9ayLeNgqoqlnY9ByTWSR3VJLaJKpES7Y+vc1EVZycdB1Neo+C/hPqOqobjWjJp1tgFU2gyuPp/D+NdrF8F/D6D57jUJDgj/WAfj061NzONup8+xxqpBXKMDnNbdnqe8eXcfI3TeBwT7+ler3/wAG7NklGn6ncxuPuidQ4HHQkAGvOPEvhbUPC93HBqCoyyrmOWPJRx3AOOD7VMoqejOhTi9ELtl67hsJ7YIP41XivJNG1FL63jHmQ5JI4DDoQfUHNVrS4+yuICMwv90+5qv4luB5qQJ97GWz1x2U1h7K8uR7MUp8q5jW8XeOpr8mDSvNt7X/AJ6NxI3qB6D+dcSrM7EnvS7NxyakWPjIrqo0IUI8sFY4alWVR3kyMJyf61794StUttJtYYlCoka4AHt1rwy2tmmuIo0GXdwoHuTXsujahNaWTxKiNg/Iz/wDuMd6dXYqludzDExPyqT9BUzxMPvAge4rj5dV1KSxcrLKwXsrHn8qwLXW9QScBNRuYmJ6mQlfpg5rncDfnPRrhcgMQOo6V55L4NtI576S7YTyT7thxjywTnP1rYtPE12CRqSxzxFtu+PCsB68cGruu3trBaLcxTrNHID5e3qxHbHbn1pRTT0Bu58+anFLZXs1vuJVHOB2474rW8J6kLa6W2eIyGVsZyBj654qhrReXUZi+S24lvxOaoPHu+tdsdDlk3ex6jfTiz1WxeDypJnJBiZsnbjlge3p+Nc7deGtRnnnvlSFXZ2MSltzSfT04rP8Oatc28EltaWwuLkfNHu5wO/HerUk/iK4nZna7LnsVwAPYdqrR6kI52eRpiDOzMF4wantLd5SC2VQcc9BV57KO51WYpmOPcSOPuj147nmtGOJIyIUBwB6VjOWp0RhyrUYkW1QFHAGBRU3kj/Z/OiouVdmXe38+t6zPqOqyB7iVs4HAQdlA7AV6B8ENKtr3xLd3t1FGy2cYMW/+GQngj3ABrzxbK4mRriC3ZkBwWRcgE9BXvvwl0C1stBiuTCRdzD5y3Vcdfbk/wAqpslaHokdwijCAue59KkjZJDl2ZT25/wqCKIsSFUY7DpThHg8nn0J/SosBYZAgbJOD6jOTWPfaZbanay2d/ClxbtwyuP1HcH3rQQlgQDyMd6kVMsrcEEYI64osB84+P8Awq/h+9lgVmkgBE0Mh6lCcc+4NefStJLfyCVi755JOSa+ivjfBGuh2lwV+fc8P54I/lXzmS8d8Xbjf8yn1HT+lawCo7xJUt+MkU8IRjjNafkgqCuCpGRVzT9Hkuj8qE59BmtDAx7Kb7JfW9yU3CGRZCPUAivWLaJHgV4H3wSDcjjuCf5+tc3H4TmMY2wOzHoNtdJoHhrxHocLNHapd6eSCLbdmRR3wPb259jWc1dDjJw1toWLMPByjuh3H5lOOfWnS6XFdStJKDvY5YjjNS2l1p0zBVnMEiE7451II9j/APXAq7HECD5U9vKSeCJVJH61hySRuq1OWzRljTIIxMTGOOB3x9RWDeRgTEKhACY47Dua6+4+zW0DLcXdvGxOTiTcfyGa4XXtUa8glttKt28tmKtcFT07D6nnj86uFN3uyJ1o7Rd2efzx+ZI8nJViSPp2qHyjnpWmIDHgdc9qfJbfICBXQZGC7SW1wk0Tsjg5BU4IrciutQ1JgJbmQgjhWOBj1OOv0rM1VAkUYxzk/jXReH4ETTIZG5aQAlvT0FRNmlLcks7dbZTjc7N94njP4dqfJtJwmSx9V6VZSM9Ad2Djr2ppiIA34yDwfUVhc2epWy44KE0VKYXJz0/CincLHafDa0iuoZNJukER84+cpHzBV5Iz+lezwoAAsSrGnQKPSuQ1W2h0Lx6moSRotnqCLE74x5UnADfQ4AJ+ld2sY8rf1we/PNPzMyFFbdgE+mfSpCu7bxkY4OMVZjiCqox0HJqVIyeR09SKBlKK3jVndeGYAN+H/wCurEcWFyE+U/d56VbWHgk5yP8AOa85+KPxBh8P2cljpkqPqTgqzqQfJz/7N6elA4xcnZHDfHjxIlzew6NZMZBat+8C87pSMAD6D9TXnOvaNIul25ijJubRSHAP3x/Fj6GrWjWkuqXrajO3ETEoDzlzzu/Cup2bOwDdCVx09Klz5XZGjgmrHn3hy/hW6gS9fFrvAZsZ2A9TivovQtFsIrSGTTXinikGUkUhgw9Qa+bvEkH2TWpxEoRc7gMcYNa3g7xrqfhmb/QpR5DHMltKN0bf/En3Fb35locrXK7M+n7XT44wGYAv/L8K07aEIoOPmrz3wv8AFbw/qipHqROl3R4Pm/NET7OBx+IFej2VxBdwrLaTRzwnkPEwcH8RWbuWrGdrmgaZrCg6hYwTyDpIy4cf8CGD+tcVefDzS3fdDPqMC55CXG7H/fQNemMAR3qlIh5AGeaFJoiVOEt0eeR/DvRUBaUXd23XE9wxX6YXANdJZadZR2As4LaKGKPlEVcAfhWmVI4/Kk2fOXVeR1xVXY1GK0SseOeOvB6WTyX1km2NFJeNV49cjHSuCYKCDwBjJOegr3bxv4w8PaLBLHeX0T3LKQbeAiSQ+xA6fjXzRq2om8eYjMVu7MwTjJBPGcfh7VotiWV9TmF5dhIRuQfImO/vXb2sJt7dIVAbYoXPToKxvCmhshGoXylB1ijbg8/xH+ldKYIyCeQfTP8AnNY1J3djenCyuVDHghiSAOp9M/0p8THawbDDPGeCBU7xLwGdgBjGefwrA8R6kLaP7PEw889WH8I/xqFroabGi2pWasVaSLIODytFcDlf7q/iKKfIO6Ps/W9KXVrJ7a6jdc8K+MlTVvw5Z3llpENtfytNNHlA2P4R93nvxXgUHxg8SxqA2oQt/vWyEmkk+LniKRTu1PHtHBGv9DVWF7CXdH0qsbHk8KAMjHp6msTXPGWgaLuS8vopZlH+pgPmN+Q4H4mvmnWfHOrakW+0Xl5KvdZJmK/kMD9K5q4v55+C2B2A/wAKVjSNBfaZ6145+Ld9fxyW2lA2VqflJRsyOPdu30H515LJLNqF1lyzsx6Z6kmoEQufvbie5rs/DGkeQoubhD5mMxr3X3+pobSB2jpE2NOtRp9jDCuSwGCQOrd6nG7ehdwARkjjIP8AnFSpuViGOe/XGKQPlCdoA/PH1rARxnjbTsLDeqSV/wBW/qOOD/OuRaLCblwwzXrV3Et3bGGSLzInG0jHXj9P/rV5z4g0mfS5mRwWt2OUfseen1renLSzOerHW6MmFimSj49FIrT0/W7uwfzLWS5t5ByXtpSh/Q1lDgHIGBSKWCbge+K3MD0HT/ip4ktlCpr9w4H8N1Ckn6kZrTT4weJcc3enOfU2gH9a8rLA/eyTmlZiF+VQPx6imF2ejX3xX8Tyg+Xf20Xb91bJkfnmuW1bxhr2qEx3erX06nqgk2r+QwKxEjaXCqMAg4P86lSMKZR5WNikBT1yeATRoF2VMOzE5wOprpPCOmJcXRuHXdHFydy5ye3HT3rGiga4lWOFCxPAA7816FotkLC0SPIBXmQjnc5z39Mdvasqk7KyNKUbu7Jyu2XgNkAjJ6Y7c0yUMXHJ456VM7MX4VhgdPX+lYuva4unZVcPckcKDwB6msEm2dOlh2taomnW5+XdO4OwZwR7n2rgZZGlkaSRizscknuaLq6lupmlndmkY5JNMUE8A1vGNib3Dj1opPL96Kdh2NE9F+lC9TRRUHQy3YAGR8gH5T/Oo4ADbXRIGQFwfT5qKKBT+E1/Dqq2q2isAVz0Ir0EqAEIABBwPbg0UVlPcxQ6bhVx61F2T60UVmhsiyRd8H+Efyqr4lRG0i8VlUqItwBHQ460UVa+JEy+Fnlc3DDHGTUXUNn1oorrRyMRuopI/ut9aKKoRp6b/wAhGMdti1FbEm01Bictkc9/vGiikwOh8IxoX3FF3BEwccjJ5rr3/wBST32/1oormqbnRS2GQgbjwO/8q8pvmL3U5cljvbknP8Roop09ynuVmHymkj++KKK1QR3HMx3Hk9fWiiim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AutoShape 4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K2P2jAjbn7uM/dH+FOk8pGCxgOdxXeeQaq6MIxK8k6lo1GOOoJrRuY4VZXiYlQcq455x0IpJ3BqxYhnTykQp2xyOFIqBH8qdy3zyMMbQMgD1pI1Bge4dn4bO087uab50Yb7QQ4chgF7ZFMCO4vk0++YvEsqsoKqAPzrH1TVp764JjUxnoAp6D0p1+SfLZzkFf8iqlsdsuD36UrsfLpceFdwGlJMncmopRh8Vcxx0quieZdYxkA5P0FSUl0Q6GzmlRXAUK2cZPXFOOnXivIgtZWdDtYKu7B/CteG4SKGSGRipAYqEXdjJBAPoOvT1p9nFNeajJJG5tYWYl2MhCqMdGYdM9PxpI6VQ5tjOtNGuLkxbed4zgAnjufSq89u1nqEtvJ1Tjp1raWWaM2zRW7pByy5bcXGcfXrVHXI2XUkkkDLJJGGZW6jsKzUnzWYp01GOhR08gXnltwsgMZ/GjBHXrmoZCUmDrwQcg+9WXkEsrvGCFPP49xWpzPcYKWlwaCOlADTSMoYcjNPwTS4oAaQpwAAoHFJsJ6EH6U4qOwIpuKAGY/CjHvUmOKTHrQAzFFPwKKANnR43XT5MID9o+6T2A71YszGsjOrqQAQY3GARUVnBIkETKVbYMlS3T2xTHjkLHCkK/IGOPwNWS3qX5prcxhXzuI2qFP3ff86hkjEcSo6kh2I39Bj1qJ9ls++EAucfIT9045NMRJGMbYGOpVmzQIyr5SU2gH5WJz2FZ5JBBHUVvbQzvLhMIeYwccf4VmXSI0rGLGPaplpqVESO5455qWyy0V0wGQcDp71QKnOBkZqa3eWMMitgOMEdjUy1WhpTfLJNnVzrpsnhy0aGRV1CIhZIwMFhzn/HNMvEe0ggs0chpFLXAVCsi8fcPZl4BFZmnTtbTpKQQwB24OOcf5471JZy2sM4ku1dyAzMCDtJ7AAduTUt9TudRW5Ym/p9t/Z0LRmRZRIoyGx8nXhT+PNVIUtby5MV5G/nn5UdiOgHQeuKoNrMO0qu9mB/gXAxVLWpZILi3ljP79f3hYZ+XpgH3rmjTk3ro2TKpFK6DXdMezmdDklDgnP3vTgdOKzrVvn29j0q7Prj3SymRCJpGzkdOetULcZnUdea64JpWlucc2m7ouYpWjdl/d4Y9wDzT8D0/Klx0pkkCRTjAKM+T6VI8UiDLI6j1Ip7HAzgn6VG8ijaG37sZ9hQFhuKTFOQMSSTkfSnFaAI8Cin4xnmk280AM2+9FOwPf8AKigRvws//LCYFVOPu9PxpLq4mmkaJZDIF/uDG40wNsSNI3WIDJJc4z9fWnRzusqrOCsR53KMZX2q7EhAWjDIywh3OQZTkg1LBaxtKyM5kxySnAP41cmt7d7cmwjErk/fYkcf1NZE8skRwAY1PcDA9+aBD722ktx5y7SqHn5eMenvXPStiZynA3E7a3xeJ5cii3JkC7Q5bI+p/OqEFtACGmcpC4YBlAdsj27ZPeh6IunBzegW2nzXSjA2A+o5/KmT2Jtp2hkOTgMrY6itPQ72SJ1icFhzhjztHv7VL4nibyrW5VOACrkDkema5eeSny9DrlSSV+phRqcSENjaQB9akeOZkIcnA6kjpTY0VojzgE54HP50+5uPMULkkAYBPpWpkVbYFJ96qGCkE56Yz3q5qhe4mDvF5cQ6ENu3Z5q3pFtcrp9xeQx7kjIDnBwc5wD+IqWwM93D9mVI5yyE7s4KEk/L+eMVDknquhq6Ekkn1OZYKkh2dcd6ktD/AKQhrevrK4Nusc6qiM5IkCgrkDgAjkZ9K54KVf5hhgcYrVNNaHPODgzV5zRgiqCzOvrU0dye+Me1DViblnnPHFI2WIJAzSq6FcqwPtSg7h0pDGEU2QKIwTIB7Y5qQqMH9RSGOLAAj5HqxNNDRFGMjhtw9SMU/HfFOICjnge9UprhgSEwffFNJt6Et2LOR60VmlmJJ45oqvZsjmRstc/aVjdAo2Hp1q9EwtZQssYkzyPmzjPtWDbkwSB0Yh8da0bfUdjAyRscdWB5NNsLGz+8mlSAq0Q2kMFPCj1+lF5Il7arbwcNHj5sdMdayZ9XuJ1kSNdkTHqTk/nVMzTEhA21Tydp6/WpuNI0IY3+dUUbSuSByTj27Gp7K3jlaW1KvMT8ySQplgT0Xk4AJPJNM8KwmXWQFPCjnPTk967yEpbRiGKKPbk5Veh59euK5a1fklY7cPBpXOc0zTxp0TfayqvKMsw5Cg8Yz9adLA62cpIDRtnHT1zjjrV7V4FksZUKERsm7gfMcdMVg6HIX0y5t2bhQXUY5XNYayi5HVSb9pE2vEngI2lil/pc7PA4DNE68pkZ69xXCtburEODvHUV9KadF5+iWjFMhoI9yH/dFec674Clk1h54riOLT5TuU4JK+q49q4cHmerhWexVbCwa9xa3LPw/tIrnw1PamMNHKCCR35x+YOKwo9ObTby9tmULIsisMfKCAD83tn+dd34Y06PTrOSO0V1Rfu7jlmwclj9TVjxtpEd1pY1O2UefbDc2P44z1H1HUfjXPTxaVaS+zJnRZT9x/L1PN4Ss0G842PgDd23HoR3rltbsBbXjvEu2In5QOnf/DpXRWJ2u0UZJjjmJTjsRkD9aTW7Y3McwA4Pyqcjg4z/AD7+9etSlyS5TgrQvucWwOMDrUZU+mPpTiXVsE8jjmnq+eCMV3ao4fdbIkXOeSDTg7xngn86kKgimlSaFJdRODWxKt0ejAH36U9nWWMru2MaqbSoOaQHJ4JqtCbssSWhMRYSM5HYmqaDJxnFa8SbYlU9QKo30Gxt6DAPXHatIS6ENXI/I/2hRTRKQB1op2kTZF4KuM4H5UyXa8Zww45q4ybtygKH25yBxkDpiqaoJIiVwXBwQTXLG17nQ5391DI9wVR6+1SwEuzLgccU1Ijk71x+NOaAYJViDVOSuNQaR03hl4EaaOF1M8gxjGCSPQ+la91qX2WWIPE0suMhIz29c+lcLaEhkaLeH9uua6GOS9gMk17BJIZIwm7jeo7HFclWkubmO+lyuOjNiS9DwEyAEFSTu9cd6oCFUgVbeNAJMDI75/max9UuoZvK+ylnlAxgrww4+X61ufD6C51DxFaW9wmIEcSNkdl5P9BWdSDhTdTY1w817VRPdrSEQwxRD+CJU/IYqO6hJHyqhSXhkYcbv/r1Z3YbJqN2BDIT15r5R73NVK5kW0CRl9vmeYPl2M3C/SrEWWt5YJwCjZU56EEf5/OprtQ7LKpHmgYbH8Q/xrFv78QK6g5LA4Pp/nFaw97QiWh5pcWg0/W7uBcABtyZPUdh+WRUNwU8raCrM2Wz6YGfw+lGtast14khSIRjYWV5CfvZ5x+GP1rL1LUo42kMZEjdAB2FfR04TajcitOMnzHOakNt5JheM5zVb72Tz9KlmmMs0jucM36e1NIHGc+//wBavUimkeTNq4KzYwFPFTDOM4xUMYy3ykipzgDkiona9jSntdipGXYKoyzHAFLeWU0MJZ0CoDgkMD/KoXLEZUDg9+lbUaxtJFNMN9tdp5ZIUDax/wDrjrVQj3JnPoYsHm20TzNiRD8ow2cGo57gzN8+QnoDVl7d0WbygzBeJEI5X/Ee9VJFXgjofStU0nqZW6jsw9t1FQ4HvRWhOppR2tyg3kSAg8spqMSlZBvAJJxuHWtq6u1EEa2jqSpGSRkEY/xqjdQxs+VAyuGJPSuV63LjJcw3FMmO2M+p4FTYAHt61TdmkfI+6OgrGCuztm7Is2w2bTjirT31xbnMb5X0bmqts7khWwB64qTUNuRg5rRpPRkK6WhBNLJe3PnMgTkD5eOldJ4W1uXQLiWaGGORpBg7yc4znrW74Z0eOXwxbpeQ7DITKrsvUE8Z9RjvUd54esYHCTzT27n7uF3K30J6/nXm1cVTqXpS2PUwkYpXktWdBZfEiHaBc2cqnuUYMKuP4/0mUfMbhG6cx/8A164abQI7e2luHkmaJBwdqLn82J/IVctNG0iPUJILua4Hkw+aSxUKx2hiowM9645YbD7pM7XRptXSZ1Nx4zszp6yusrpu2hwMbgfUVgG9u/EF0YLNXtbMgs1w/wB7aPSqV7cRRw2VyLSNp5HkDRsMqSCAOPbpit7QbaaQ4uWPmzkeZgY2qOiAf0FSqdOhHmSOapSUY6nGeNdHgsbKxubRTHlmRueoP3Sffg1yQfjBr2vxro323w5cqifMi+YmBnlew/DvXieMV6eX1/bU9d0zysTTdOVn1IZeu4U8QuVVtpCt0JHBpJOlaWgzyREuQJYwpjMT5IINejzWRy8t2U1ATgcnvSc4HU+/art/DFGgeBiFJwYm+8vuD3H61SG9A3IOOgFQu5egbQRnv6jtU9hdNAr29yGe0Y8t/c9D7c1FGkkiEqMt6kgAfjV+2lAs7i12bnmXcCo3cVpFMyk0aEsEu1J7eT/SVGFbtIvoayNRRJFSaNNm8HcmPuuOoq7o92lsFtLqUEMoIP8AcPcH6evvV/UtNinkjdGbaeJMdj2arkromLs9TkMH+6aK2zpWCcSZHviipuwsQSgK+AOR1qJgCwYNkjsf6Vrz2BwwixtHoME1lzxeUTkgY5I9KiCi1vqVyOOqRERIMIx5f0ParMdvnk1WskMkpfGP6Cr7yCNSKTVtjWOurI2KxGq8NxbtfxfbPMNsGBk8sAnHoKADcXKRDqzAE+la1xoPmOrRuI4kGNrDJHrz3qHKMdJM0UZS1R6t4c1PSdYVf7OuMBFC/ZmjC7QO+P8A69bV5ptrc2zwNGm3+KGT7p9wT0rxGCCTRJjMPN8wEEGIYK8ZzXoHhHxDqOsRyLb3MEl1AoL294mTg9w6/wAiK8DFYGUG6lN6HqUKsZWi3ZkGq+DfLLPYyEKDzHIDkVnavd2cck8j2dw7JMshMjKoDAYA9SvFdi2uyQSiLU9MmsyOkkDGWMe/HIFUNf8AEOiRW4kmezmmcYUooeQY9R/+qs6NSq2lJX9P+AdlSfJrN6GDpk0cyxzXcUcLbm2Z3HYGOfu9SSa7fT7KK3jVpP8AWHhixxtH93jv64rgLn4gxwZXTrCMqABuuGyxPrgf41f8Nax4i8RXG6OaCxslyGmitgSSP4V3H8zXRPA16utuX1ZwvGUIvR3Z3z3IMpDOuGGOMj9D2rxvx14YbR7g3NqwksZW4I5MZ9D/AEr2GxsJFTEs89w56tKRn9ABUt/ocF5bSQXMZaF12sN3YirwuGrYad7q39eRnXq06sbWdz5oYZqXTpvs1xuxkHgj1Feq6r8MbXBOnXM0Tf3JvnX8xyK87vbRtL1SSGREZ4X2N0YEjrivZUlNWPOScXdlp4XuY/OhiUQFsKGb5jxycVPfT6bLpRku4Nt+vyKYRtMh9T26daihuVtEy/Ns43xkdAe4qezjiud9zcfNFFIW3IflUnoTj61NJy5rJaF1oxtzIoNZyWNpHf3tuwaX5baMpgH3Iq04TStLkkk/e6nMOvZM9vwFb+r6x9ptE042326csGXgh1A/i4HOPUVz+vTWkUggbf56qCSvQ57V1dDjK/hKxNxcSysMxqME4p9vciyub9VVntY2HyZ/gPBA9PWrdrfR6fYSyECPK/KnqxrJ0l98d95n3WiIJ9T1oGWjoxkJeK9zG3KkrzjtRWItxMFAV5NoGBiilcDZeaWRsZaQdtxP8hWfcSPcSeSNqop+bCgc1s+JbG90nyRcxPCJ1JjUgKSO5x1x9ayLeNgqoqlnY9ByTWSR3VJLaJKpES7Y+vc1EVZycdB1Neo+C/hPqOqobjWjJp1tgFU2gyuPp/D+NdrF8F/D6D57jUJDgj/WAfj061NzONup8+xxqpBXKMDnNbdnqe8eXcfI3TeBwT7+ler3/wAG7NklGn6ncxuPuidQ4HHQkAGvOPEvhbUPC93HBqCoyyrmOWPJRx3AOOD7VMoqejOhTi9ELtl67hsJ7YIP41XivJNG1FL63jHmQ5JI4DDoQfUHNVrS4+yuICMwv90+5qv4luB5qQJ97GWz1x2U1h7K8uR7MUp8q5jW8XeOpr8mDSvNt7X/AJ6NxI3qB6D+dcSrM7EnvS7NxyakWPjIrqo0IUI8sFY4alWVR3kyMJyf61794StUttJtYYlCoka4AHt1rwy2tmmuIo0GXdwoHuTXsujahNaWTxKiNg/Iz/wDuMd6dXYqludzDExPyqT9BUzxMPvAge4rj5dV1KSxcrLKwXsrHn8qwLXW9QScBNRuYmJ6mQlfpg5rncDfnPRrhcgMQOo6V55L4NtI576S7YTyT7thxjywTnP1rYtPE12CRqSxzxFtu+PCsB68cGruu3trBaLcxTrNHID5e3qxHbHbn1pRTT0Bu58+anFLZXs1vuJVHOB2474rW8J6kLa6W2eIyGVsZyBj654qhrReXUZi+S24lvxOaoPHu+tdsdDlk3ex6jfTiz1WxeDypJnJBiZsnbjlge3p+Nc7deGtRnnnvlSFXZ2MSltzSfT04rP8Oatc28EltaWwuLkfNHu5wO/HerUk/iK4nZna7LnsVwAPYdqrR6kI52eRpiDOzMF4wantLd5SC2VQcc9BV57KO51WYpmOPcSOPuj147nmtGOJIyIUBwB6VjOWp0RhyrUYkW1QFHAGBRU3kj/Z/OiouVdmXe38+t6zPqOqyB7iVs4HAQdlA7AV6B8ENKtr3xLd3t1FGy2cYMW/+GQngj3ABrzxbK4mRriC3ZkBwWRcgE9BXvvwl0C1stBiuTCRdzD5y3Vcdfbk/wAqpslaHokdwijCAue59KkjZJDl2ZT25/wqCKIsSFUY7DpThHg8nn0J/SosBYZAgbJOD6jOTWPfaZbanay2d/ClxbtwyuP1HcH3rQQlgQDyMd6kVMsrcEEYI64osB84+P8Awq/h+9lgVmkgBE0Mh6lCcc+4NefStJLfyCVi755JOSa+ivjfBGuh2lwV+fc8P54I/lXzmS8d8Xbjf8yn1HT+lawCo7xJUt+MkU8IRjjNafkgqCuCpGRVzT9Hkuj8qE59BmtDAx7Kb7JfW9yU3CGRZCPUAivWLaJHgV4H3wSDcjjuCf5+tc3H4TmMY2wOzHoNtdJoHhrxHocLNHapd6eSCLbdmRR3wPb259jWc1dDjJw1toWLMPByjuh3H5lOOfWnS6XFdStJKDvY5YjjNS2l1p0zBVnMEiE7451II9j/APXAq7HECD5U9vKSeCJVJH61hySRuq1OWzRljTIIxMTGOOB3x9RWDeRgTEKhACY47Dua6+4+zW0DLcXdvGxOTiTcfyGa4XXtUa8glttKt28tmKtcFT07D6nnj86uFN3uyJ1o7Rd2efzx+ZI8nJViSPp2qHyjnpWmIDHgdc9qfJbfICBXQZGC7SW1wk0Tsjg5BU4IrciutQ1JgJbmQgjhWOBj1OOv0rM1VAkUYxzk/jXReH4ETTIZG5aQAlvT0FRNmlLcks7dbZTjc7N94njP4dqfJtJwmSx9V6VZSM9Ad2Djr2ppiIA34yDwfUVhc2epWy44KE0VKYXJz0/CincLHafDa0iuoZNJukER84+cpHzBV5Iz+lezwoAAsSrGnQKPSuQ1W2h0Lx6moSRotnqCLE74x5UnADfQ4AJ+ld2sY8rf1we/PNPzMyFFbdgE+mfSpCu7bxkY4OMVZjiCqox0HJqVIyeR09SKBlKK3jVndeGYAN+H/wCurEcWFyE+U/d56VbWHgk5yP8AOa85+KPxBh8P2cljpkqPqTgqzqQfJz/7N6elA4xcnZHDfHjxIlzew6NZMZBat+8C87pSMAD6D9TXnOvaNIul25ijJubRSHAP3x/Fj6GrWjWkuqXrajO3ETEoDzlzzu/Cup2bOwDdCVx09Klz5XZGjgmrHn3hy/hW6gS9fFrvAZsZ2A9TivovQtFsIrSGTTXinikGUkUhgw9Qa+bvEkH2TWpxEoRc7gMcYNa3g7xrqfhmb/QpR5DHMltKN0bf/En3Fb35locrXK7M+n7XT44wGYAv/L8K07aEIoOPmrz3wv8AFbw/qipHqROl3R4Pm/NET7OBx+IFej2VxBdwrLaTRzwnkPEwcH8RWbuWrGdrmgaZrCg6hYwTyDpIy4cf8CGD+tcVefDzS3fdDPqMC55CXG7H/fQNemMAR3qlIh5AGeaFJoiVOEt0eeR/DvRUBaUXd23XE9wxX6YXANdJZadZR2As4LaKGKPlEVcAfhWmVI4/Kk2fOXVeR1xVXY1GK0SseOeOvB6WTyX1km2NFJeNV49cjHSuCYKCDwBjJOegr3bxv4w8PaLBLHeX0T3LKQbeAiSQ+xA6fjXzRq2om8eYjMVu7MwTjJBPGcfh7VotiWV9TmF5dhIRuQfImO/vXb2sJt7dIVAbYoXPToKxvCmhshGoXylB1ijbg8/xH+ldKYIyCeQfTP8AnNY1J3djenCyuVDHghiSAOp9M/0p8THawbDDPGeCBU7xLwGdgBjGefwrA8R6kLaP7PEw889WH8I/xqFroabGi2pWasVaSLIODytFcDlf7q/iKKfIO6Ps/W9KXVrJ7a6jdc8K+MlTVvw5Z3llpENtfytNNHlA2P4R93nvxXgUHxg8SxqA2oQt/vWyEmkk+LniKRTu1PHtHBGv9DVWF7CXdH0qsbHk8KAMjHp6msTXPGWgaLuS8vopZlH+pgPmN+Q4H4mvmnWfHOrakW+0Xl5KvdZJmK/kMD9K5q4v55+C2B2A/wAKVjSNBfaZ6145+Ld9fxyW2lA2VqflJRsyOPdu30H515LJLNqF1lyzsx6Z6kmoEQufvbie5rs/DGkeQoubhD5mMxr3X3+pobSB2jpE2NOtRp9jDCuSwGCQOrd6nG7ehdwARkjjIP8AnFSpuViGOe/XGKQPlCdoA/PH1rARxnjbTsLDeqSV/wBW/qOOD/OuRaLCblwwzXrV3Et3bGGSLzInG0jHXj9P/rV5z4g0mfS5mRwWt2OUfseen1renLSzOerHW6MmFimSj49FIrT0/W7uwfzLWS5t5ByXtpSh/Q1lDgHIGBSKWCbge+K3MD0HT/ip4ktlCpr9w4H8N1Ckn6kZrTT4weJcc3enOfU2gH9a8rLA/eyTmlZiF+VQPx6imF2ejX3xX8Tyg+Xf20Xb91bJkfnmuW1bxhr2qEx3erX06nqgk2r+QwKxEjaXCqMAg4P86lSMKZR5WNikBT1yeATRoF2VMOzE5wOprpPCOmJcXRuHXdHFydy5ye3HT3rGiga4lWOFCxPAA7816FotkLC0SPIBXmQjnc5z39Mdvasqk7KyNKUbu7Jyu2XgNkAjJ6Y7c0yUMXHJ456VM7MX4VhgdPX+lYuva4unZVcPckcKDwB6msEm2dOlh2taomnW5+XdO4OwZwR7n2rgZZGlkaSRizscknuaLq6lupmlndmkY5JNMUE8A1vGNib3Dj1opPL96Kdh2NE9F+lC9TRRUHQy3YAGR8gH5T/Oo4ADbXRIGQFwfT5qKKBT+E1/Dqq2q2isAVz0Ir0EqAEIABBwPbg0UVlPcxQ6bhVx61F2T60UVmhsiyRd8H+Efyqr4lRG0i8VlUqItwBHQ460UVa+JEy+Fnlc3DDHGTUXUNn1oorrRyMRuopI/ut9aKKoRp6b/wAhGMdti1FbEm01Bictkc9/vGiikwOh8IxoX3FF3BEwccjJ5rr3/wBST32/1oormqbnRS2GQgbjwO/8q8pvmL3U5cljvbknP8Roop09ynuVmHymkj++KKK1QR3HMx3Hk9fWiiima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6146" name="Picture 2" descr="C:\Users\veli-pekka.leppanen\Dropbox\Photos\Kamerun\IMG_0660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eli-pekka.leppanen\Dropbox\Photos\Kamerun 2\IMG_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eli-pekka.leppanen\Dropbox\Photos\Kamerun 2\IMG_0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3B4ystKuEtBGJlI2yHeF5z2GOR7n8K7/w/eQalZma3dZImyp4wVJ7Edq+eL28eG9is4LXTbrULgbrgv8AOkYA4TIOA3BJPuKueF/EN5Z38lrBFdRuBkwCRgRjsSOoHbOfQ+teTj+HaVany4ebUvPZv9Gb0cdOD5qiuvxR9KkKrxSA4TAVsjg+hrK8Q2S6hpOq2RyfNTcNrdeeP1Aqv4L18a3YrFPhbxB8yrzuXHJGfyNaV6IxhHOGc+WQOAcnP9K+ElCtl+J5Zq04s9eMo14XT0Z85eKY73S/E9vqK24MsMqsVUbc46g+/UH65qrPeax4kkleaR7a13HbbQ5CKPf1+pr3i9svD2r73W6hN442sIXDFmHGdp4Jp+l+B9K/s1kAfzORuJBCt3+UDGM9q/Ro8SZfJKdZSTe6tpfv6HhvBYiPuwasup8+jw5dyOyW1xbz44JDV0trbatZW9oEjZ5LbducEOZNxyQRnkAYGK9q0rwfYWVykq72ljfzSuwbCcdQMdPbNbUujWU6ziW0gO8rldiggDjII6E/0rGXFeCw9b9xScl3v+g5YHEVadqs9Ty7wp4/Fii29+rCJBtCn+H6MegHoelb3jDxBp9/piLbSefI7RsJNp/cqDknpyT049Kdq3gC2u/EFqqN/osh3u3SRAuPlz3zwP8APPd29lZW6PaLaxJFtwAUGGHfk9a8/H5hlNHE0sZhqbct2k0l81Z6+nzKo0sTKnKlNq33ngUcNvBDK0EcFy6naEMDxO4JOWD5Bzz06cdKlu5tc1O2j062jmtYC6s/m3Lzlyv3R8xJwPQCvbY7CO1hVLS1hUIAhGxWyB6g9fzqveyWOi2DXSxRoVG0bFCF2PQDH8vauv8A1rjiZxjTw3NP7N3fX7iVlsqad6ll1seVah4IvNR8PtKsUNteRjCF/l87H99Rwp9//wBdebG6ng1gWk9o1veCbZcDbgAoOo+uRj1r0u++KFxY6jJExWWKUkBtuQpHoB1HbJrPuPEGkeIrgHV7dIpmG2O9hT5k9AR3X27dq1jluYQnKdaCkr3tF6rrou39I2jjaPIoRk169TJSTfg9z1q/p75kYcben4+tZ15aS2EyhnSSJ/uSxnKuPb0PseRU+nOTMGVhgZyKd1JXRsjpYDtIUHp+tXLdgW3YrNhcFQSecdBVy3k2sKm5djWC7lC5OdwPBrUsW82FyR3xisYzAJGFI3gjPFXtPYFCy4AGVXPXmqiTJaGoxQRrk8ZGMfWq09wPMYIAzDg+lVpbnyYkDLh1UnBx+dULO6kknXkZcnJx1ocuglE2QBjqRRUQaQjO0UUrhY8G8L2r6QCup2KxRTqCt2vz+WPQ46Dv7d667xDp+nRaDJf6i8kF1AoW2uIDtd2P3VyOox+ldo3gzTrpLpIJJYruWUmRQS0bg85wOVx61l618K7jUrOO0ttWi2W+XjhaR2TnrgbePrXZHOcDUo2hUS8npY4/q1aFTmkvuPNfC2tXVizoj3iPgvDdQ5JibHRh3U9M9vpXU6x4y1i40SW21J5y0ybWYqPnTIIZehB461ueHfAN1sNvesscQIOGk2huwHGTjr9fwrtdQ8I2X9mx2cgUqPvymEOQT17Z2+1ZY3McqpuHt2qjutd2vPToFOhiZuTguX9TxCK5uLBoikpiSNt0Ntd/upWGAdy5AB5PUH8K9l+Eevz69YahLef61JOAFwSoHJOOOvFeSeJPDb2HiJ4tXieSO4gMcJZiyEDjdGSeuOo6gjvWn8NblvDklsty08cYbd9oT+JcnpnAOT2J9e9a5tl8cywzcEnJK8Wtbrt8yKFX6vO135pn0ZHIByFZuAS3pkUsAxkNtIBJLevvWPpWu6fqYH2WfY7f8s3Xa34DPP4ZFZvxH1UaX4aZIsLc3MnkR4ODtHL59tvH/Aq/OcLgK1fEQw3K1KTtqvxPVq1Ywg6l9CXQtaXUdcuXi+dCfJt2/hKqWJz3BJ74xwK6VBIWj3sADluBwTnpXA/DrT5EkaeBWEYLiV2b5Rk5AUevAyfQ16AXZQpJDIWwTjlT2rtz3DUsNi3RobJL77GOFqSqU+eZFccOmNwDDnb1FeS/Eq48rX4N11L9lgUFolXdhs4AA75PPr+Qr1i9IjCMThUJDMTwo65NeVeJZfPvrwW7GKW4Ks8inDxR4+VQezN1JHOCB3NdXDE/YYmVZq9lp6v8isVRliYKlHqzybVbeafW4Lq7ii02zEi4+0ERFlDAkrFy549q0de8M6feWF5r2kaoltaSF3aGVDGpYclR3BJPAIq/qNpYafc2dx5KArMEZzyTu4yT9a57WpE1LUp9PjmMEZjJLZwvmdFLD0xkZ9/avrvrtWpPnl13/r7iZ4GFKmoxexa8F6rqA0K9huLSW80CLmRyRiJj0Cs38XOQBzxnkVY0W78yZom+VxnaSOJAO4rAu782dva6dcSecLNcJDuGxHPLZx9SCetdDpkGialpmJNftLbVi26CHdsjhZeoGOpI7k5rbFRwuHpJz+KXVfr/AJnHSnVnUfKrRXR/obscxU/LnHua0LafcwJPasPS5pLi3VmTbLjDpkHB9R6g9a01G1RgcjqK8+UeV2O6D5ldGwWLMzHnGK14G/gYnC84HFYdmxEAY/eYng96vW90cl2/XvULQt6ljUZCF2ludm4j8aisU+ZQOuP51XZWa5wMsWPGe1bNpZ+XLvY9MUX1Fsi8EIAopSTnpRTJsMu9Tg0e0/tC5LLFEnzFFLHce34nFcRrniXWtSe0NvbsTckmK3jcrtyM/MB8xOOpJxTNZ1QeIprez0+4js7OACaSaduIwOsjewA4HUk1ymta7Yq9zb6BLfX2o3i+Qb2ZFiBDEAhE6jI4ySOtZZJlFDDU/bYqN6jvZPovyMMVXqV5clJ2it2aI8RXun3imHUtMa5jbmKGck/Trg+mM13Ph74iWmpyra6vH9kuWO0Pv/dsT78Ffxrz/TvCltHYCwvYlkkPzSOn3lb/AGT2xUF34b1LR0RNOSy1K1lLNtvIwrw49XyMe2D+Fd+Z5ZgsRTtXioyezjZP59zLCVayl+6baXfU9Z8R6PZa7aQWkruktuxlt5IuQucdc9q8dgttQj8QX0eniSSyjeWOTziVQkrtbIPv/Ie1bHhPWvFMcQW20+4urSA7TGZVfYv+ySQSOuD/ADrt/C66RceKb64IZ5YU+1NFNGVPmfdzgj5sA5IHevFwGJqZQ50q8ueEU3G26fZ9VfzO3EU1iFzQVpPR3/TucjpPhbxDcIDp6SSYPDLKUUHrwx4/EVq+IYdUbUtN0nWb2O8u7dCZHjJbYpwcM38RAHX6V67aSCTCqyeZgsTnIUHoD9a4LRdHbVPFGo303zrPMzSOgO0JnhAfcAZ9q78v4leKqzxOJhGKpxutNbvRa77X2PPr5f7JKnTbbk9Tr/CsElno4L7gZlaWTAztzjbx9ATVrVvENtY2cYJguZPvMsUwwAvOc4P4Zrl/G3isadaXFvbuIUUlGKnDEjrg+g4yf/1V5G/ieG4CiRgV64MZK8e9ZZfw99dn9dx8uVTbdurv37BXxjpL2NBXt1PTNV8dyz2dzaQpbv54JSVm+WJSeQwByxGRjoTmvKtQ8SahYarM07rNvlZpEKbc5JyVNZmoaldXVyhQmCJDujReMf4VZ8b6fcPaxXwiOUwZMjBBPUY9c12VcFhcPUthV7rev6HbhHWVJyrb20IvGWtwz6XEEPMrK3oVAOcmuFur0XksrrcFfMbJUHrUEtwblRGzZVeQCea0tLS3lIt5oUGew4zzg4I/nW0Icq0MqtaVR6lS1tJmn2FkcjkRyHaG74zSm1ikEjBXjdMK4PyuGJ5wO4ra1XR2sBAwl82znJ2yk/NEe4Yn8AKbZxvebI18n+0YFDwuec552H14/WrUtLozcNeVkOj6xe6NcwqHf7Mfund8uM85z0/CvVNH1SHUrTzI2DDGPl9e4NeTPbJPaMjK3lsdvK4PnYyT+HQ1q+DNWktrpILiRkJPkyJkABv4SBWVSmmrlU5tOx61bQy3BCxYLKMnmtK1gvLdJJCicDJBOSapaE7ssrR4xwK6GNgYyD94nFcb7HYU7KBJbtGWVWULuIB71ugnH19aoxxrGPkRAD6CrUTAjntQhMnCggEqaKXn3opiPGLPTYb+5u7Xzlt2u0IbdN5Yc+gzxnODyRU2v+BIvDDRG9uftjmMyEdAADgdPUn/APXWXK58wsTx6YqTUxdzaa2saNePBf2DI9zbOQ6SqD8sioeMjuOneuj61JVKaqfBttr5K99vkYOjaMnT3E0/XvEF5dzxWVw1tY25MZk8hdzsOnDDPbp2HvUF1D4nmD3N/L9qWJS5HnKMAdflPGKo6bea2kK3CRveWk7PLubkSNnLEHqGJ5xWj4ivbrUdIgtLOwubUTc3HmHqOwHt37V6dCjQi3OnH94u1jkqVqrXLOXueph2HiqewuY3t5LiAdAYwoKntx0I9qtQ+IdTi1WHXrw3Uctsp2SxYy+f4Tn+EjtWl4c8HTXl1apFZqWcEmSYnH1/DuffivWJfD1kNIn00R+Wk0e2Up1PowJ5z/hXk5xmGGwU0q8VOct7Wul1OjCUJ1/4d1Fd+5NpPjmzbTNP+yW8t3Lc2/2qRA6qYUIOGY+vDDjngmu00u9tD4fa600qlusbSInQZAyR+dfK+nR6n4c1i7sXuJ7l1lMBSNyDKhBO3I9Rj6V7T8KdTe4tn0y73bvL8tg2DhgO46HKjB9xXk4rJcNTwaxOHu+RqUvOP/ARs8RU9py1NObRep534xuGubgrKxZA5U89cc4/Ekmu7h8MeGEt1ZdNygAwWncsfpzXEeN5kjuVtWiVXjcpuAxuPOSf89q6FfFGkxW1j5t4oKxKhVVZirEDPGPUV9tN0qk03tyqx5cVUhStHe7uYOoWum23jW7SCIR2tqQ8cDEtvYBTtyffk+2a5LxJ4quZbe4tTtZVYksScsxJ/qa37yeObWtR1KElrZ5mSOQggNnH9Oa5LXRaNc3kAMgLlZEynDtgbvoOeD7e9ctSMI4e63b/AA6HTz1ZV1FvZfj1OYtFheTMnUnJXFaEcaQ3KxsWFtJho5TxsPIyfoe1U/L8knzEJT1AOR7g+tXrSQyRzWNx9918yErwS3UY+v8AOuFyt7yNVB35JHd+D2j1Mz6TqaSGOdDGcgBPZgPwBrnXjeGeRJHkMsDlC5YA57H1wAtN0i8eCSK5hO6WPAcAlnH17AjFdJ4ktre7g/tm0x+//dzIuPlfqee3b9afMk/UEnKOm6MC/USwRXqIqifMVwTyRIPukY6FhWFcl7e5E8aspxhhn0xj8jxW/p8QuVvLYyL++Temf+ei+nbmuYupC8Kk/fwVbPr3/M4NC7Ck72ke5+EbsS6bE4PEoDn8a6qBwQvPSuE8Ft5Wj2m7n9yuB+FddayhvKxjJGSK8+T1O2K0NfcDGuOo5qWIgoVGR0zVES8AY5649atxE7Du6Clcdi4OABv/AFoqtvHdh+dFK4WPELr5SSpG7GQueTVdbhoxk7kZhtODyMirjoLjypwvz7eM+h7ZqnPZhCWUkSN78V1JtO6OdxTR2fwv8TWkdkNBvJEhMDkIn3dylugI6jnPODiu21LXNH0S+trXUNPiWCQ73m8sMIueM+qnrxnFeEx2KGd2lZoJiPkk9COhPt1/Srl/qWoSWkul6gqtcRKCj552ngfp+hrBZNTxVd1ozcea90tNf66dRVMVKlTUGr22PpJpba7hhkguIHhfHltEwOfpXNeKdYh0xrZcK95dP5UMW45JHJJ9lHJ/KvDNK1+PSdNtIY5LmGaAfvlMZJZt2flbsOnpVu81XVdW8UWl/Zy3EtwkINszDdgHO7r25OSeledT4WjCqpznzQW62Zuswck4RVn0fQ67XgYtGRpwwl+0uGkA5BkUgnirfw2lmtfElrEySRxzJE8ZYZ3LkqGH5YrmI9Y1a83WeoLayxNKjNN5fZWByCDyMD0r12exksp9Ev7RPOe1/wBHj2pnPI2ZHoTn6ZFfRZrjoUKSoOFvaJpX06f8MeZRw8p3ne/L29TifiDowbW9RjkTC+ZuBA6A85H4/wA65zw7HZLcDTr3T7e8v2kBilnkby9uOBtBHOc5znI4r3DxZ4di1kiWCVUmmORJgjJGMLnqvTg+5z1rzvUPhnqVzqEdznyrgqzFPNBOAeGOMc+hHeuXK87wVXC041pxVSGjvdbaF1qFWNSXLfllrocVrst9f3NlaSi2gSaRrdc4iih2tyOMBR39SMHvXDa5YXzaNd6q025BNncpGN2/ZhcdBx+Vep/EnwfcW3gXTtTiybiO6zeA8bkY7QcduQM/73Wtp/ANlN4B0K0Nui3byQRyy4xlNxZsj8M0sbnGHjJvdX5V8v6/E1oYapKCS33fzPPNPls49H0yPUbR3e5tleaNhjcrZG5W7HjI/WuUu4HiLiJmMtuco5wGZB/Uf416T8QJ7SW6g+zqkcNsPskW3uB7+nHFcPPaebKJEyrqcgjr9K5MFiHNc7Vkz1a9JzgordWJEYXFpHqEaosZAW5QHOG7MB3zW14d1ARJLYXA3Wc3DLweD3XHp61z+jiS1v5EUgRSr88LjKn6VdudPkjYS2R3J1Ve6D0z3FdyaXuvY4nFy96O/UTWrWXRdWUucxkh0k/hdc8Vi6vbZ1YQ2/zpdSLImB0B5/Sta9muNU0uS1mRkkjOU3D8xmtPwlpcMt958jfPDGFiB6k+30/rT9pYl0rq72Oi0aURIluRsaMBdp9K6O1udp3N2BrKmZBP5MkbB2AdXGOParlpGZFXHbt6VxS3udEdrG1YTFldmYgAd61InPlxkHqc1ixf6tYgpOexFaMWUjC9SO1AzR8nPJMfNFRq67RyelFSFjy5ogoCKoEYGFHoKqTrmQBskAYHA6Vt3llcQpvkt5UT1ZSBWYwPmrkcDsBXY1fY5kZs0ORkoTx17VFaW8KPcGbzgJQvm7QCzKDnHP4flW60AI+UA1XazZyQAeRTp1XSlzLoEoKaszpdO8Gx694d+2okEV/KGUbhuSRM98HKn3qKy8E6jEsmnRkPCo3iK2U8Keqlj0XI6HOTjFctYtcR/JFcSxsoKkK5UHHBHFdB4V8WXHhTWjLeLLNp10ALhdxJUjo49SPT0rjWPx9GU5wkpLVpNfrfobzy6lKmrG7oPgua+nVniijxk9HEZUdyT1J/xqXXNTvfCOvT6NJcxyaddIJrd7n54z03L7YYY4PAIr1vT7y0vrZbuyuI7i3uFBSVWBVh6VyfxS0e21Lw48k1ulzNZuGiXj+I4Yccgn29uK8uPEFTMsXCni4JwelrbN9b77nN9UVCm3Bu/c19G12z1LS/tLTxw5UTOsrgiPPfOeme9XtM1PT5oRFBfWt1Im6R2iYMFBPOMdBkjivmTR/NbU4xoP2y3ljJR1u1DJjOGUjqR6jHNenarplv4Y0axvILaOHULh/3ioWQcDJBUH6fnWePyKhhalnJ+/8ACtPxv0Xc1pV3WXu9NztvHWnx6h4Rv9PeOOa8nQlYQ2DuJBz+Bwfwry3W/GmpWtrFojm2N3DGI55IxlozjAGem7Gc/WobzxvqcdpLDapbwbgf3iKxYZ9CTx1rzO7WW0u2uAxeJ23Enkgn/GngMtqRp+zrJWTuu99vyOh1IRfNFm/q8IlsrRj0WcfqDTJLONGGB9/qM0+eUT6LGyEHEiE/rVmzUTRqTzjvXdR0Vmd9PXYyXsZ5790s4/MeMBj82CAeKmube+tYvNmiCLwpBcEn8qu6VcLHqV+/OTsQAfiafqM0ly6AoQoOcVqpzc+W2hz1Go3a3IbOy+0os07boByUAxu9B+NaUtg32u1urFCqgjKAY2Hv17dvwqHTpVtx5c6kQ54JGcD3rR13UoYbF2jcZk+SPByP8iu+KS2POnKcneTFu5TPqe2MH90oBBFacVwokTBXOPmA9a5bSZuQ3BHGCD1rYSUby2N3P5VnOJcJHS2so81W5OD3qxLJtfPzbSB07GsKxuvMUEEg5rVtrkSuqyYDHtnisWrGpsLIu0fNRVMTgDAQ4/Cis7lFPxtrixx/2XblSyn98+PvH0FcRI0rjK9j/F2rQjspJ2aZyXc/Mc9TUBjZCVZeTweOtehGnyKxxOV2aXh+0tri4Q6rcyRQgElo03H8q7SHUfA+mFdukXuozLzm6cKv1x0/SuJtEGHK8dhmh4tykuwyRxkVEtGVZNEPifULbU/F1xc21jDYwzqrJDF93IGCfrwDVLxNbi40lZlH3ODiotXQiJZIyfNiO9R6+o/GrllcLqGmyIDnevT0NcNZOMrnrYSSlDl7HPeCfFWq+GXf+zZwYGbMltIN0b/h2PuK9hsfiZpOpaaU1XTriBtvzKgDxk+3T9a8JWD7Lq6xt0Ztp+tdmdPUWygDIbqa58RgKOIanJa90LlWqkivPdWGpeIGuLGX7PEpDyPGpDtzwPfj5c98e1a2uavNq1zGXLiCJdkQY5IHqfUn1rlLO0Om3kwU4WReATxkH/69bMcmYiM9eK9SrU9vyOS+BWR5qo+xlK3UzblGZscjJ5x39qr+QjhkZQVJxitK4U4VvvbTk1XB2v6kmoKM65s3tbOXynxEuG2HtWzpKg2m4dxmmzr5llKGIJZCOntS+HW36UD321lUWh24R6so6WwAunI5aYjI64Aq3FtLliCT25qvp6KLUsQTukc8fWtOGzLLu6L7dc1a2OebvJigb/kRTnvVafT2L4kCFR91cdBV95DaqpVFz3ycVJDcpO+1SoOBnmmpWIcbmRBB9lBeP5k3cqo5U1ejmUopBGT196NTurKzCpPcbJXbGztgjrVC4jbh4TkDnitOa5HLY2beYxIAuB8wrThkwMjhs8kVy1hdGVzuHTjGK3LaUMpDA+vFZzRcWbQYYHGfwoqiJ1wPmH5UVjymlzFe/clRChSLqCW6+9RvPI8YaRlyegX+tJAzfa2jijfoM5GQF9avXFmrRDao9+M5+teg2zhSJdORlXmUOCASF/xqe6LSJiIqozjn+VVUUwjCJlscfLxS29vJ5pnmO1v4UB4H196hmiIruIkEcE+3Y1gRXLWGok7RHFKc7RwFbv8A410c0uHwAGJ+8ewrH1i0EkLjGc/xDt7isqkFJWZtRqulJSRkeJ0CMt1EOM7q7bw7dxajpkZ4ziuEM32i0e0mOJU6Z70zwTrn9m6qdPujhGOUJ/lXOoy5dN0ej7SLlfozsPEFgypvQcqcg1n25DwK4wFI5A7Gu1ZI7+0YA5yK4mWBrO+aJ1OGbK/X0q6T6GOKp6cxYKl1YZP9KgljC4zV2K2uWICW0pJ5AVc1M2iarctsisZS2DgFcZrpqUp04uc4tJdeh5ka9OTUVJXfmZMRBBUnvimeFspY3MR6xs6n8DSTaXqMLkvaTRr1LbTj9Kh8LzLKdUeIsylmA3LtPT0rOrTlGN2jrwdaEqnLFp/MsaNNutlUqRjPIHUZJrZiJUZ2sB3yDXBweJvEmmSCGyukgij4VVhXIHuSOav3vj7xPIhI1SWTjJDRqQP0rWNGLWsjCdSXM9DslEcgG5ckdKytTLWrho1GT/cHNcjF8QtSjlxqFtaXS9CQnlt9cium0zW9L1xM2TtFeD71vOQSfXa1TKi1qEaqejGtZRX6E3MQBPU9DT7SyW0TG5iOwPFWZmLFdhCnPOen0NPV95+Y9qyNDnVma21FtrbQx5U8Y54rVi1QJwe7YU0t9axzKD0dRjdjrWBHE8EnzPmPOAT1BqrprUn4WdcL9ccmiuWDIR1P60VPKaXZ2Kup+bgMRjI4NTPKy/cXcTxyeBWPb7goDOCc8YHBHarBnIfy2b6MBxXUzkRpxB2C+aMD+924qRpFUfu8Eg55rMiuvlVfmEhOCMVIMZ4JCnnk5/CoZaLJIb5sg1Uu1Ij+YA9sVOGycHjPb0FQTkZZThs9DnpSGcf4mi8hFuoTgqRz7elc1rcfmxx3SHbKhzkHv612XiSIPpk446E4qL4d+HP7fka61BcabB9//po393/GtqFCVaajBamdXEwoU3Ko9Ea/gDxBNLawC+jeMtwC4wH9x6iuo8Q2uPLvLcAupDqcZwwqXxTZLqGgxzWyhHspdiY42oRxVHQ786jp0tpKcTLxz2PrXG6VSClNq3LJxfk1t96s0d2FxlLFJQve6v6p/wBWNW01eS5iUoSiEchRjFaukMg1CIm4Jf5gAX9jXH6bol/e3k6WGPIUbsvxtbOCtTAXOjanCb8ojIeQDngg857dvzr6LH5lhsVllWkpJVHF6db2Pk6WS4vD5hCpGLcFJO62tc2JJLiMAx3G5fQPn9K5bXXeLUYb+NFUkbJio6+hPvRFqG7BDZqaS5DphwCK96eGp4vCqk30XyPFoYivgcV7VdG9+phXlrbXxlcQrJcEbhg/f9fpWZa2TJdqtzaXYidWUbBuY8cYHet5rWFriPyo13O4X0xk07xFfz2tt/bHh0eTLatsAJ37ecF8HvXxeLy6tQrexj72l7ror21PvMFnGHxEOea5dberPOdcsf7PuZrUZy2CowDlew+tYjmS0nE0DFWRvXkVvalf3OoyJc3Me26VPKLBSPM6/MT0zzWbIk0c0uAByULZBHI6VnTbSVzur04z2O58N6x/amnrJJjzkO1/r2Nb6524529a878FMYrq7TO6MICfrnivQYpMRAdj+lZVF72hyQvazGyqV+6fzqhOqycuuCPXtVqV8ZBOarsQyknPPeoLZGEAAGwHH+0KKA7AYDCii4i8WaKA4MfHdlyePpWloei6v4hcJpVjcXJHV1X5V9MscAfnXQeF/ClrEUutdAml4K2inCj/AHj3+lenWOrywW6wxhbe2QYWGJQiAfQV3Knfc45TtscJZfCbWyBLqN7p1kRzh5S5H4L/AI1Bd/De4iZimt2cmD2jYCu9u9T8wEDkDuKxp74Pkciq9nEnnkcLd+GNUsslfKuI1/55Pkn8DzWN9nu5WlAhZCh+bJC4H1Jrvry5+Yknn+VYupw2+o27Q3sSv6MRkipdJdClUaPOPEqzBPKHWRdiEcgkn2r0Cxtk0fRrLS7cYCIC5/vMepP45riE0waf4gigkYfZJJFKoehbdxj3rs9YmK6lLk8BVA/GvcyOkk5SfoeBn1RtRgvU07SQSQ3NqfuzRED/AHhyK4u6WazuvtVoDnHzKOMj/GtqG6KSKynlTkVV1CSLa7ZCqCckn8a2qYSDxlWEvhqpP5x0b+6xxYbFVKNGnUh8UG18nrb77mx4SuZ9TtJpLecw3EhLBU42kccjvWR4ntb99Wmknuoi0IVI9x2bSR6Hk9+mee44rnNI8XWmha95ys8kJyJgq8H3+tduuo6N4kkhuNPvkaYKQI55BGeeAP8ADtXxmLwzw1ZqL5l3R+jYDFfWaUZtcr7M4+O5WBWQ2sG0rlzNkbWH06ZPqferRkEphtYLbbcAHIWbzN+Tx+XSrOq2Ntaottqes2tiwYvJAx+cZORnP3iTn5vyqGXVtHsohNpz2t9dShlYqpXyuOOR1rfAYivCtH2F2301t+YszoYWpRl7Zqy69flpcpQztb3Dzd4kZsH1x0/Oq+gXKtfNZyHdBcRkYPc4/wD11lm7ysiMeXwDTPDhabxFZxryRIc/TFfVUG516lSW7aj8kv8ANs+EqxtSjCOyu/v/AOAkczrETWOrXEFwr7I5GH1A7j9KqSNJJEkEkg8pSWXAyATgH6npxXTeNNMkPiS9uZpLe3tGIxJLKFOQByB1/Squk2e0qdOilup8cTumAP8AcT+prwK8VCpJLZNn1VHE81KMnu0i94dtPsMJFwB58uGdSfur2H9a3ywaJVUlcdMelP0zw5M0PmXcnlN12A7mJ9zVhIIirRhVU56+mK5JWbGmzLMkithefU0vndj16cd6WYtG7JIHYnuuMZ9T6jFQSoXzj6gVLKuP80eo/Oiqm1v7p/KilYLns8ExVtxOauf2koU7mz7VjCbCc5/CqbuxchRx3rvbOJK5tS6iZXKlzj24qH7WFBOSM+prPRmReBljQNzE8Ci47FmaXc2c81Xc7+cc+9CkggEDFPyOSBx61aJkjmfEKKstvcSA5hlV8j0B5rS8Xumbe8toylu6hdxbOecgn86TVYFuERMcsQKb4Wng1XS7jRr8nfGWVGPdc8Y+ldWC5Y4jmu0+munzODHxk6Oiuuve3kYKagiKzOw2qCSa53UNRa8fc7MLfgxryOQevv8AjVjxdpd5osv2W6z5bn93NnCvjpk9jXOXMztaxoXwgBG0k5p5riZTlGktLb/M3ybC06cXXere3l/wRt2qzN8xZmUnk4weetROpAG0bcZAwOBx609NiRyZlAdQML/eyegp6TFowgUlVOdufzrydj1nK7uU5/Mmk3TzPKwAXc7FjgdBzU9ldC2d/lyD1AOOfWq875cDbjIHQcDjiqzSLHIDycD0q4Np3REktVLY0rm8Ibrz1rtfhnpE9w1xrMsbC1hBVZCOM9Sa5Xwd4X1HxReDYkiWQb95ORx7gep/lXreuXJ0Lw+ui6OA0I2LNz92PPzAe5ruq1cTRoRrUkr3W/rrY8hUcPVrOhK+3Tp6nI2nhWPWtdudVuLfELsZNz/ef02jsPeuzg02G1gZLZFjB4IAz+ZpLOULaI0TkkjGfWl8iRkLCXDHsB0ry6kpTk5S6nq04RgkkVrxkhjIOdyjGBWHex7k3Bim48sta1zBMcwqz5kH+tU/d9qpspAVACccEnvWd7Gu5jzQ+YhIZmdOh/vVQY7HyD8p7HtWvexCN1kQYjbtnoaz7mPGZB07/wCNMRXMmT0P50U/aOwyPXbRQM9IiJIGT3qM/wCuf6UUV2HIiVQPL6VM4AiGAPuiiiqAgPf6VLJ9xaKKpEyKA5uEz7/yrDtiUunZDtZZFwRwRzRRWVT44lw+F+h3HiiGK48NXCzxpKojJw6hv5183sSWfJJ+Y9aKK9LNt4+h5OS7S9R19xckDpx/KprniziI4OD/ADooryD3luUpT8v4j+VGmIsmr2iSKro0qgqwyDzRRW0DnrdT6itYo7fQNtuixBY8KEG3HHbFcRF8yEtySpJz360UV6GbbUzy8m3mT+HeYVB6CPH6mtCT/Vj6UUV4R7kdkQv1H+7WPf8AEbAcD0ooqGUilegGxhyP4l/nWZgbRx3NFFWhEgUYHAooop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" name="AutoShape 4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3B4ystKuEtBGJlI2yHeF5z2GOR7n8K7/w/eQalZma3dZImyp4wVJ7Edq+eL28eG9is4LXTbrULgbrgv8AOkYA4TIOA3BJPuKueF/EN5Z38lrBFdRuBkwCRgRjsSOoHbOfQ+teTj+HaVany4ebUvPZv9Gb0cdOD5qiuvxR9KkKrxSA4TAVsjg+hrK8Q2S6hpOq2RyfNTcNrdeeP1Aqv4L18a3YrFPhbxB8yrzuXHJGfyNaV6IxhHOGc+WQOAcnP9K+ElCtl+J5Zq04s9eMo14XT0Z85eKY73S/E9vqK24MsMqsVUbc46g+/UH65qrPeax4kkleaR7a13HbbQ5CKPf1+pr3i9svD2r73W6hN442sIXDFmHGdp4Jp+l+B9K/s1kAfzORuJBCt3+UDGM9q/Ro8SZfJKdZSTe6tpfv6HhvBYiPuwasup8+jw5dyOyW1xbz44JDV0trbatZW9oEjZ5LbducEOZNxyQRnkAYGK9q0rwfYWVykq72ljfzSuwbCcdQMdPbNbUujWU6ziW0gO8rldiggDjII6E/0rGXFeCw9b9xScl3v+g5YHEVadqs9Ty7wp4/Fii29+rCJBtCn+H6MegHoelb3jDxBp9/piLbSefI7RsJNp/cqDknpyT049Kdq3gC2u/EFqqN/osh3u3SRAuPlz3zwP8APPd29lZW6PaLaxJFtwAUGGHfk9a8/H5hlNHE0sZhqbct2k0l81Z6+nzKo0sTKnKlNq33ngUcNvBDK0EcFy6naEMDxO4JOWD5Bzz06cdKlu5tc1O2j062jmtYC6s/m3Lzlyv3R8xJwPQCvbY7CO1hVLS1hUIAhGxWyB6g9fzqveyWOi2DXSxRoVG0bFCF2PQDH8vauv8A1rjiZxjTw3NP7N3fX7iVlsqad6ll1seVah4IvNR8PtKsUNteRjCF/l87H99Rwp9//wBdebG6ng1gWk9o1veCbZcDbgAoOo+uRj1r0u++KFxY6jJExWWKUkBtuQpHoB1HbJrPuPEGkeIrgHV7dIpmG2O9hT5k9AR3X27dq1jluYQnKdaCkr3tF6rrou39I2jjaPIoRk169TJSTfg9z1q/p75kYcben4+tZ15aS2EyhnSSJ/uSxnKuPb0PseRU+nOTMGVhgZyKd1JXRsjpYDtIUHp+tXLdgW3YrNhcFQSecdBVy3k2sKm5djWC7lC5OdwPBrUsW82FyR3xisYzAJGFI3gjPFXtPYFCy4AGVXPXmqiTJaGoxQRrk8ZGMfWq09wPMYIAzDg+lVpbnyYkDLh1UnBx+dULO6kknXkZcnJx1ocuglE2QBjqRRUQaQjO0UUrhY8G8L2r6QCup2KxRTqCt2vz+WPQ46Dv7d667xDp+nRaDJf6i8kF1AoW2uIDtd2P3VyOox+ldo3gzTrpLpIJJYruWUmRQS0bg85wOVx61l618K7jUrOO0ttWi2W+XjhaR2TnrgbePrXZHOcDUo2hUS8npY4/q1aFTmkvuPNfC2tXVizoj3iPgvDdQ5JibHRh3U9M9vpXU6x4y1i40SW21J5y0ybWYqPnTIIZehB461ueHfAN1sNvesscQIOGk2huwHGTjr9fwrtdQ8I2X9mx2cgUqPvymEOQT17Z2+1ZY3McqpuHt2qjutd2vPToFOhiZuTguX9TxCK5uLBoikpiSNt0Ntd/upWGAdy5AB5PUH8K9l+Eevz69YahLef61JOAFwSoHJOOOvFeSeJPDb2HiJ4tXieSO4gMcJZiyEDjdGSeuOo6gjvWn8NblvDklsty08cYbd9oT+JcnpnAOT2J9e9a5tl8cywzcEnJK8Wtbrt8yKFX6vO135pn0ZHIByFZuAS3pkUsAxkNtIBJLevvWPpWu6fqYH2WfY7f8s3Xa34DPP4ZFZvxH1UaX4aZIsLc3MnkR4ODtHL59tvH/Aq/OcLgK1fEQw3K1KTtqvxPVq1Ywg6l9CXQtaXUdcuXi+dCfJt2/hKqWJz3BJ74xwK6VBIWj3sADluBwTnpXA/DrT5EkaeBWEYLiV2b5Rk5AUevAyfQ16AXZQpJDIWwTjlT2rtz3DUsNi3RobJL77GOFqSqU+eZFccOmNwDDnb1FeS/Eq48rX4N11L9lgUFolXdhs4AA75PPr+Qr1i9IjCMThUJDMTwo65NeVeJZfPvrwW7GKW4Ks8inDxR4+VQezN1JHOCB3NdXDE/YYmVZq9lp6v8isVRliYKlHqzybVbeafW4Lq7ii02zEi4+0ERFlDAkrFy549q0de8M6feWF5r2kaoltaSF3aGVDGpYclR3BJPAIq/qNpYafc2dx5KArMEZzyTu4yT9a57WpE1LUp9PjmMEZjJLZwvmdFLD0xkZ9/avrvrtWpPnl13/r7iZ4GFKmoxexa8F6rqA0K9huLSW80CLmRyRiJj0Cs38XOQBzxnkVY0W78yZom+VxnaSOJAO4rAu782dva6dcSecLNcJDuGxHPLZx9SCetdDpkGialpmJNftLbVi26CHdsjhZeoGOpI7k5rbFRwuHpJz+KXVfr/AJnHSnVnUfKrRXR/obscxU/LnHua0LafcwJPasPS5pLi3VmTbLjDpkHB9R6g9a01G1RgcjqK8+UeV2O6D5ldGwWLMzHnGK14G/gYnC84HFYdmxEAY/eYng96vW90cl2/XvULQt6ljUZCF2ludm4j8aisU+ZQOuP51XZWa5wMsWPGe1bNpZ+XLvY9MUX1Fsi8EIAopSTnpRTJsMu9Tg0e0/tC5LLFEnzFFLHce34nFcRrniXWtSe0NvbsTckmK3jcrtyM/MB8xOOpJxTNZ1QeIprez0+4js7OACaSaduIwOsjewA4HUk1ymta7Yq9zb6BLfX2o3i+Qb2ZFiBDEAhE6jI4ySOtZZJlFDDU/bYqN6jvZPovyMMVXqV5clJ2it2aI8RXun3imHUtMa5jbmKGck/Trg+mM13Ph74iWmpyra6vH9kuWO0Pv/dsT78Ffxrz/TvCltHYCwvYlkkPzSOn3lb/AGT2xUF34b1LR0RNOSy1K1lLNtvIwrw49XyMe2D+Fd+Z5ZgsRTtXioyezjZP59zLCVayl+6baXfU9Z8R6PZa7aQWkruktuxlt5IuQucdc9q8dgttQj8QX0eniSSyjeWOTziVQkrtbIPv/Ie1bHhPWvFMcQW20+4urSA7TGZVfYv+ySQSOuD/ADrt/C66RceKb64IZ5YU+1NFNGVPmfdzgj5sA5IHevFwGJqZQ50q8ueEU3G26fZ9VfzO3EU1iFzQVpPR3/TucjpPhbxDcIDp6SSYPDLKUUHrwx4/EVq+IYdUbUtN0nWb2O8u7dCZHjJbYpwcM38RAHX6V67aSCTCqyeZgsTnIUHoD9a4LRdHbVPFGo303zrPMzSOgO0JnhAfcAZ9q78v4leKqzxOJhGKpxutNbvRa77X2PPr5f7JKnTbbk9Tr/CsElno4L7gZlaWTAztzjbx9ATVrVvENtY2cYJguZPvMsUwwAvOc4P4Zrl/G3isadaXFvbuIUUlGKnDEjrg+g4yf/1V5G/ieG4CiRgV64MZK8e9ZZfw99dn9dx8uVTbdurv37BXxjpL2NBXt1PTNV8dyz2dzaQpbv54JSVm+WJSeQwByxGRjoTmvKtQ8SahYarM07rNvlZpEKbc5JyVNZmoaldXVyhQmCJDujReMf4VZ8b6fcPaxXwiOUwZMjBBPUY9c12VcFhcPUthV7rev6HbhHWVJyrb20IvGWtwz6XEEPMrK3oVAOcmuFur0XksrrcFfMbJUHrUEtwblRGzZVeQCea0tLS3lIt5oUGew4zzg4I/nW0Icq0MqtaVR6lS1tJmn2FkcjkRyHaG74zSm1ikEjBXjdMK4PyuGJ5wO4ra1XR2sBAwl82znJ2yk/NEe4Yn8AKbZxvebI18n+0YFDwuec552H14/WrUtLozcNeVkOj6xe6NcwqHf7Mfund8uM85z0/CvVNH1SHUrTzI2DDGPl9e4NeTPbJPaMjK3lsdvK4PnYyT+HQ1q+DNWktrpILiRkJPkyJkABv4SBWVSmmrlU5tOx61bQy3BCxYLKMnmtK1gvLdJJCicDJBOSapaE7ssrR4xwK6GNgYyD94nFcb7HYU7KBJbtGWVWULuIB71ugnH19aoxxrGPkRAD6CrUTAjntQhMnCggEqaKXn3opiPGLPTYb+5u7Xzlt2u0IbdN5Yc+gzxnODyRU2v+BIvDDRG9uftjmMyEdAADgdPUn/APXWXK58wsTx6YqTUxdzaa2saNePBf2DI9zbOQ6SqD8sioeMjuOneuj61JVKaqfBttr5K99vkYOjaMnT3E0/XvEF5dzxWVw1tY25MZk8hdzsOnDDPbp2HvUF1D4nmD3N/L9qWJS5HnKMAdflPGKo6bea2kK3CRveWk7PLubkSNnLEHqGJ5xWj4ivbrUdIgtLOwubUTc3HmHqOwHt37V6dCjQi3OnH94u1jkqVqrXLOXueph2HiqewuY3t5LiAdAYwoKntx0I9qtQ+IdTi1WHXrw3Uctsp2SxYy+f4Tn+EjtWl4c8HTXl1apFZqWcEmSYnH1/DuffivWJfD1kNIn00R+Wk0e2Up1PowJ5z/hXk5xmGGwU0q8VOct7Wul1OjCUJ1/4d1Fd+5NpPjmzbTNP+yW8t3Lc2/2qRA6qYUIOGY+vDDjngmu00u9tD4fa600qlusbSInQZAyR+dfK+nR6n4c1i7sXuJ7l1lMBSNyDKhBO3I9Rj6V7T8KdTe4tn0y73bvL8tg2DhgO46HKjB9xXk4rJcNTwaxOHu+RqUvOP/ARs8RU9py1NObRep534xuGubgrKxZA5U89cc4/Ekmu7h8MeGEt1ZdNygAwWncsfpzXEeN5kjuVtWiVXjcpuAxuPOSf89q6FfFGkxW1j5t4oKxKhVVZirEDPGPUV9tN0qk03tyqx5cVUhStHe7uYOoWum23jW7SCIR2tqQ8cDEtvYBTtyffk+2a5LxJ4quZbe4tTtZVYksScsxJ/qa37yeObWtR1KElrZ5mSOQggNnH9Oa5LXRaNc3kAMgLlZEynDtgbvoOeD7e9ctSMI4e63b/AA6HTz1ZV1FvZfj1OYtFheTMnUnJXFaEcaQ3KxsWFtJho5TxsPIyfoe1U/L8knzEJT1AOR7g+tXrSQyRzWNx9918yErwS3UY+v8AOuFyt7yNVB35JHd+D2j1Mz6TqaSGOdDGcgBPZgPwBrnXjeGeRJHkMsDlC5YA57H1wAtN0i8eCSK5hO6WPAcAlnH17AjFdJ4ktre7g/tm0x+//dzIuPlfqee3b9afMk/UEnKOm6MC/USwRXqIqifMVwTyRIPukY6FhWFcl7e5E8aspxhhn0xj8jxW/p8QuVvLYyL++Temf+ei+nbmuYupC8Kk/fwVbPr3/M4NC7Ck72ke5+EbsS6bE4PEoDn8a6qBwQvPSuE8Ft5Wj2m7n9yuB+FddayhvKxjJGSK8+T1O2K0NfcDGuOo5qWIgoVGR0zVES8AY5649atxE7Du6Clcdi4OABv/AFoqtvHdh+dFK4WPELr5SSpG7GQueTVdbhoxk7kZhtODyMirjoLjypwvz7eM+h7ZqnPZhCWUkSN78V1JtO6OdxTR2fwv8TWkdkNBvJEhMDkIn3dylugI6jnPODiu21LXNH0S+trXUNPiWCQ73m8sMIueM+qnrxnFeEx2KGd2lZoJiPkk9COhPt1/Srl/qWoSWkul6gqtcRKCj552ngfp+hrBZNTxVd1ozcea90tNf66dRVMVKlTUGr22PpJpba7hhkguIHhfHltEwOfpXNeKdYh0xrZcK95dP5UMW45JHJJ9lHJ/KvDNK1+PSdNtIY5LmGaAfvlMZJZt2flbsOnpVu81XVdW8UWl/Zy3EtwkINszDdgHO7r25OSeledT4WjCqpznzQW62Zuswck4RVn0fQ67XgYtGRpwwl+0uGkA5BkUgnirfw2lmtfElrEySRxzJE8ZYZ3LkqGH5YrmI9Y1a83WeoLayxNKjNN5fZWByCDyMD0r12exksp9Ev7RPOe1/wBHj2pnPI2ZHoTn6ZFfRZrjoUKSoOFvaJpX06f8MeZRw8p3ne/L29TifiDowbW9RjkTC+ZuBA6A85H4/wA65zw7HZLcDTr3T7e8v2kBilnkby9uOBtBHOc5znI4r3DxZ4di1kiWCVUmmORJgjJGMLnqvTg+5z1rzvUPhnqVzqEdznyrgqzFPNBOAeGOMc+hHeuXK87wVXC041pxVSGjvdbaF1qFWNSXLfllrocVrst9f3NlaSi2gSaRrdc4iih2tyOMBR39SMHvXDa5YXzaNd6q025BNncpGN2/ZhcdBx+Vep/EnwfcW3gXTtTiybiO6zeA8bkY7QcduQM/73Wtp/ANlN4B0K0Nui3byQRyy4xlNxZsj8M0sbnGHjJvdX5V8v6/E1oYapKCS33fzPPNPls49H0yPUbR3e5tleaNhjcrZG5W7HjI/WuUu4HiLiJmMtuco5wGZB/Uf416T8QJ7SW6g+zqkcNsPskW3uB7+nHFcPPaebKJEyrqcgjr9K5MFiHNc7Vkz1a9JzgordWJEYXFpHqEaosZAW5QHOG7MB3zW14d1ARJLYXA3Wc3DLweD3XHp61z+jiS1v5EUgRSr88LjKn6VdudPkjYS2R3J1Ve6D0z3FdyaXuvY4nFy96O/UTWrWXRdWUucxkh0k/hdc8Vi6vbZ1YQ2/zpdSLImB0B5/Sta9muNU0uS1mRkkjOU3D8xmtPwlpcMt958jfPDGFiB6k+30/rT9pYl0rq72Oi0aURIluRsaMBdp9K6O1udp3N2BrKmZBP5MkbB2AdXGOParlpGZFXHbt6VxS3udEdrG1YTFldmYgAd61InPlxkHqc1ixf6tYgpOexFaMWUjC9SO1AzR8nPJMfNFRq67RyelFSFjy5ogoCKoEYGFHoKqTrmQBskAYHA6Vt3llcQpvkt5UT1ZSBWYwPmrkcDsBXY1fY5kZs0ORkoTx17VFaW8KPcGbzgJQvm7QCzKDnHP4flW60AI+UA1XazZyQAeRTp1XSlzLoEoKaszpdO8Gx694d+2okEV/KGUbhuSRM98HKn3qKy8E6jEsmnRkPCo3iK2U8Keqlj0XI6HOTjFctYtcR/JFcSxsoKkK5UHHBHFdB4V8WXHhTWjLeLLNp10ALhdxJUjo49SPT0rjWPx9GU5wkpLVpNfrfobzy6lKmrG7oPgua+nVniijxk9HEZUdyT1J/xqXXNTvfCOvT6NJcxyaddIJrd7n54z03L7YYY4PAIr1vT7y0vrZbuyuI7i3uFBSVWBVh6VyfxS0e21Lw48k1ulzNZuGiXj+I4Yccgn29uK8uPEFTMsXCni4JwelrbN9b77nN9UVCm3Bu/c19G12z1LS/tLTxw5UTOsrgiPPfOeme9XtM1PT5oRFBfWt1Im6R2iYMFBPOMdBkjivmTR/NbU4xoP2y3ljJR1u1DJjOGUjqR6jHNenarplv4Y0axvILaOHULh/3ioWQcDJBUH6fnWePyKhhalnJ+/8ACtPxv0Xc1pV3WXu9NztvHWnx6h4Rv9PeOOa8nQlYQ2DuJBz+Bwfwry3W/GmpWtrFojm2N3DGI55IxlozjAGem7Gc/WobzxvqcdpLDapbwbgf3iKxYZ9CTx1rzO7WW0u2uAxeJ23Enkgn/GngMtqRp+zrJWTuu99vyOh1IRfNFm/q8IlsrRj0WcfqDTJLONGGB9/qM0+eUT6LGyEHEiE/rVmzUTRqTzjvXdR0Vmd9PXYyXsZ5790s4/MeMBj82CAeKmube+tYvNmiCLwpBcEn8qu6VcLHqV+/OTsQAfiafqM0ly6AoQoOcVqpzc+W2hz1Go3a3IbOy+0os07boByUAxu9B+NaUtg32u1urFCqgjKAY2Hv17dvwqHTpVtx5c6kQ54JGcD3rR13UoYbF2jcZk+SPByP8iu+KS2POnKcneTFu5TPqe2MH90oBBFacVwokTBXOPmA9a5bSZuQ3BHGCD1rYSUby2N3P5VnOJcJHS2so81W5OD3qxLJtfPzbSB07GsKxuvMUEEg5rVtrkSuqyYDHtnisWrGpsLIu0fNRVMTgDAQ4/Cis7lFPxtrixx/2XblSyn98+PvH0FcRI0rjK9j/F2rQjspJ2aZyXc/Mc9TUBjZCVZeTweOtehGnyKxxOV2aXh+0tri4Q6rcyRQgElo03H8q7SHUfA+mFdukXuozLzm6cKv1x0/SuJtEGHK8dhmh4tykuwyRxkVEtGVZNEPifULbU/F1xc21jDYwzqrJDF93IGCfrwDVLxNbi40lZlH3ODiotXQiJZIyfNiO9R6+o/GrllcLqGmyIDnevT0NcNZOMrnrYSSlDl7HPeCfFWq+GXf+zZwYGbMltIN0b/h2PuK9hsfiZpOpaaU1XTriBtvzKgDxk+3T9a8JWD7Lq6xt0Ztp+tdmdPUWygDIbqa58RgKOIanJa90LlWqkivPdWGpeIGuLGX7PEpDyPGpDtzwPfj5c98e1a2uavNq1zGXLiCJdkQY5IHqfUn1rlLO0Om3kwU4WReATxkH/69bMcmYiM9eK9SrU9vyOS+BWR5qo+xlK3UzblGZscjJ5x39qr+QjhkZQVJxitK4U4VvvbTk1XB2v6kmoKM65s3tbOXynxEuG2HtWzpKg2m4dxmmzr5llKGIJZCOntS+HW36UD321lUWh24R6so6WwAunI5aYjI64Aq3FtLliCT25qvp6KLUsQTukc8fWtOGzLLu6L7dc1a2OebvJigb/kRTnvVafT2L4kCFR91cdBV95DaqpVFz3ycVJDcpO+1SoOBnmmpWIcbmRBB9lBeP5k3cqo5U1ejmUopBGT196NTurKzCpPcbJXbGztgjrVC4jbh4TkDnitOa5HLY2beYxIAuB8wrThkwMjhs8kVy1hdGVzuHTjGK3LaUMpDA+vFZzRcWbQYYHGfwoqiJ1wPmH5UVjymlzFe/clRChSLqCW6+9RvPI8YaRlyegX+tJAzfa2jijfoM5GQF9avXFmrRDao9+M5+teg2zhSJdORlXmUOCASF/xqe6LSJiIqozjn+VVUUwjCJlscfLxS29vJ5pnmO1v4UB4H196hmiIruIkEcE+3Y1gRXLWGok7RHFKc7RwFbv8A410c0uHwAGJ+8ewrH1i0EkLjGc/xDt7isqkFJWZtRqulJSRkeJ0CMt1EOM7q7bw7dxajpkZ4ziuEM32i0e0mOJU6Z70zwTrn9m6qdPujhGOUJ/lXOoy5dN0ej7SLlfozsPEFgypvQcqcg1n25DwK4wFI5A7Gu1ZI7+0YA5yK4mWBrO+aJ1OGbK/X0q6T6GOKp6cxYKl1YZP9KgljC4zV2K2uWICW0pJ5AVc1M2iarctsisZS2DgFcZrpqUp04uc4tJdeh5ka9OTUVJXfmZMRBBUnvimeFspY3MR6xs6n8DSTaXqMLkvaTRr1LbTj9Kh8LzLKdUeIsylmA3LtPT0rOrTlGN2jrwdaEqnLFp/MsaNNutlUqRjPIHUZJrZiJUZ2sB3yDXBweJvEmmSCGyukgij4VVhXIHuSOav3vj7xPIhI1SWTjJDRqQP0rWNGLWsjCdSXM9DslEcgG5ckdKytTLWrho1GT/cHNcjF8QtSjlxqFtaXS9CQnlt9cium0zW9L1xM2TtFeD71vOQSfXa1TKi1qEaqejGtZRX6E3MQBPU9DT7SyW0TG5iOwPFWZmLFdhCnPOen0NPV95+Y9qyNDnVma21FtrbQx5U8Y54rVi1QJwe7YU0t9axzKD0dRjdjrWBHE8EnzPmPOAT1BqrprUn4WdcL9ccmiuWDIR1P60VPKaXZ2Kup+bgMRjI4NTPKy/cXcTxyeBWPb7goDOCc8YHBHarBnIfy2b6MBxXUzkRpxB2C+aMD+924qRpFUfu8Eg55rMiuvlVfmEhOCMVIMZ4JCnnk5/CoZaLJIb5sg1Uu1Ij+YA9sVOGycHjPb0FQTkZZThs9DnpSGcf4mi8hFuoTgqRz7elc1rcfmxx3SHbKhzkHv612XiSIPpk446E4qL4d+HP7fka61BcabB9//po393/GtqFCVaajBamdXEwoU3Ko9Ea/gDxBNLawC+jeMtwC4wH9x6iuo8Q2uPLvLcAupDqcZwwqXxTZLqGgxzWyhHspdiY42oRxVHQ786jp0tpKcTLxz2PrXG6VSClNq3LJxfk1t96s0d2FxlLFJQve6v6p/wBWNW01eS5iUoSiEchRjFaukMg1CIm4Jf5gAX9jXH6bol/e3k6WGPIUbsvxtbOCtTAXOjanCb8ojIeQDngg857dvzr6LH5lhsVllWkpJVHF6db2Pk6WS4vD5hCpGLcFJO62tc2JJLiMAx3G5fQPn9K5bXXeLUYb+NFUkbJio6+hPvRFqG7BDZqaS5DphwCK96eGp4vCqk30XyPFoYivgcV7VdG9+phXlrbXxlcQrJcEbhg/f9fpWZa2TJdqtzaXYidWUbBuY8cYHet5rWFriPyo13O4X0xk07xFfz2tt/bHh0eTLatsAJ37ecF8HvXxeLy6tQrexj72l7ror21PvMFnGHxEOea5dberPOdcsf7PuZrUZy2CowDlew+tYjmS0nE0DFWRvXkVvalf3OoyJc3Me26VPKLBSPM6/MT0zzWbIk0c0uAByULZBHI6VnTbSVzur04z2O58N6x/amnrJJjzkO1/r2Nb6524529a878FMYrq7TO6MICfrnivQYpMRAdj+lZVF72hyQvazGyqV+6fzqhOqycuuCPXtVqV8ZBOarsQyknPPeoLZGEAAGwHH+0KKA7AYDCii4i8WaKA4MfHdlyePpWloei6v4hcJpVjcXJHV1X5V9MscAfnXQeF/ClrEUutdAml4K2inCj/AHj3+lenWOrywW6wxhbe2QYWGJQiAfQV3Knfc45TtscJZfCbWyBLqN7p1kRzh5S5H4L/AI1Bd/De4iZimt2cmD2jYCu9u9T8wEDkDuKxp74Pkciq9nEnnkcLd+GNUsslfKuI1/55Pkn8DzWN9nu5WlAhZCh+bJC4H1Jrvry5+Yknn+VYupw2+o27Q3sSv6MRkipdJdClUaPOPEqzBPKHWRdiEcgkn2r0Cxtk0fRrLS7cYCIC5/vMepP45riE0waf4gigkYfZJJFKoehbdxj3rs9YmK6lLk8BVA/GvcyOkk5SfoeBn1RtRgvU07SQSQ3NqfuzRED/AHhyK4u6WazuvtVoDnHzKOMj/GtqG6KSKynlTkVV1CSLa7ZCqCckn8a2qYSDxlWEvhqpP5x0b+6xxYbFVKNGnUh8UG18nrb77mx4SuZ9TtJpLecw3EhLBU42kccjvWR4ntb99Wmknuoi0IVI9x2bSR6Hk9+mee44rnNI8XWmha95ys8kJyJgq8H3+tduuo6N4kkhuNPvkaYKQI55BGeeAP8ADtXxmLwzw1ZqL5l3R+jYDFfWaUZtcr7M4+O5WBWQ2sG0rlzNkbWH06ZPqferRkEphtYLbbcAHIWbzN+Tx+XSrOq2Ntaottqes2tiwYvJAx+cZORnP3iTn5vyqGXVtHsohNpz2t9dShlYqpXyuOOR1rfAYivCtH2F2301t+YszoYWpRl7Zqy69flpcpQztb3Dzd4kZsH1x0/Oq+gXKtfNZyHdBcRkYPc4/wD11lm7ysiMeXwDTPDhabxFZxryRIc/TFfVUG516lSW7aj8kv8ANs+EqxtSjCOyu/v/AOAkczrETWOrXEFwr7I5GH1A7j9KqSNJJEkEkg8pSWXAyATgH6npxXTeNNMkPiS9uZpLe3tGIxJLKFOQByB1/Squk2e0qdOilup8cTumAP8AcT+prwK8VCpJLZNn1VHE81KMnu0i94dtPsMJFwB58uGdSfur2H9a3ywaJVUlcdMelP0zw5M0PmXcnlN12A7mJ9zVhIIirRhVU56+mK5JWbGmzLMkithefU0vndj16cd6WYtG7JIHYnuuMZ9T6jFQSoXzj6gVLKuP80eo/Oiqm1v7p/KilYLns8ExVtxOauf2koU7mz7VjCbCc5/CqbuxchRx3rvbOJK5tS6iZXKlzj24qH7WFBOSM+prPRmReBljQNzE8Ci47FmaXc2c81Xc7+cc+9CkggEDFPyOSBx61aJkjmfEKKstvcSA5hlV8j0B5rS8Xumbe8toylu6hdxbOecgn86TVYFuERMcsQKb4Wng1XS7jRr8nfGWVGPdc8Y+ldWC5Y4jmu0+munzODHxk6Oiuuve3kYKagiKzOw2qCSa53UNRa8fc7MLfgxryOQevv8AjVjxdpd5osv2W6z5bn93NnCvjpk9jXOXMztaxoXwgBG0k5p5riZTlGktLb/M3ybC06cXXere3l/wRt2qzN8xZmUnk4weetROpAG0bcZAwOBx609NiRyZlAdQML/eyegp6TFowgUlVOdufzrydj1nK7uU5/Mmk3TzPKwAXc7FjgdBzU9ldC2d/lyD1AOOfWq875cDbjIHQcDjiqzSLHIDycD0q4Np3REktVLY0rm8Ibrz1rtfhnpE9w1xrMsbC1hBVZCOM9Sa5Xwd4X1HxReDYkiWQb95ORx7gep/lXreuXJ0Lw+ui6OA0I2LNz92PPzAe5ruq1cTRoRrUkr3W/rrY8hUcPVrOhK+3Tp6nI2nhWPWtdudVuLfELsZNz/ef02jsPeuzg02G1gZLZFjB4IAz+ZpLOULaI0TkkjGfWl8iRkLCXDHsB0ry6kpTk5S6nq04RgkkVrxkhjIOdyjGBWHex7k3Bim48sta1zBMcwqz5kH+tU/d9qpspAVACccEnvWd7Gu5jzQ+YhIZmdOh/vVQY7HyD8p7HtWvexCN1kQYjbtnoaz7mPGZB07/wCNMRXMmT0P50U/aOwyPXbRQM9IiJIGT3qM/wCuf6UUV2HIiVQPL6VM4AiGAPuiiiqAgPf6VLJ9xaKKpEyKA5uEz7/yrDtiUunZDtZZFwRwRzRRWVT44lw+F+h3HiiGK48NXCzxpKojJw6hv5183sSWfJJ+Y9aKK9LNt4+h5OS7S9R19xckDpx/KprniziI4OD/ADooryD3luUpT8v4j+VGmIsmr2iSKro0qgqwyDzRRW0DnrdT6itYo7fQNtuixBY8KEG3HHbFcRF8yEtySpJz360UV6GbbUzy8m3mT+HeYVB6CPH6mtCT/Vj6UUV4R7kdkQv1H+7WPf8AEbAcD0ooqGUilegGxhyP4l/nWZgbRx3NFFWhEgUYHAooopg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218" name="Picture 2" descr="C:\Users\veli-pekka.leppanen\Dropbox\Photos\Kamerun\IMG_0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500</Words>
  <Application>Microsoft Office PowerPoint</Application>
  <PresentationFormat>Näytössä katseltava diaesitys (4:3)</PresentationFormat>
  <Paragraphs>108</Paragraphs>
  <Slides>50</Slides>
  <Notes>49</Notes>
  <HiddenSlides>0</HiddenSlides>
  <MMClips>1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50</vt:i4>
      </vt:variant>
    </vt:vector>
  </HeadingPairs>
  <TitlesOfParts>
    <vt:vector size="51" baseType="lpstr">
      <vt:lpstr>Office-teema</vt:lpstr>
      <vt:lpstr>Kattilamatka  Kameruniin Ruokaturvaa ja reseptejä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Marttaliitto ry,  Marjahelena Salonen  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Marjahelena Salonen</dc:creator>
  <cp:lastModifiedBy>Marjahelena Salonen</cp:lastModifiedBy>
  <cp:revision>43</cp:revision>
  <dcterms:created xsi:type="dcterms:W3CDTF">2013-04-04T09:59:54Z</dcterms:created>
  <dcterms:modified xsi:type="dcterms:W3CDTF">2013-10-09T09:04:28Z</dcterms:modified>
</cp:coreProperties>
</file>