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notesMasterIdLst>
    <p:notesMasterId r:id="rId19"/>
  </p:notesMasterIdLst>
  <p:sldIdLst>
    <p:sldId id="256" r:id="rId3"/>
    <p:sldId id="281" r:id="rId4"/>
    <p:sldId id="260" r:id="rId5"/>
    <p:sldId id="274" r:id="rId6"/>
    <p:sldId id="273" r:id="rId7"/>
    <p:sldId id="263" r:id="rId8"/>
    <p:sldId id="272" r:id="rId9"/>
    <p:sldId id="264" r:id="rId10"/>
    <p:sldId id="275" r:id="rId11"/>
    <p:sldId id="284" r:id="rId12"/>
    <p:sldId id="277" r:id="rId13"/>
    <p:sldId id="282" r:id="rId14"/>
    <p:sldId id="265" r:id="rId15"/>
    <p:sldId id="269" r:id="rId16"/>
    <p:sldId id="259" r:id="rId17"/>
    <p:sldId id="262" r:id="rId1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9C3"/>
    <a:srgbClr val="DDC3FF"/>
    <a:srgbClr val="1269B0"/>
    <a:srgbClr val="12A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3187" autoAdjust="0"/>
  </p:normalViewPr>
  <p:slideViewPr>
    <p:cSldViewPr snapToGrid="0">
      <p:cViewPr varScale="1">
        <p:scale>
          <a:sx n="63" d="100"/>
          <a:sy n="63" d="100"/>
        </p:scale>
        <p:origin x="960" y="76"/>
      </p:cViewPr>
      <p:guideLst/>
    </p:cSldViewPr>
  </p:slideViewPr>
  <p:outlineViewPr>
    <p:cViewPr>
      <p:scale>
        <a:sx n="33" d="100"/>
        <a:sy n="33" d="100"/>
      </p:scale>
      <p:origin x="0" y="-46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18" Type="http://schemas.openxmlformats.org/officeDocument/2006/relationships/image" Target="../media/image30.jpeg"/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image" Target="../media/image14.png"/><Relationship Id="rId16" Type="http://schemas.openxmlformats.org/officeDocument/2006/relationships/image" Target="../media/image28.jpeg"/><Relationship Id="rId1" Type="http://schemas.openxmlformats.org/officeDocument/2006/relationships/image" Target="../media/image13.jpeg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18" Type="http://schemas.openxmlformats.org/officeDocument/2006/relationships/image" Target="../media/image30.jpeg"/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image" Target="../media/image14.png"/><Relationship Id="rId16" Type="http://schemas.openxmlformats.org/officeDocument/2006/relationships/image" Target="../media/image28.jpeg"/><Relationship Id="rId1" Type="http://schemas.openxmlformats.org/officeDocument/2006/relationships/image" Target="../media/image13.jpeg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EA35BE-23DB-43F4-A470-C22091E24DF8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DCED5102-69AA-4A1B-B6FF-901D5E006D29}">
      <dgm:prSet phldrT="[Teksti]"/>
      <dgm:spPr>
        <a:xfrm>
          <a:off x="177075" y="1260373"/>
          <a:ext cx="1237810" cy="38942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b="1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NETTISIVUT</a:t>
          </a:r>
          <a:endParaRPr lang="fi-FI" b="1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86750891-F4BB-4F21-8163-90A3E3E0B2C5}" type="parTrans" cxnId="{6E5CCF3F-CB64-47A5-9DD7-A607D17711B3}">
      <dgm:prSet/>
      <dgm:spPr/>
      <dgm:t>
        <a:bodyPr/>
        <a:lstStyle/>
        <a:p>
          <a:endParaRPr lang="fi-FI"/>
        </a:p>
      </dgm:t>
    </dgm:pt>
    <dgm:pt modelId="{7AAEEE22-CEF6-4262-9A12-147E34081F10}" type="sibTrans" cxnId="{6E5CCF3F-CB64-47A5-9DD7-A607D17711B3}">
      <dgm:prSet/>
      <dgm:spPr/>
      <dgm:t>
        <a:bodyPr/>
        <a:lstStyle/>
        <a:p>
          <a:endParaRPr lang="fi-FI"/>
        </a:p>
      </dgm:t>
    </dgm:pt>
    <dgm:pt modelId="{34F06BE7-F4CA-4399-931F-5CE37D013C78}">
      <dgm:prSet phldrT="[Teksti]"/>
      <dgm:spPr>
        <a:xfrm>
          <a:off x="1706954" y="1260373"/>
          <a:ext cx="1237810" cy="38942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b="1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FACEBOOK</a:t>
          </a:r>
          <a:endParaRPr lang="fi-FI" b="1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1C4FE306-2C00-4A2B-A1A6-29D7E9608E94}" type="parTrans" cxnId="{6E6DE1FD-D83C-4BB2-BC25-277438C40E18}">
      <dgm:prSet/>
      <dgm:spPr/>
      <dgm:t>
        <a:bodyPr/>
        <a:lstStyle/>
        <a:p>
          <a:endParaRPr lang="fi-FI"/>
        </a:p>
      </dgm:t>
    </dgm:pt>
    <dgm:pt modelId="{CB97056B-BE65-4E2C-86E6-359F277ADC75}" type="sibTrans" cxnId="{6E6DE1FD-D83C-4BB2-BC25-277438C40E18}">
      <dgm:prSet/>
      <dgm:spPr/>
      <dgm:t>
        <a:bodyPr/>
        <a:lstStyle/>
        <a:p>
          <a:endParaRPr lang="fi-FI"/>
        </a:p>
      </dgm:t>
    </dgm:pt>
    <dgm:pt modelId="{655A20D0-C4CE-4BAA-B0DB-35415CFA9A40}">
      <dgm:prSet phldrT="[Teksti]"/>
      <dgm:spPr>
        <a:xfrm>
          <a:off x="3236833" y="1260373"/>
          <a:ext cx="1237810" cy="38942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b="1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TWITTERI</a:t>
          </a:r>
          <a:endParaRPr lang="fi-FI" b="1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C13849DF-0815-450A-A7BA-405E19504075}" type="parTrans" cxnId="{DB6558D9-B069-4F2F-A40D-6922FE89EBF5}">
      <dgm:prSet/>
      <dgm:spPr/>
      <dgm:t>
        <a:bodyPr/>
        <a:lstStyle/>
        <a:p>
          <a:endParaRPr lang="fi-FI"/>
        </a:p>
      </dgm:t>
    </dgm:pt>
    <dgm:pt modelId="{B2234367-F4CB-4052-8686-42005D9DB7F1}" type="sibTrans" cxnId="{DB6558D9-B069-4F2F-A40D-6922FE89EBF5}">
      <dgm:prSet/>
      <dgm:spPr/>
      <dgm:t>
        <a:bodyPr/>
        <a:lstStyle/>
        <a:p>
          <a:endParaRPr lang="fi-FI"/>
        </a:p>
      </dgm:t>
    </dgm:pt>
    <dgm:pt modelId="{E879CE83-392F-45DC-A9AC-350D913DF8DA}">
      <dgm:prSet phldrT="[Teksti]"/>
      <dgm:spPr>
        <a:xfrm>
          <a:off x="4766711" y="1260373"/>
          <a:ext cx="1237810" cy="38942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b="1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INSTAGRAM</a:t>
          </a:r>
          <a:endParaRPr lang="fi-FI" b="1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342FF75A-9559-4F5B-B93D-419F07438223}" type="parTrans" cxnId="{1423A366-4E22-4374-826B-6F51EA23C517}">
      <dgm:prSet/>
      <dgm:spPr/>
      <dgm:t>
        <a:bodyPr/>
        <a:lstStyle/>
        <a:p>
          <a:endParaRPr lang="fi-FI"/>
        </a:p>
      </dgm:t>
    </dgm:pt>
    <dgm:pt modelId="{0095DFD9-F1A0-49A9-A7C3-659432F8DABD}" type="sibTrans" cxnId="{1423A366-4E22-4374-826B-6F51EA23C517}">
      <dgm:prSet/>
      <dgm:spPr/>
      <dgm:t>
        <a:bodyPr/>
        <a:lstStyle/>
        <a:p>
          <a:endParaRPr lang="fi-FI"/>
        </a:p>
      </dgm:t>
    </dgm:pt>
    <dgm:pt modelId="{694606ED-3EF8-4A64-B9E4-A6036B8CC3BE}">
      <dgm:prSet phldrT="[Teksti]"/>
      <dgm:spPr>
        <a:xfrm>
          <a:off x="6296590" y="1260373"/>
          <a:ext cx="1237810" cy="38942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b="1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PINTEREST</a:t>
          </a:r>
          <a:endParaRPr lang="fi-FI" b="1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B27F6B65-3A4E-42BF-9C20-0CD4C06CA71C}" type="parTrans" cxnId="{6920489C-0B1D-40B6-97EF-2E4A84B6BFC8}">
      <dgm:prSet/>
      <dgm:spPr/>
      <dgm:t>
        <a:bodyPr/>
        <a:lstStyle/>
        <a:p>
          <a:endParaRPr lang="fi-FI"/>
        </a:p>
      </dgm:t>
    </dgm:pt>
    <dgm:pt modelId="{4FE57254-66B2-4B87-8CBA-F5699E86ED0D}" type="sibTrans" cxnId="{6920489C-0B1D-40B6-97EF-2E4A84B6BFC8}">
      <dgm:prSet/>
      <dgm:spPr/>
      <dgm:t>
        <a:bodyPr/>
        <a:lstStyle/>
        <a:p>
          <a:endParaRPr lang="fi-FI"/>
        </a:p>
      </dgm:t>
    </dgm:pt>
    <dgm:pt modelId="{58D6445F-D49C-4F38-B90E-F283237751C0}">
      <dgm:prSet phldrT="[Teksti]"/>
      <dgm:spPr>
        <a:xfrm>
          <a:off x="1672389" y="2790251"/>
          <a:ext cx="1237810" cy="38942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b="1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SOVELLUKSET</a:t>
          </a:r>
          <a:endParaRPr lang="fi-FI" b="1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4742FCAD-11F9-44E9-8492-A57A89E52990}" type="parTrans" cxnId="{C2829462-248C-48A4-8B6B-D1339E190034}">
      <dgm:prSet/>
      <dgm:spPr/>
      <dgm:t>
        <a:bodyPr/>
        <a:lstStyle/>
        <a:p>
          <a:endParaRPr lang="fi-FI"/>
        </a:p>
      </dgm:t>
    </dgm:pt>
    <dgm:pt modelId="{9A71E403-41CC-4C6A-A170-F8887027BD0A}" type="sibTrans" cxnId="{C2829462-248C-48A4-8B6B-D1339E190034}">
      <dgm:prSet/>
      <dgm:spPr/>
      <dgm:t>
        <a:bodyPr/>
        <a:lstStyle/>
        <a:p>
          <a:endParaRPr lang="fi-FI"/>
        </a:p>
      </dgm:t>
    </dgm:pt>
    <dgm:pt modelId="{C668AD83-4CFB-44D5-B916-964BE19A7A4F}">
      <dgm:prSet phldrT="[Teksti]" custT="1"/>
      <dgm:spPr>
        <a:xfrm>
          <a:off x="3105323" y="2790251"/>
          <a:ext cx="1431701" cy="38942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sz="700" b="1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MARTTATESTIT</a:t>
          </a:r>
          <a:endParaRPr lang="fi-FI" sz="700" b="1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8E1C770B-7D06-4455-9E55-D1EB5B7E9121}" type="parTrans" cxnId="{93FC3470-AB72-43FB-80D5-EA6266A1FD8D}">
      <dgm:prSet/>
      <dgm:spPr/>
      <dgm:t>
        <a:bodyPr/>
        <a:lstStyle/>
        <a:p>
          <a:endParaRPr lang="fi-FI"/>
        </a:p>
      </dgm:t>
    </dgm:pt>
    <dgm:pt modelId="{6BA73758-0306-4806-A201-AF27D80A1BB5}" type="sibTrans" cxnId="{93FC3470-AB72-43FB-80D5-EA6266A1FD8D}">
      <dgm:prSet/>
      <dgm:spPr/>
      <dgm:t>
        <a:bodyPr/>
        <a:lstStyle/>
        <a:p>
          <a:endParaRPr lang="fi-FI"/>
        </a:p>
      </dgm:t>
    </dgm:pt>
    <dgm:pt modelId="{348D5DF0-4D61-41A2-BCA1-E0A225BA8ED0}">
      <dgm:prSet phldrT="[Teksti]"/>
      <dgm:spPr>
        <a:xfrm>
          <a:off x="4801276" y="2790251"/>
          <a:ext cx="1237810" cy="38942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b="1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YHDISTYSKIRJEET</a:t>
          </a:r>
          <a:endParaRPr lang="fi-FI" b="1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1926AC65-BB32-4DD5-BB91-196E7818EBED}" type="parTrans" cxnId="{BB425227-660F-439A-8C6A-57DDD8BCB46F}">
      <dgm:prSet/>
      <dgm:spPr/>
      <dgm:t>
        <a:bodyPr/>
        <a:lstStyle/>
        <a:p>
          <a:endParaRPr lang="fi-FI"/>
        </a:p>
      </dgm:t>
    </dgm:pt>
    <dgm:pt modelId="{2A188C53-D089-47FC-B955-E0F8970D6AE8}" type="sibTrans" cxnId="{BB425227-660F-439A-8C6A-57DDD8BCB46F}">
      <dgm:prSet/>
      <dgm:spPr/>
      <dgm:t>
        <a:bodyPr/>
        <a:lstStyle/>
        <a:p>
          <a:endParaRPr lang="fi-FI"/>
        </a:p>
      </dgm:t>
    </dgm:pt>
    <dgm:pt modelId="{BFDAA415-A20D-4423-B22B-C27CC3B2CDD2}">
      <dgm:prSet phldrT="[Teksti]"/>
      <dgm:spPr>
        <a:xfrm>
          <a:off x="6117249" y="2770071"/>
          <a:ext cx="1237810" cy="38942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b="1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JÄSENKIRJE</a:t>
          </a:r>
          <a:endParaRPr lang="fi-FI" b="1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F36B272A-C3E3-4B36-9BD7-2593C46725D7}" type="parTrans" cxnId="{39C50985-E0E8-49AD-B8D3-64C2D9A2A8A3}">
      <dgm:prSet/>
      <dgm:spPr/>
      <dgm:t>
        <a:bodyPr/>
        <a:lstStyle/>
        <a:p>
          <a:endParaRPr lang="fi-FI"/>
        </a:p>
      </dgm:t>
    </dgm:pt>
    <dgm:pt modelId="{68746C56-F3A1-449A-9B30-ED08D4E780E0}" type="sibTrans" cxnId="{39C50985-E0E8-49AD-B8D3-64C2D9A2A8A3}">
      <dgm:prSet/>
      <dgm:spPr/>
      <dgm:t>
        <a:bodyPr/>
        <a:lstStyle/>
        <a:p>
          <a:endParaRPr lang="fi-FI"/>
        </a:p>
      </dgm:t>
    </dgm:pt>
    <dgm:pt modelId="{86DC8DA2-14F2-4EAC-A456-71F163F3DEFD}">
      <dgm:prSet phldrT="[Teksti]"/>
      <dgm:spPr>
        <a:xfrm>
          <a:off x="7861033" y="2790251"/>
          <a:ext cx="1237810" cy="38942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b="1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UUTISKIRJEET</a:t>
          </a:r>
          <a:endParaRPr lang="fi-FI" b="1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EEDB4138-07CC-40D8-BE37-9A56491FB360}" type="parTrans" cxnId="{853D949F-A2E1-4F98-BC28-5F99F59F42AA}">
      <dgm:prSet/>
      <dgm:spPr/>
      <dgm:t>
        <a:bodyPr/>
        <a:lstStyle/>
        <a:p>
          <a:endParaRPr lang="fi-FI"/>
        </a:p>
      </dgm:t>
    </dgm:pt>
    <dgm:pt modelId="{E293BF23-3D3A-4D3D-90A6-4CB96A499C99}" type="sibTrans" cxnId="{853D949F-A2E1-4F98-BC28-5F99F59F42AA}">
      <dgm:prSet/>
      <dgm:spPr/>
      <dgm:t>
        <a:bodyPr/>
        <a:lstStyle/>
        <a:p>
          <a:endParaRPr lang="fi-FI"/>
        </a:p>
      </dgm:t>
    </dgm:pt>
    <dgm:pt modelId="{48C83411-5C6C-4568-9EDA-45FF17B0E64C}">
      <dgm:prSet phldrT="[Teksti]"/>
      <dgm:spPr>
        <a:xfrm>
          <a:off x="1706954" y="4320130"/>
          <a:ext cx="1237810" cy="38942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b="1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NEUVONTA- </a:t>
          </a:r>
          <a:r>
            <a:rPr lang="fi-FI" b="1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JA KOULUTUSMATERIAALIT</a:t>
          </a:r>
          <a:endParaRPr lang="fi-FI" b="1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29C6B10C-9F52-4E64-B93B-A690E009C814}" type="parTrans" cxnId="{0A1044F0-0085-4ED0-BF8A-C910650FC4B1}">
      <dgm:prSet/>
      <dgm:spPr/>
      <dgm:t>
        <a:bodyPr/>
        <a:lstStyle/>
        <a:p>
          <a:endParaRPr lang="fi-FI"/>
        </a:p>
      </dgm:t>
    </dgm:pt>
    <dgm:pt modelId="{2C01B12A-F676-41BD-AD3F-B5CB745AE7A3}" type="sibTrans" cxnId="{0A1044F0-0085-4ED0-BF8A-C910650FC4B1}">
      <dgm:prSet/>
      <dgm:spPr/>
      <dgm:t>
        <a:bodyPr/>
        <a:lstStyle/>
        <a:p>
          <a:endParaRPr lang="fi-FI"/>
        </a:p>
      </dgm:t>
    </dgm:pt>
    <dgm:pt modelId="{194FC7DE-859C-4096-A9C0-D7C0C5F8CF9B}">
      <dgm:prSet phldrT="[Teksti]"/>
      <dgm:spPr>
        <a:xfrm>
          <a:off x="3236833" y="4320130"/>
          <a:ext cx="1237810" cy="38942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b="1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JULKAISUT</a:t>
          </a:r>
          <a:endParaRPr lang="fi-FI" b="1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CBE44980-999E-487E-ADD1-0576B0D023BA}" type="parTrans" cxnId="{651EC1AC-067B-46F6-935D-F417023B952E}">
      <dgm:prSet/>
      <dgm:spPr/>
      <dgm:t>
        <a:bodyPr/>
        <a:lstStyle/>
        <a:p>
          <a:endParaRPr lang="fi-FI"/>
        </a:p>
      </dgm:t>
    </dgm:pt>
    <dgm:pt modelId="{F0984702-0B1E-42F1-8315-33EB3023CAE0}" type="sibTrans" cxnId="{651EC1AC-067B-46F6-935D-F417023B952E}">
      <dgm:prSet/>
      <dgm:spPr/>
      <dgm:t>
        <a:bodyPr/>
        <a:lstStyle/>
        <a:p>
          <a:endParaRPr lang="fi-FI"/>
        </a:p>
      </dgm:t>
    </dgm:pt>
    <dgm:pt modelId="{03278924-241B-4B12-8BBE-04FD716C962B}">
      <dgm:prSet phldrT="[Teksti]"/>
      <dgm:spPr>
        <a:xfrm>
          <a:off x="4766711" y="4320130"/>
          <a:ext cx="1237810" cy="38942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b="1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KANNANOTOT</a:t>
          </a:r>
          <a:endParaRPr lang="fi-FI" b="1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0D6E6305-D8E3-4EC3-9A45-57E15921C9B5}" type="parTrans" cxnId="{14ACDD93-DCE2-4DDA-9BEB-F5FA3A0CEBE7}">
      <dgm:prSet/>
      <dgm:spPr/>
      <dgm:t>
        <a:bodyPr/>
        <a:lstStyle/>
        <a:p>
          <a:endParaRPr lang="fi-FI"/>
        </a:p>
      </dgm:t>
    </dgm:pt>
    <dgm:pt modelId="{707509FA-10E9-442D-9BA1-E27915E6256D}" type="sibTrans" cxnId="{14ACDD93-DCE2-4DDA-9BEB-F5FA3A0CEBE7}">
      <dgm:prSet/>
      <dgm:spPr/>
      <dgm:t>
        <a:bodyPr/>
        <a:lstStyle/>
        <a:p>
          <a:endParaRPr lang="fi-FI"/>
        </a:p>
      </dgm:t>
    </dgm:pt>
    <dgm:pt modelId="{B228FA98-279C-4DBD-9A36-0F77DDEEF1E5}">
      <dgm:prSet phldrT="[Teksti]"/>
      <dgm:spPr>
        <a:xfrm>
          <a:off x="6296590" y="4320130"/>
          <a:ext cx="1237810" cy="38942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b="1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WEBINAARIT</a:t>
          </a:r>
          <a:endParaRPr lang="fi-FI" b="1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1C2AC099-4D72-4265-ACF8-CDFBF2F59137}" type="parTrans" cxnId="{6B81D7C2-0AE5-444A-8C9E-F6143AA5E151}">
      <dgm:prSet/>
      <dgm:spPr/>
      <dgm:t>
        <a:bodyPr/>
        <a:lstStyle/>
        <a:p>
          <a:endParaRPr lang="fi-FI"/>
        </a:p>
      </dgm:t>
    </dgm:pt>
    <dgm:pt modelId="{2B336664-A534-4BDE-ADF6-2B6EF6761D58}" type="sibTrans" cxnId="{6B81D7C2-0AE5-444A-8C9E-F6143AA5E151}">
      <dgm:prSet/>
      <dgm:spPr/>
      <dgm:t>
        <a:bodyPr/>
        <a:lstStyle/>
        <a:p>
          <a:endParaRPr lang="fi-FI"/>
        </a:p>
      </dgm:t>
    </dgm:pt>
    <dgm:pt modelId="{8D627064-0AD9-49DC-84C1-1FCB4DEDFFA8}">
      <dgm:prSet phldrT="[Teksti]"/>
      <dgm:spPr>
        <a:xfrm>
          <a:off x="7826469" y="4320130"/>
          <a:ext cx="1237810" cy="38942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b="1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TIEDOTTEET JA MARKKINOINTI</a:t>
          </a:r>
          <a:endParaRPr lang="fi-FI" b="1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526543A8-913A-4547-B87B-6C51A98C3278}" type="parTrans" cxnId="{864E4EBA-A66C-4EA5-8548-55F746742605}">
      <dgm:prSet/>
      <dgm:spPr/>
      <dgm:t>
        <a:bodyPr/>
        <a:lstStyle/>
        <a:p>
          <a:endParaRPr lang="fi-FI"/>
        </a:p>
      </dgm:t>
    </dgm:pt>
    <dgm:pt modelId="{C6560C90-99D2-475F-92C7-9DF3BEB43B8F}" type="sibTrans" cxnId="{864E4EBA-A66C-4EA5-8548-55F746742605}">
      <dgm:prSet/>
      <dgm:spPr/>
      <dgm:t>
        <a:bodyPr/>
        <a:lstStyle/>
        <a:p>
          <a:endParaRPr lang="fi-FI"/>
        </a:p>
      </dgm:t>
    </dgm:pt>
    <dgm:pt modelId="{DF60E768-DCE1-41F1-A61F-9B4DB7434D43}">
      <dgm:prSet phldrT="[Teksti]"/>
      <dgm:spPr>
        <a:xfrm>
          <a:off x="177075" y="4320130"/>
          <a:ext cx="1237810" cy="38942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b="1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LEHTI &amp; SÄHKÖINEN LEHTI</a:t>
          </a:r>
          <a:endParaRPr lang="fi-FI" b="1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7F704332-E8FC-439B-8337-20A6846C06BB}" type="parTrans" cxnId="{06E3379A-38DA-45E6-A182-A2BA8883AB46}">
      <dgm:prSet/>
      <dgm:spPr/>
      <dgm:t>
        <a:bodyPr/>
        <a:lstStyle/>
        <a:p>
          <a:endParaRPr lang="fi-FI"/>
        </a:p>
      </dgm:t>
    </dgm:pt>
    <dgm:pt modelId="{714779B4-5D51-43AE-8692-DB30B5321366}" type="sibTrans" cxnId="{06E3379A-38DA-45E6-A182-A2BA8883AB46}">
      <dgm:prSet/>
      <dgm:spPr/>
      <dgm:t>
        <a:bodyPr/>
        <a:lstStyle/>
        <a:p>
          <a:endParaRPr lang="fi-FI"/>
        </a:p>
      </dgm:t>
    </dgm:pt>
    <dgm:pt modelId="{242CA1EF-8BAC-4560-8286-36EB9625FE8F}">
      <dgm:prSet phldrT="[Teksti]"/>
      <dgm:spPr>
        <a:xfrm>
          <a:off x="7826469" y="1260373"/>
          <a:ext cx="1237810" cy="38942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b="1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MARTAT TV</a:t>
          </a:r>
          <a:endParaRPr lang="fi-FI" b="1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3651961C-B6CF-49FD-9115-2C34D68D268C}" type="parTrans" cxnId="{26D10AFE-AED4-43CA-BC3E-9ACA2CF6EAFB}">
      <dgm:prSet/>
      <dgm:spPr/>
      <dgm:t>
        <a:bodyPr/>
        <a:lstStyle/>
        <a:p>
          <a:endParaRPr lang="fi-FI"/>
        </a:p>
      </dgm:t>
    </dgm:pt>
    <dgm:pt modelId="{1C8BAED6-E063-4A1C-8132-7BA8194BBBD8}" type="sibTrans" cxnId="{26D10AFE-AED4-43CA-BC3E-9ACA2CF6EAFB}">
      <dgm:prSet/>
      <dgm:spPr/>
      <dgm:t>
        <a:bodyPr/>
        <a:lstStyle/>
        <a:p>
          <a:endParaRPr lang="fi-FI"/>
        </a:p>
      </dgm:t>
    </dgm:pt>
    <dgm:pt modelId="{6950ABDE-9E0E-4B6B-BC80-02D6BC16D570}">
      <dgm:prSet phldrT="[Teksti]"/>
      <dgm:spPr>
        <a:xfrm>
          <a:off x="142511" y="2790251"/>
          <a:ext cx="1237810" cy="38942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i-FI" b="1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TESTIMONIAALIT</a:t>
          </a:r>
          <a:endParaRPr lang="fi-FI" b="1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B60EE985-8DE3-4B43-93FD-271C34354320}" type="parTrans" cxnId="{7C0636AE-15BE-4FAE-AF23-3F32C69C1421}">
      <dgm:prSet/>
      <dgm:spPr/>
      <dgm:t>
        <a:bodyPr/>
        <a:lstStyle/>
        <a:p>
          <a:endParaRPr lang="fi-FI"/>
        </a:p>
      </dgm:t>
    </dgm:pt>
    <dgm:pt modelId="{7683E926-13B6-427F-AEA9-8B406C490D8D}" type="sibTrans" cxnId="{7C0636AE-15BE-4FAE-AF23-3F32C69C1421}">
      <dgm:prSet/>
      <dgm:spPr/>
      <dgm:t>
        <a:bodyPr/>
        <a:lstStyle/>
        <a:p>
          <a:endParaRPr lang="fi-FI"/>
        </a:p>
      </dgm:t>
    </dgm:pt>
    <dgm:pt modelId="{33F1A2C9-C429-4596-8E34-A6DDDE235D68}" type="pres">
      <dgm:prSet presAssocID="{6DEA35BE-23DB-43F4-A470-C22091E24DF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1008F447-A2B0-4B49-A2E7-FACD70F306EF}" type="pres">
      <dgm:prSet presAssocID="{DCED5102-69AA-4A1B-B6FF-901D5E006D29}" presName="composite" presStyleCnt="0"/>
      <dgm:spPr/>
    </dgm:pt>
    <dgm:pt modelId="{95C7911F-8968-4EB6-BD36-3FDFB4926DFB}" type="pres">
      <dgm:prSet presAssocID="{DCED5102-69AA-4A1B-B6FF-901D5E006D29}" presName="rect1" presStyleLbl="bgImgPlace1" presStyleIdx="0" presStyleCnt="18"/>
      <dgm:spPr>
        <a:xfrm>
          <a:off x="51903" y="258997"/>
          <a:ext cx="1390798" cy="111263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fi-FI"/>
        </a:p>
      </dgm:t>
    </dgm:pt>
    <dgm:pt modelId="{AE903036-DD93-4A99-BD6A-B8690164BB18}" type="pres">
      <dgm:prSet presAssocID="{DCED5102-69AA-4A1B-B6FF-901D5E006D29}" presName="wedgeRectCallout1" presStyleLbl="node1" presStyleIdx="0" presStyleCnt="18" custLinFactNeighborX="-2837" custLinFactNeighborY="13526">
        <dgm:presLayoutVars>
          <dgm:bulletEnabled val="1"/>
        </dgm:presLayoutVars>
      </dgm:prSet>
      <dgm:spPr>
        <a:prstGeom prst="wedgeRectCallout">
          <a:avLst>
            <a:gd name="adj1" fmla="val 20250"/>
            <a:gd name="adj2" fmla="val -60700"/>
          </a:avLst>
        </a:prstGeom>
      </dgm:spPr>
      <dgm:t>
        <a:bodyPr/>
        <a:lstStyle/>
        <a:p>
          <a:endParaRPr lang="fi-FI"/>
        </a:p>
      </dgm:t>
    </dgm:pt>
    <dgm:pt modelId="{33534711-EB29-4EFD-85B7-EE58187EBF7A}" type="pres">
      <dgm:prSet presAssocID="{7AAEEE22-CEF6-4262-9A12-147E34081F10}" presName="sibTrans" presStyleCnt="0"/>
      <dgm:spPr/>
    </dgm:pt>
    <dgm:pt modelId="{0EEAF13A-610A-4D97-B76C-108E4C07A7AB}" type="pres">
      <dgm:prSet presAssocID="{34F06BE7-F4CA-4399-931F-5CE37D013C78}" presName="composite" presStyleCnt="0"/>
      <dgm:spPr/>
    </dgm:pt>
    <dgm:pt modelId="{614DB0EB-5C25-41E1-82EE-B0AE158B497E}" type="pres">
      <dgm:prSet presAssocID="{34F06BE7-F4CA-4399-931F-5CE37D013C78}" presName="rect1" presStyleLbl="bgImgPlace1" presStyleIdx="1" presStyleCnt="18"/>
      <dgm:spPr>
        <a:xfrm>
          <a:off x="1581782" y="258997"/>
          <a:ext cx="1390798" cy="1112639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fi-FI"/>
        </a:p>
      </dgm:t>
    </dgm:pt>
    <dgm:pt modelId="{ABF7BFF0-E819-46E9-ABF7-0D3540769A67}" type="pres">
      <dgm:prSet presAssocID="{34F06BE7-F4CA-4399-931F-5CE37D013C78}" presName="wedgeRectCallout1" presStyleLbl="node1" presStyleIdx="1" presStyleCnt="18" custLinFactNeighborX="-3546" custLinFactNeighborY="4509">
        <dgm:presLayoutVars>
          <dgm:bulletEnabled val="1"/>
        </dgm:presLayoutVars>
      </dgm:prSet>
      <dgm:spPr>
        <a:prstGeom prst="wedgeRectCallout">
          <a:avLst>
            <a:gd name="adj1" fmla="val 20250"/>
            <a:gd name="adj2" fmla="val -60700"/>
          </a:avLst>
        </a:prstGeom>
      </dgm:spPr>
      <dgm:t>
        <a:bodyPr/>
        <a:lstStyle/>
        <a:p>
          <a:endParaRPr lang="fi-FI"/>
        </a:p>
      </dgm:t>
    </dgm:pt>
    <dgm:pt modelId="{5C8D8A58-787D-4F02-BD03-EF60752CE415}" type="pres">
      <dgm:prSet presAssocID="{CB97056B-BE65-4E2C-86E6-359F277ADC75}" presName="sibTrans" presStyleCnt="0"/>
      <dgm:spPr/>
    </dgm:pt>
    <dgm:pt modelId="{B608EAA5-52CB-4439-A0A7-6B4BCDE63B5A}" type="pres">
      <dgm:prSet presAssocID="{655A20D0-C4CE-4BAA-B0DB-35415CFA9A40}" presName="composite" presStyleCnt="0"/>
      <dgm:spPr/>
    </dgm:pt>
    <dgm:pt modelId="{23D56A4C-0B4C-4D12-B8D4-7F7B94276348}" type="pres">
      <dgm:prSet presAssocID="{655A20D0-C4CE-4BAA-B0DB-35415CFA9A40}" presName="rect1" presStyleLbl="bgImgPlace1" presStyleIdx="2" presStyleCnt="18"/>
      <dgm:spPr>
        <a:xfrm>
          <a:off x="3111661" y="258997"/>
          <a:ext cx="1390798" cy="11126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fi-FI"/>
        </a:p>
      </dgm:t>
    </dgm:pt>
    <dgm:pt modelId="{726DFD21-00CA-4E6B-8344-70762C0C85D0}" type="pres">
      <dgm:prSet presAssocID="{655A20D0-C4CE-4BAA-B0DB-35415CFA9A40}" presName="wedgeRectCallout1" presStyleLbl="node1" presStyleIdx="2" presStyleCnt="18" custLinFactNeighborX="-7802" custLinFactNeighborY="-6763">
        <dgm:presLayoutVars>
          <dgm:bulletEnabled val="1"/>
        </dgm:presLayoutVars>
      </dgm:prSet>
      <dgm:spPr>
        <a:prstGeom prst="wedgeRectCallout">
          <a:avLst>
            <a:gd name="adj1" fmla="val 20250"/>
            <a:gd name="adj2" fmla="val -60700"/>
          </a:avLst>
        </a:prstGeom>
      </dgm:spPr>
      <dgm:t>
        <a:bodyPr/>
        <a:lstStyle/>
        <a:p>
          <a:endParaRPr lang="fi-FI"/>
        </a:p>
      </dgm:t>
    </dgm:pt>
    <dgm:pt modelId="{7BDCC364-86C4-44EE-AAD2-7DA6CF6237E5}" type="pres">
      <dgm:prSet presAssocID="{B2234367-F4CB-4052-8686-42005D9DB7F1}" presName="sibTrans" presStyleCnt="0"/>
      <dgm:spPr/>
    </dgm:pt>
    <dgm:pt modelId="{36DB2498-49E5-4F98-9E61-10963A10B80F}" type="pres">
      <dgm:prSet presAssocID="{E879CE83-392F-45DC-A9AC-350D913DF8DA}" presName="composite" presStyleCnt="0"/>
      <dgm:spPr/>
    </dgm:pt>
    <dgm:pt modelId="{78D01B94-BD71-4F0C-B4D5-7D261785AB6F}" type="pres">
      <dgm:prSet presAssocID="{E879CE83-392F-45DC-A9AC-350D913DF8DA}" presName="rect1" presStyleLbl="bgImgPlace1" presStyleIdx="3" presStyleCnt="18"/>
      <dgm:spPr>
        <a:xfrm>
          <a:off x="4641539" y="258997"/>
          <a:ext cx="1390798" cy="1112639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fi-FI"/>
        </a:p>
      </dgm:t>
    </dgm:pt>
    <dgm:pt modelId="{0E584D7E-E51F-4BAA-BEF6-B93266103A0D}" type="pres">
      <dgm:prSet presAssocID="{E879CE83-392F-45DC-A9AC-350D913DF8DA}" presName="wedgeRectCallout1" presStyleLbl="node1" presStyleIdx="3" presStyleCnt="18" custLinFactNeighborX="-3546" custLinFactNeighborY="-2254">
        <dgm:presLayoutVars>
          <dgm:bulletEnabled val="1"/>
        </dgm:presLayoutVars>
      </dgm:prSet>
      <dgm:spPr>
        <a:prstGeom prst="wedgeRectCallout">
          <a:avLst>
            <a:gd name="adj1" fmla="val 20250"/>
            <a:gd name="adj2" fmla="val -60700"/>
          </a:avLst>
        </a:prstGeom>
      </dgm:spPr>
      <dgm:t>
        <a:bodyPr/>
        <a:lstStyle/>
        <a:p>
          <a:endParaRPr lang="fi-FI"/>
        </a:p>
      </dgm:t>
    </dgm:pt>
    <dgm:pt modelId="{E9D8CA2E-3130-44C6-B8DB-20FC15A6CDEE}" type="pres">
      <dgm:prSet presAssocID="{0095DFD9-F1A0-49A9-A7C3-659432F8DABD}" presName="sibTrans" presStyleCnt="0"/>
      <dgm:spPr/>
    </dgm:pt>
    <dgm:pt modelId="{F6EE0034-81E5-4F77-8B48-DC71073C43E3}" type="pres">
      <dgm:prSet presAssocID="{694606ED-3EF8-4A64-B9E4-A6036B8CC3BE}" presName="composite" presStyleCnt="0"/>
      <dgm:spPr/>
    </dgm:pt>
    <dgm:pt modelId="{46705741-4F36-4632-A488-ACA146D587B4}" type="pres">
      <dgm:prSet presAssocID="{694606ED-3EF8-4A64-B9E4-A6036B8CC3BE}" presName="rect1" presStyleLbl="bgImgPlace1" presStyleIdx="4" presStyleCnt="18"/>
      <dgm:spPr>
        <a:xfrm>
          <a:off x="6171418" y="258997"/>
          <a:ext cx="1390798" cy="1112639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fi-FI"/>
        </a:p>
      </dgm:t>
    </dgm:pt>
    <dgm:pt modelId="{C53736A1-B538-48B0-A6F1-7ABDEABE6F7F}" type="pres">
      <dgm:prSet presAssocID="{694606ED-3EF8-4A64-B9E4-A6036B8CC3BE}" presName="wedgeRectCallout1" presStyleLbl="node1" presStyleIdx="4" presStyleCnt="18" custLinFactNeighborX="-2837" custLinFactNeighborY="2254">
        <dgm:presLayoutVars>
          <dgm:bulletEnabled val="1"/>
        </dgm:presLayoutVars>
      </dgm:prSet>
      <dgm:spPr>
        <a:prstGeom prst="wedgeRectCallout">
          <a:avLst>
            <a:gd name="adj1" fmla="val 20250"/>
            <a:gd name="adj2" fmla="val -60700"/>
          </a:avLst>
        </a:prstGeom>
      </dgm:spPr>
      <dgm:t>
        <a:bodyPr/>
        <a:lstStyle/>
        <a:p>
          <a:endParaRPr lang="fi-FI"/>
        </a:p>
      </dgm:t>
    </dgm:pt>
    <dgm:pt modelId="{094C7E3A-532D-42A5-8B65-6E005EEDE34F}" type="pres">
      <dgm:prSet presAssocID="{4FE57254-66B2-4B87-8CBA-F5699E86ED0D}" presName="sibTrans" presStyleCnt="0"/>
      <dgm:spPr/>
    </dgm:pt>
    <dgm:pt modelId="{E2BE932D-A781-4401-9806-F5DE9AAEB60C}" type="pres">
      <dgm:prSet presAssocID="{242CA1EF-8BAC-4560-8286-36EB9625FE8F}" presName="composite" presStyleCnt="0"/>
      <dgm:spPr/>
    </dgm:pt>
    <dgm:pt modelId="{A3DEB4BC-F397-4701-9301-BD6EFC70FD49}" type="pres">
      <dgm:prSet presAssocID="{242CA1EF-8BAC-4560-8286-36EB9625FE8F}" presName="rect1" presStyleLbl="bgImgPlace1" presStyleIdx="5" presStyleCnt="18"/>
      <dgm:spPr>
        <a:xfrm>
          <a:off x="7701297" y="258997"/>
          <a:ext cx="1390798" cy="1112639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fi-FI"/>
        </a:p>
      </dgm:t>
    </dgm:pt>
    <dgm:pt modelId="{94F1895D-36CF-4D3E-8F25-8EC9C1C27B90}" type="pres">
      <dgm:prSet presAssocID="{242CA1EF-8BAC-4560-8286-36EB9625FE8F}" presName="wedgeRectCallout1" presStyleLbl="node1" presStyleIdx="5" presStyleCnt="18">
        <dgm:presLayoutVars>
          <dgm:bulletEnabled val="1"/>
        </dgm:presLayoutVars>
      </dgm:prSet>
      <dgm:spPr>
        <a:prstGeom prst="wedgeRectCallout">
          <a:avLst>
            <a:gd name="adj1" fmla="val 20250"/>
            <a:gd name="adj2" fmla="val -60700"/>
          </a:avLst>
        </a:prstGeom>
      </dgm:spPr>
      <dgm:t>
        <a:bodyPr/>
        <a:lstStyle/>
        <a:p>
          <a:endParaRPr lang="fi-FI"/>
        </a:p>
      </dgm:t>
    </dgm:pt>
    <dgm:pt modelId="{1C0DD1AD-7BD2-4990-BD6E-AF4BCC2D8E55}" type="pres">
      <dgm:prSet presAssocID="{1C8BAED6-E063-4A1C-8132-7BA8194BBBD8}" presName="sibTrans" presStyleCnt="0"/>
      <dgm:spPr/>
    </dgm:pt>
    <dgm:pt modelId="{E6003D1A-DF35-49A8-9D4E-C9F05D4F4315}" type="pres">
      <dgm:prSet presAssocID="{6950ABDE-9E0E-4B6B-BC80-02D6BC16D570}" presName="composite" presStyleCnt="0"/>
      <dgm:spPr/>
    </dgm:pt>
    <dgm:pt modelId="{22B81B72-C0E7-435F-887C-1B7B29B2A942}" type="pres">
      <dgm:prSet presAssocID="{6950ABDE-9E0E-4B6B-BC80-02D6BC16D570}" presName="rect1" presStyleLbl="bgImgPlace1" presStyleIdx="6" presStyleCnt="18"/>
      <dgm:spPr>
        <a:xfrm>
          <a:off x="17339" y="1788876"/>
          <a:ext cx="1390798" cy="1112639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fi-FI"/>
        </a:p>
      </dgm:t>
    </dgm:pt>
    <dgm:pt modelId="{6AC448AE-4DBF-401F-B0F3-13BEF8457EE6}" type="pres">
      <dgm:prSet presAssocID="{6950ABDE-9E0E-4B6B-BC80-02D6BC16D570}" presName="wedgeRectCallout1" presStyleLbl="node1" presStyleIdx="6" presStyleCnt="18" custLinFactNeighborX="-2128" custLinFactNeighborY="-4509">
        <dgm:presLayoutVars>
          <dgm:bulletEnabled val="1"/>
        </dgm:presLayoutVars>
      </dgm:prSet>
      <dgm:spPr>
        <a:prstGeom prst="wedgeRectCallout">
          <a:avLst>
            <a:gd name="adj1" fmla="val 20250"/>
            <a:gd name="adj2" fmla="val -60700"/>
          </a:avLst>
        </a:prstGeom>
      </dgm:spPr>
      <dgm:t>
        <a:bodyPr/>
        <a:lstStyle/>
        <a:p>
          <a:endParaRPr lang="fi-FI"/>
        </a:p>
      </dgm:t>
    </dgm:pt>
    <dgm:pt modelId="{9CA8A274-72EF-49EF-B284-0ACBF2A03342}" type="pres">
      <dgm:prSet presAssocID="{7683E926-13B6-427F-AEA9-8B406C490D8D}" presName="sibTrans" presStyleCnt="0"/>
      <dgm:spPr/>
    </dgm:pt>
    <dgm:pt modelId="{A6D41A3F-BEEF-4048-9810-1E2EA5D7FA30}" type="pres">
      <dgm:prSet presAssocID="{58D6445F-D49C-4F38-B90E-F283237751C0}" presName="composite" presStyleCnt="0"/>
      <dgm:spPr/>
    </dgm:pt>
    <dgm:pt modelId="{0F9FB7C7-93AD-4774-A400-F461C19861B7}" type="pres">
      <dgm:prSet presAssocID="{58D6445F-D49C-4F38-B90E-F283237751C0}" presName="rect1" presStyleLbl="bgImgPlace1" presStyleIdx="7" presStyleCnt="18"/>
      <dgm:spPr>
        <a:xfrm>
          <a:off x="1547217" y="1788876"/>
          <a:ext cx="1390798" cy="1112639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fi-FI"/>
        </a:p>
      </dgm:t>
    </dgm:pt>
    <dgm:pt modelId="{D37A8266-A2EE-42F9-9540-6F3FF1458FA7}" type="pres">
      <dgm:prSet presAssocID="{58D6445F-D49C-4F38-B90E-F283237751C0}" presName="wedgeRectCallout1" presStyleLbl="node1" presStyleIdx="7" presStyleCnt="18" custLinFactNeighborX="-3546" custLinFactNeighborY="-4509">
        <dgm:presLayoutVars>
          <dgm:bulletEnabled val="1"/>
        </dgm:presLayoutVars>
      </dgm:prSet>
      <dgm:spPr>
        <a:prstGeom prst="wedgeRectCallout">
          <a:avLst>
            <a:gd name="adj1" fmla="val 20250"/>
            <a:gd name="adj2" fmla="val -60700"/>
          </a:avLst>
        </a:prstGeom>
      </dgm:spPr>
      <dgm:t>
        <a:bodyPr/>
        <a:lstStyle/>
        <a:p>
          <a:endParaRPr lang="fi-FI"/>
        </a:p>
      </dgm:t>
    </dgm:pt>
    <dgm:pt modelId="{53F9AEBF-1D76-44DD-87D0-24FB77DDC996}" type="pres">
      <dgm:prSet presAssocID="{9A71E403-41CC-4C6A-A170-F8887027BD0A}" presName="sibTrans" presStyleCnt="0"/>
      <dgm:spPr/>
    </dgm:pt>
    <dgm:pt modelId="{54A6E343-793A-48A1-A5A4-CCA5471ECEAB}" type="pres">
      <dgm:prSet presAssocID="{C668AD83-4CFB-44D5-B916-964BE19A7A4F}" presName="composite" presStyleCnt="0"/>
      <dgm:spPr/>
    </dgm:pt>
    <dgm:pt modelId="{62926F3A-18FD-4474-BDCA-46DA3E64D641}" type="pres">
      <dgm:prSet presAssocID="{C668AD83-4CFB-44D5-B916-964BE19A7A4F}" presName="rect1" presStyleLbl="bgImgPlace1" presStyleIdx="8" presStyleCnt="18" custLinFactNeighborY="-5501"/>
      <dgm:spPr>
        <a:xfrm>
          <a:off x="3077096" y="1727670"/>
          <a:ext cx="1390798" cy="1112639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fi-FI"/>
        </a:p>
      </dgm:t>
    </dgm:pt>
    <dgm:pt modelId="{8ECF1F1B-7443-4248-B5D4-255EE5673BCE}" type="pres">
      <dgm:prSet presAssocID="{C668AD83-4CFB-44D5-B916-964BE19A7A4F}" presName="wedgeRectCallout1" presStyleLbl="node1" presStyleIdx="8" presStyleCnt="18" custScaleX="101527" custScaleY="88016" custLinFactNeighborX="-1419" custLinFactNeighborY="-2255">
        <dgm:presLayoutVars>
          <dgm:bulletEnabled val="1"/>
        </dgm:presLayoutVars>
      </dgm:prSet>
      <dgm:spPr>
        <a:prstGeom prst="wedgeRectCallout">
          <a:avLst>
            <a:gd name="adj1" fmla="val 20250"/>
            <a:gd name="adj2" fmla="val -60700"/>
          </a:avLst>
        </a:prstGeom>
      </dgm:spPr>
      <dgm:t>
        <a:bodyPr/>
        <a:lstStyle/>
        <a:p>
          <a:endParaRPr lang="fi-FI"/>
        </a:p>
      </dgm:t>
    </dgm:pt>
    <dgm:pt modelId="{5DC71D6B-8A27-452A-AFCB-A83A678BDF1E}" type="pres">
      <dgm:prSet presAssocID="{6BA73758-0306-4806-A201-AF27D80A1BB5}" presName="sibTrans" presStyleCnt="0"/>
      <dgm:spPr/>
    </dgm:pt>
    <dgm:pt modelId="{B96B4530-8188-4C80-ADD1-5E0A87F37FBE}" type="pres">
      <dgm:prSet presAssocID="{348D5DF0-4D61-41A2-BCA1-E0A225BA8ED0}" presName="composite" presStyleCnt="0"/>
      <dgm:spPr/>
    </dgm:pt>
    <dgm:pt modelId="{433B084E-8801-4381-A4C3-BC2F52684E8B}" type="pres">
      <dgm:prSet presAssocID="{348D5DF0-4D61-41A2-BCA1-E0A225BA8ED0}" presName="rect1" presStyleLbl="bgImgPlace1" presStyleIdx="9" presStyleCnt="18" custLinFactNeighborY="-2394"/>
      <dgm:spPr>
        <a:xfrm>
          <a:off x="4676104" y="1788876"/>
          <a:ext cx="1390798" cy="1112639"/>
        </a:xfrm>
        <a:prstGeom prst="rect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fi-FI"/>
        </a:p>
      </dgm:t>
    </dgm:pt>
    <dgm:pt modelId="{29215148-1A65-413C-B2FD-38A284D375A6}" type="pres">
      <dgm:prSet presAssocID="{348D5DF0-4D61-41A2-BCA1-E0A225BA8ED0}" presName="wedgeRectCallout1" presStyleLbl="node1" presStyleIdx="9" presStyleCnt="18" custLinFactNeighborX="-2837" custLinFactNeighborY="2254">
        <dgm:presLayoutVars>
          <dgm:bulletEnabled val="1"/>
        </dgm:presLayoutVars>
      </dgm:prSet>
      <dgm:spPr>
        <a:prstGeom prst="wedgeRectCallout">
          <a:avLst>
            <a:gd name="adj1" fmla="val 20250"/>
            <a:gd name="adj2" fmla="val -60700"/>
          </a:avLst>
        </a:prstGeom>
      </dgm:spPr>
      <dgm:t>
        <a:bodyPr/>
        <a:lstStyle/>
        <a:p>
          <a:endParaRPr lang="fi-FI"/>
        </a:p>
      </dgm:t>
    </dgm:pt>
    <dgm:pt modelId="{D50C4FE5-753B-4B79-A171-DD1B1B30F03B}" type="pres">
      <dgm:prSet presAssocID="{2A188C53-D089-47FC-B955-E0F8970D6AE8}" presName="sibTrans" presStyleCnt="0"/>
      <dgm:spPr/>
    </dgm:pt>
    <dgm:pt modelId="{CCD0F6DB-A919-4BB7-8F0E-608F3DC2520A}" type="pres">
      <dgm:prSet presAssocID="{BFDAA415-A20D-4423-B22B-C27CC3B2CDD2}" presName="composite" presStyleCnt="0"/>
      <dgm:spPr/>
    </dgm:pt>
    <dgm:pt modelId="{915FF00D-E0A2-442A-A4C3-91C8285E2880}" type="pres">
      <dgm:prSet presAssocID="{BFDAA415-A20D-4423-B22B-C27CC3B2CDD2}" presName="rect1" presStyleLbl="bgImgPlace1" presStyleIdx="10" presStyleCnt="18"/>
      <dgm:spPr>
        <a:xfrm>
          <a:off x="6205983" y="1788876"/>
          <a:ext cx="1390798" cy="1112639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fi-FI"/>
        </a:p>
      </dgm:t>
    </dgm:pt>
    <dgm:pt modelId="{8C9BF35E-7858-4D66-A9BB-395E68AD4D22}" type="pres">
      <dgm:prSet presAssocID="{BFDAA415-A20D-4423-B22B-C27CC3B2CDD2}" presName="wedgeRectCallout1" presStyleLbl="node1" presStyleIdx="10" presStyleCnt="18" custLinFactNeighborX="-4515" custLinFactNeighborY="-673">
        <dgm:presLayoutVars>
          <dgm:bulletEnabled val="1"/>
        </dgm:presLayoutVars>
      </dgm:prSet>
      <dgm:spPr>
        <a:prstGeom prst="wedgeRectCallout">
          <a:avLst>
            <a:gd name="adj1" fmla="val 20250"/>
            <a:gd name="adj2" fmla="val -60700"/>
          </a:avLst>
        </a:prstGeom>
      </dgm:spPr>
      <dgm:t>
        <a:bodyPr/>
        <a:lstStyle/>
        <a:p>
          <a:endParaRPr lang="fi-FI"/>
        </a:p>
      </dgm:t>
    </dgm:pt>
    <dgm:pt modelId="{EFA30962-FE85-4734-8DDB-30766C578C72}" type="pres">
      <dgm:prSet presAssocID="{68746C56-F3A1-449A-9B30-ED08D4E780E0}" presName="sibTrans" presStyleCnt="0"/>
      <dgm:spPr/>
    </dgm:pt>
    <dgm:pt modelId="{445EA48F-E13E-4CCB-8664-397B8509DACA}" type="pres">
      <dgm:prSet presAssocID="{86DC8DA2-14F2-4EAC-A456-71F163F3DEFD}" presName="composite" presStyleCnt="0"/>
      <dgm:spPr/>
    </dgm:pt>
    <dgm:pt modelId="{B005AC5F-167F-4D6A-B46B-3D90277ADD5D}" type="pres">
      <dgm:prSet presAssocID="{86DC8DA2-14F2-4EAC-A456-71F163F3DEFD}" presName="rect1" presStyleLbl="bgImgPlace1" presStyleIdx="11" presStyleCnt="18"/>
      <dgm:spPr>
        <a:xfrm>
          <a:off x="7735862" y="1788876"/>
          <a:ext cx="1390798" cy="1112639"/>
        </a:xfrm>
        <a:prstGeom prst="rect">
          <a:avLst/>
        </a:prstGeom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fi-FI"/>
        </a:p>
      </dgm:t>
    </dgm:pt>
    <dgm:pt modelId="{8EBBE488-6285-4840-BDF4-8A8D3C6895B6}" type="pres">
      <dgm:prSet presAssocID="{86DC8DA2-14F2-4EAC-A456-71F163F3DEFD}" presName="wedgeRectCallout1" presStyleLbl="node1" presStyleIdx="11" presStyleCnt="18">
        <dgm:presLayoutVars>
          <dgm:bulletEnabled val="1"/>
        </dgm:presLayoutVars>
      </dgm:prSet>
      <dgm:spPr>
        <a:prstGeom prst="wedgeRectCallout">
          <a:avLst>
            <a:gd name="adj1" fmla="val 20250"/>
            <a:gd name="adj2" fmla="val -60700"/>
          </a:avLst>
        </a:prstGeom>
      </dgm:spPr>
      <dgm:t>
        <a:bodyPr/>
        <a:lstStyle/>
        <a:p>
          <a:endParaRPr lang="fi-FI"/>
        </a:p>
      </dgm:t>
    </dgm:pt>
    <dgm:pt modelId="{B0719AFE-1EF2-4D6F-B57D-3D7018136D5D}" type="pres">
      <dgm:prSet presAssocID="{E293BF23-3D3A-4D3D-90A6-4CB96A499C99}" presName="sibTrans" presStyleCnt="0"/>
      <dgm:spPr/>
    </dgm:pt>
    <dgm:pt modelId="{910B299C-7C09-4555-8009-5B834CE6A629}" type="pres">
      <dgm:prSet presAssocID="{DF60E768-DCE1-41F1-A61F-9B4DB7434D43}" presName="composite" presStyleCnt="0"/>
      <dgm:spPr/>
    </dgm:pt>
    <dgm:pt modelId="{8085136D-2BE9-4BC7-B12F-B735EE255702}" type="pres">
      <dgm:prSet presAssocID="{DF60E768-DCE1-41F1-A61F-9B4DB7434D43}" presName="rect1" presStyleLbl="bgImgPlace1" presStyleIdx="12" presStyleCnt="18"/>
      <dgm:spPr>
        <a:xfrm>
          <a:off x="51903" y="3318755"/>
          <a:ext cx="1390798" cy="111263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fi-FI"/>
        </a:p>
      </dgm:t>
    </dgm:pt>
    <dgm:pt modelId="{4D42F062-48C0-422E-B07B-701DEA569FF0}" type="pres">
      <dgm:prSet presAssocID="{DF60E768-DCE1-41F1-A61F-9B4DB7434D43}" presName="wedgeRectCallout1" presStyleLbl="node1" presStyleIdx="12" presStyleCnt="18" custLinFactNeighborX="-3546" custLinFactNeighborY="-2254">
        <dgm:presLayoutVars>
          <dgm:bulletEnabled val="1"/>
        </dgm:presLayoutVars>
      </dgm:prSet>
      <dgm:spPr>
        <a:prstGeom prst="wedgeRectCallout">
          <a:avLst>
            <a:gd name="adj1" fmla="val 20250"/>
            <a:gd name="adj2" fmla="val -60700"/>
          </a:avLst>
        </a:prstGeom>
      </dgm:spPr>
      <dgm:t>
        <a:bodyPr/>
        <a:lstStyle/>
        <a:p>
          <a:endParaRPr lang="fi-FI"/>
        </a:p>
      </dgm:t>
    </dgm:pt>
    <dgm:pt modelId="{FF3C684D-91ED-4FF7-BDB6-4C15B9D7447A}" type="pres">
      <dgm:prSet presAssocID="{714779B4-5D51-43AE-8692-DB30B5321366}" presName="sibTrans" presStyleCnt="0"/>
      <dgm:spPr/>
    </dgm:pt>
    <dgm:pt modelId="{ACDA8B4C-D4C2-4F61-93AD-BD1604A25FDD}" type="pres">
      <dgm:prSet presAssocID="{48C83411-5C6C-4568-9EDA-45FF17B0E64C}" presName="composite" presStyleCnt="0"/>
      <dgm:spPr/>
    </dgm:pt>
    <dgm:pt modelId="{66DC17B9-C9DA-47A4-AA4C-E8B6E37A0913}" type="pres">
      <dgm:prSet presAssocID="{48C83411-5C6C-4568-9EDA-45FF17B0E64C}" presName="rect1" presStyleLbl="bgImgPlace1" presStyleIdx="13" presStyleCnt="18"/>
      <dgm:spPr>
        <a:xfrm>
          <a:off x="1581782" y="3318755"/>
          <a:ext cx="1390798" cy="1112639"/>
        </a:xfrm>
        <a:prstGeom prst="rect">
          <a:avLst/>
        </a:prstGeom>
        <a:blipFill>
          <a:blip xmlns:r="http://schemas.openxmlformats.org/officeDocument/2006/relationships"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fi-FI"/>
        </a:p>
      </dgm:t>
    </dgm:pt>
    <dgm:pt modelId="{A27B412D-87D5-404D-9C58-D6C82932D4C6}" type="pres">
      <dgm:prSet presAssocID="{48C83411-5C6C-4568-9EDA-45FF17B0E64C}" presName="wedgeRectCallout1" presStyleLbl="node1" presStyleIdx="13" presStyleCnt="18" custLinFactNeighborX="-4965">
        <dgm:presLayoutVars>
          <dgm:bulletEnabled val="1"/>
        </dgm:presLayoutVars>
      </dgm:prSet>
      <dgm:spPr>
        <a:prstGeom prst="wedgeRectCallout">
          <a:avLst>
            <a:gd name="adj1" fmla="val 20250"/>
            <a:gd name="adj2" fmla="val -60700"/>
          </a:avLst>
        </a:prstGeom>
      </dgm:spPr>
      <dgm:t>
        <a:bodyPr/>
        <a:lstStyle/>
        <a:p>
          <a:endParaRPr lang="fi-FI"/>
        </a:p>
      </dgm:t>
    </dgm:pt>
    <dgm:pt modelId="{29994304-61A5-45C5-8C38-F6C362E0E1FA}" type="pres">
      <dgm:prSet presAssocID="{2C01B12A-F676-41BD-AD3F-B5CB745AE7A3}" presName="sibTrans" presStyleCnt="0"/>
      <dgm:spPr/>
    </dgm:pt>
    <dgm:pt modelId="{212336E9-1A60-4775-B398-E320B4CE95F9}" type="pres">
      <dgm:prSet presAssocID="{194FC7DE-859C-4096-A9C0-D7C0C5F8CF9B}" presName="composite" presStyleCnt="0"/>
      <dgm:spPr/>
    </dgm:pt>
    <dgm:pt modelId="{6527448A-4EFF-4D3C-A021-D4929E807F75}" type="pres">
      <dgm:prSet presAssocID="{194FC7DE-859C-4096-A9C0-D7C0C5F8CF9B}" presName="rect1" presStyleLbl="bgImgPlace1" presStyleIdx="14" presStyleCnt="18"/>
      <dgm:spPr>
        <a:xfrm>
          <a:off x="3111661" y="3318755"/>
          <a:ext cx="1390798" cy="1112639"/>
        </a:xfrm>
        <a:prstGeom prst="rect">
          <a:avLst/>
        </a:prstGeom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fi-FI"/>
        </a:p>
      </dgm:t>
    </dgm:pt>
    <dgm:pt modelId="{571C91A9-983B-4135-94D3-17870E69C70B}" type="pres">
      <dgm:prSet presAssocID="{194FC7DE-859C-4096-A9C0-D7C0C5F8CF9B}" presName="wedgeRectCallout1" presStyleLbl="node1" presStyleIdx="14" presStyleCnt="18" custLinFactNeighborX="-3546" custLinFactNeighborY="-9018">
        <dgm:presLayoutVars>
          <dgm:bulletEnabled val="1"/>
        </dgm:presLayoutVars>
      </dgm:prSet>
      <dgm:spPr>
        <a:prstGeom prst="wedgeRectCallout">
          <a:avLst>
            <a:gd name="adj1" fmla="val 20250"/>
            <a:gd name="adj2" fmla="val -60700"/>
          </a:avLst>
        </a:prstGeom>
      </dgm:spPr>
      <dgm:t>
        <a:bodyPr/>
        <a:lstStyle/>
        <a:p>
          <a:endParaRPr lang="fi-FI"/>
        </a:p>
      </dgm:t>
    </dgm:pt>
    <dgm:pt modelId="{EC4C031A-5CD9-479C-B5D1-D35DB0C04525}" type="pres">
      <dgm:prSet presAssocID="{F0984702-0B1E-42F1-8315-33EB3023CAE0}" presName="sibTrans" presStyleCnt="0"/>
      <dgm:spPr/>
    </dgm:pt>
    <dgm:pt modelId="{F396F946-6882-4ECC-833F-28E908A4DA29}" type="pres">
      <dgm:prSet presAssocID="{03278924-241B-4B12-8BBE-04FD716C962B}" presName="composite" presStyleCnt="0"/>
      <dgm:spPr/>
    </dgm:pt>
    <dgm:pt modelId="{CCDB9D4C-690B-4CC3-8D3D-3F5DA8DDB2DE}" type="pres">
      <dgm:prSet presAssocID="{03278924-241B-4B12-8BBE-04FD716C962B}" presName="rect1" presStyleLbl="bgImgPlace1" presStyleIdx="15" presStyleCnt="18"/>
      <dgm:spPr>
        <a:xfrm>
          <a:off x="4641539" y="3318755"/>
          <a:ext cx="1390798" cy="1112639"/>
        </a:xfrm>
        <a:prstGeom prst="rect">
          <a:avLst/>
        </a:prstGeom>
        <a:blipFill>
          <a:blip xmlns:r="http://schemas.openxmlformats.org/officeDocument/2006/relationships"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fi-FI"/>
        </a:p>
      </dgm:t>
    </dgm:pt>
    <dgm:pt modelId="{82B5E38F-80FD-4C46-B7E4-02DD92FDD4B2}" type="pres">
      <dgm:prSet presAssocID="{03278924-241B-4B12-8BBE-04FD716C962B}" presName="wedgeRectCallout1" presStyleLbl="node1" presStyleIdx="15" presStyleCnt="18" custLinFactNeighborX="-2128" custLinFactNeighborY="-6764">
        <dgm:presLayoutVars>
          <dgm:bulletEnabled val="1"/>
        </dgm:presLayoutVars>
      </dgm:prSet>
      <dgm:spPr>
        <a:prstGeom prst="wedgeRectCallout">
          <a:avLst>
            <a:gd name="adj1" fmla="val 20250"/>
            <a:gd name="adj2" fmla="val -60700"/>
          </a:avLst>
        </a:prstGeom>
      </dgm:spPr>
      <dgm:t>
        <a:bodyPr/>
        <a:lstStyle/>
        <a:p>
          <a:endParaRPr lang="fi-FI"/>
        </a:p>
      </dgm:t>
    </dgm:pt>
    <dgm:pt modelId="{C7A8474C-95FB-4BC3-8CD3-535BB65FBCF0}" type="pres">
      <dgm:prSet presAssocID="{707509FA-10E9-442D-9BA1-E27915E6256D}" presName="sibTrans" presStyleCnt="0"/>
      <dgm:spPr/>
    </dgm:pt>
    <dgm:pt modelId="{D12280A1-1D34-471C-96F1-B861E4695B8A}" type="pres">
      <dgm:prSet presAssocID="{B228FA98-279C-4DBD-9A36-0F77DDEEF1E5}" presName="composite" presStyleCnt="0"/>
      <dgm:spPr/>
    </dgm:pt>
    <dgm:pt modelId="{A34A5E11-4329-44BE-AE4F-B1A7EC750860}" type="pres">
      <dgm:prSet presAssocID="{B228FA98-279C-4DBD-9A36-0F77DDEEF1E5}" presName="rect1" presStyleLbl="bgImgPlace1" presStyleIdx="16" presStyleCnt="18"/>
      <dgm:spPr>
        <a:xfrm>
          <a:off x="6171418" y="3318755"/>
          <a:ext cx="1390798" cy="1112639"/>
        </a:xfrm>
        <a:prstGeom prst="rect">
          <a:avLst/>
        </a:prstGeom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fi-FI"/>
        </a:p>
      </dgm:t>
    </dgm:pt>
    <dgm:pt modelId="{C2CD3C74-5D72-40E7-8341-4DB5E8C50201}" type="pres">
      <dgm:prSet presAssocID="{B228FA98-279C-4DBD-9A36-0F77DDEEF1E5}" presName="wedgeRectCallout1" presStyleLbl="node1" presStyleIdx="16" presStyleCnt="18" custLinFactNeighborX="-4964" custLinFactNeighborY="-6763">
        <dgm:presLayoutVars>
          <dgm:bulletEnabled val="1"/>
        </dgm:presLayoutVars>
      </dgm:prSet>
      <dgm:spPr>
        <a:prstGeom prst="wedgeRectCallout">
          <a:avLst>
            <a:gd name="adj1" fmla="val 20250"/>
            <a:gd name="adj2" fmla="val -60700"/>
          </a:avLst>
        </a:prstGeom>
      </dgm:spPr>
      <dgm:t>
        <a:bodyPr/>
        <a:lstStyle/>
        <a:p>
          <a:endParaRPr lang="fi-FI"/>
        </a:p>
      </dgm:t>
    </dgm:pt>
    <dgm:pt modelId="{B45176D6-E9AF-45DE-8F74-F63739CFEAED}" type="pres">
      <dgm:prSet presAssocID="{2B336664-A534-4BDE-ADF6-2B6EF6761D58}" presName="sibTrans" presStyleCnt="0"/>
      <dgm:spPr/>
    </dgm:pt>
    <dgm:pt modelId="{146CBDAD-44C1-4314-943B-B06860DBF9C7}" type="pres">
      <dgm:prSet presAssocID="{8D627064-0AD9-49DC-84C1-1FCB4DEDFFA8}" presName="composite" presStyleCnt="0"/>
      <dgm:spPr/>
    </dgm:pt>
    <dgm:pt modelId="{716A2D4D-E526-433A-B902-7AB0303A99B6}" type="pres">
      <dgm:prSet presAssocID="{8D627064-0AD9-49DC-84C1-1FCB4DEDFFA8}" presName="rect1" presStyleLbl="bgImgPlace1" presStyleIdx="17" presStyleCnt="18"/>
      <dgm:spPr>
        <a:xfrm>
          <a:off x="7701297" y="3318755"/>
          <a:ext cx="1390798" cy="1112639"/>
        </a:xfrm>
        <a:prstGeom prst="rect">
          <a:avLst/>
        </a:prstGeom>
        <a:blipFill>
          <a:blip xmlns:r="http://schemas.openxmlformats.org/officeDocument/2006/relationships"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fi-FI"/>
        </a:p>
      </dgm:t>
    </dgm:pt>
    <dgm:pt modelId="{486820FD-1216-41C4-B250-8FD9BA41D928}" type="pres">
      <dgm:prSet presAssocID="{8D627064-0AD9-49DC-84C1-1FCB4DEDFFA8}" presName="wedgeRectCallout1" presStyleLbl="node1" presStyleIdx="17" presStyleCnt="18" custLinFactNeighborX="-6383" custLinFactNeighborY="-6763">
        <dgm:presLayoutVars>
          <dgm:bulletEnabled val="1"/>
        </dgm:presLayoutVars>
      </dgm:prSet>
      <dgm:spPr>
        <a:prstGeom prst="wedgeRectCallout">
          <a:avLst>
            <a:gd name="adj1" fmla="val 20250"/>
            <a:gd name="adj2" fmla="val -60700"/>
          </a:avLst>
        </a:prstGeom>
      </dgm:spPr>
      <dgm:t>
        <a:bodyPr/>
        <a:lstStyle/>
        <a:p>
          <a:endParaRPr lang="fi-FI"/>
        </a:p>
      </dgm:t>
    </dgm:pt>
  </dgm:ptLst>
  <dgm:cxnLst>
    <dgm:cxn modelId="{E041E95C-9C35-4EA0-A134-294073D80D02}" type="presOf" srcId="{6950ABDE-9E0E-4B6B-BC80-02D6BC16D570}" destId="{6AC448AE-4DBF-401F-B0F3-13BEF8457EE6}" srcOrd="0" destOrd="0" presId="urn:microsoft.com/office/officeart/2008/layout/BendingPictureCaptionList"/>
    <dgm:cxn modelId="{39C50985-E0E8-49AD-B8D3-64C2D9A2A8A3}" srcId="{6DEA35BE-23DB-43F4-A470-C22091E24DF8}" destId="{BFDAA415-A20D-4423-B22B-C27CC3B2CDD2}" srcOrd="10" destOrd="0" parTransId="{F36B272A-C3E3-4B36-9BD7-2593C46725D7}" sibTransId="{68746C56-F3A1-449A-9B30-ED08D4E780E0}"/>
    <dgm:cxn modelId="{473EA314-FC83-42BB-8361-F2D027B434A5}" type="presOf" srcId="{194FC7DE-859C-4096-A9C0-D7C0C5F8CF9B}" destId="{571C91A9-983B-4135-94D3-17870E69C70B}" srcOrd="0" destOrd="0" presId="urn:microsoft.com/office/officeart/2008/layout/BendingPictureCaptionList"/>
    <dgm:cxn modelId="{B74B20C9-24F6-43A1-9865-7EFAA932DFBF}" type="presOf" srcId="{58D6445F-D49C-4F38-B90E-F283237751C0}" destId="{D37A8266-A2EE-42F9-9540-6F3FF1458FA7}" srcOrd="0" destOrd="0" presId="urn:microsoft.com/office/officeart/2008/layout/BendingPictureCaptionList"/>
    <dgm:cxn modelId="{C2829462-248C-48A4-8B6B-D1339E190034}" srcId="{6DEA35BE-23DB-43F4-A470-C22091E24DF8}" destId="{58D6445F-D49C-4F38-B90E-F283237751C0}" srcOrd="7" destOrd="0" parTransId="{4742FCAD-11F9-44E9-8492-A57A89E52990}" sibTransId="{9A71E403-41CC-4C6A-A170-F8887027BD0A}"/>
    <dgm:cxn modelId="{83F030D2-D4FF-497B-A9FC-C874EF2556A0}" type="presOf" srcId="{694606ED-3EF8-4A64-B9E4-A6036B8CC3BE}" destId="{C53736A1-B538-48B0-A6F1-7ABDEABE6F7F}" srcOrd="0" destOrd="0" presId="urn:microsoft.com/office/officeart/2008/layout/BendingPictureCaptionList"/>
    <dgm:cxn modelId="{7B65ECF8-982A-4EF6-BE7F-C75B188351F0}" type="presOf" srcId="{DF60E768-DCE1-41F1-A61F-9B4DB7434D43}" destId="{4D42F062-48C0-422E-B07B-701DEA569FF0}" srcOrd="0" destOrd="0" presId="urn:microsoft.com/office/officeart/2008/layout/BendingPictureCaptionList"/>
    <dgm:cxn modelId="{651EC1AC-067B-46F6-935D-F417023B952E}" srcId="{6DEA35BE-23DB-43F4-A470-C22091E24DF8}" destId="{194FC7DE-859C-4096-A9C0-D7C0C5F8CF9B}" srcOrd="14" destOrd="0" parTransId="{CBE44980-999E-487E-ADD1-0576B0D023BA}" sibTransId="{F0984702-0B1E-42F1-8315-33EB3023CAE0}"/>
    <dgm:cxn modelId="{7C4F9D52-AF50-4464-AED7-7480FDC5A93E}" type="presOf" srcId="{655A20D0-C4CE-4BAA-B0DB-35415CFA9A40}" destId="{726DFD21-00CA-4E6B-8344-70762C0C85D0}" srcOrd="0" destOrd="0" presId="urn:microsoft.com/office/officeart/2008/layout/BendingPictureCaptionList"/>
    <dgm:cxn modelId="{BB425227-660F-439A-8C6A-57DDD8BCB46F}" srcId="{6DEA35BE-23DB-43F4-A470-C22091E24DF8}" destId="{348D5DF0-4D61-41A2-BCA1-E0A225BA8ED0}" srcOrd="9" destOrd="0" parTransId="{1926AC65-BB32-4DD5-BB91-196E7818EBED}" sibTransId="{2A188C53-D089-47FC-B955-E0F8970D6AE8}"/>
    <dgm:cxn modelId="{7C0636AE-15BE-4FAE-AF23-3F32C69C1421}" srcId="{6DEA35BE-23DB-43F4-A470-C22091E24DF8}" destId="{6950ABDE-9E0E-4B6B-BC80-02D6BC16D570}" srcOrd="6" destOrd="0" parTransId="{B60EE985-8DE3-4B43-93FD-271C34354320}" sibTransId="{7683E926-13B6-427F-AEA9-8B406C490D8D}"/>
    <dgm:cxn modelId="{BCDC304A-20A3-431E-B21B-FA880CA3D2FF}" type="presOf" srcId="{348D5DF0-4D61-41A2-BCA1-E0A225BA8ED0}" destId="{29215148-1A65-413C-B2FD-38A284D375A6}" srcOrd="0" destOrd="0" presId="urn:microsoft.com/office/officeart/2008/layout/BendingPictureCaptionList"/>
    <dgm:cxn modelId="{50F47797-95FB-4568-A9F5-6A70F937042A}" type="presOf" srcId="{34F06BE7-F4CA-4399-931F-5CE37D013C78}" destId="{ABF7BFF0-E819-46E9-ABF7-0D3540769A67}" srcOrd="0" destOrd="0" presId="urn:microsoft.com/office/officeart/2008/layout/BendingPictureCaptionList"/>
    <dgm:cxn modelId="{26D10AFE-AED4-43CA-BC3E-9ACA2CF6EAFB}" srcId="{6DEA35BE-23DB-43F4-A470-C22091E24DF8}" destId="{242CA1EF-8BAC-4560-8286-36EB9625FE8F}" srcOrd="5" destOrd="0" parTransId="{3651961C-B6CF-49FD-9115-2C34D68D268C}" sibTransId="{1C8BAED6-E063-4A1C-8132-7BA8194BBBD8}"/>
    <dgm:cxn modelId="{C9D850BB-0585-4CB8-878F-7A81735DF1C4}" type="presOf" srcId="{BFDAA415-A20D-4423-B22B-C27CC3B2CDD2}" destId="{8C9BF35E-7858-4D66-A9BB-395E68AD4D22}" srcOrd="0" destOrd="0" presId="urn:microsoft.com/office/officeart/2008/layout/BendingPictureCaptionList"/>
    <dgm:cxn modelId="{47A58033-D411-4D4B-8EBC-DE47A57DB7D4}" type="presOf" srcId="{E879CE83-392F-45DC-A9AC-350D913DF8DA}" destId="{0E584D7E-E51F-4BAA-BEF6-B93266103A0D}" srcOrd="0" destOrd="0" presId="urn:microsoft.com/office/officeart/2008/layout/BendingPictureCaptionList"/>
    <dgm:cxn modelId="{1423A366-4E22-4374-826B-6F51EA23C517}" srcId="{6DEA35BE-23DB-43F4-A470-C22091E24DF8}" destId="{E879CE83-392F-45DC-A9AC-350D913DF8DA}" srcOrd="3" destOrd="0" parTransId="{342FF75A-9559-4F5B-B93D-419F07438223}" sibTransId="{0095DFD9-F1A0-49A9-A7C3-659432F8DABD}"/>
    <dgm:cxn modelId="{6B81D7C2-0AE5-444A-8C9E-F6143AA5E151}" srcId="{6DEA35BE-23DB-43F4-A470-C22091E24DF8}" destId="{B228FA98-279C-4DBD-9A36-0F77DDEEF1E5}" srcOrd="16" destOrd="0" parTransId="{1C2AC099-4D72-4265-ACF8-CDFBF2F59137}" sibTransId="{2B336664-A534-4BDE-ADF6-2B6EF6761D58}"/>
    <dgm:cxn modelId="{ABEE7211-A663-4A88-BAE7-E78D0144566D}" type="presOf" srcId="{B228FA98-279C-4DBD-9A36-0F77DDEEF1E5}" destId="{C2CD3C74-5D72-40E7-8341-4DB5E8C50201}" srcOrd="0" destOrd="0" presId="urn:microsoft.com/office/officeart/2008/layout/BendingPictureCaptionList"/>
    <dgm:cxn modelId="{E8827F66-2523-4699-A572-194E0CA86632}" type="presOf" srcId="{6DEA35BE-23DB-43F4-A470-C22091E24DF8}" destId="{33F1A2C9-C429-4596-8E34-A6DDDE235D68}" srcOrd="0" destOrd="0" presId="urn:microsoft.com/office/officeart/2008/layout/BendingPictureCaptionList"/>
    <dgm:cxn modelId="{95F51EA5-76E5-4F95-A069-A63728FDCEA2}" type="presOf" srcId="{8D627064-0AD9-49DC-84C1-1FCB4DEDFFA8}" destId="{486820FD-1216-41C4-B250-8FD9BA41D928}" srcOrd="0" destOrd="0" presId="urn:microsoft.com/office/officeart/2008/layout/BendingPictureCaptionList"/>
    <dgm:cxn modelId="{43E80864-D67C-4275-BB9D-9DF297A7905D}" type="presOf" srcId="{C668AD83-4CFB-44D5-B916-964BE19A7A4F}" destId="{8ECF1F1B-7443-4248-B5D4-255EE5673BCE}" srcOrd="0" destOrd="0" presId="urn:microsoft.com/office/officeart/2008/layout/BendingPictureCaptionList"/>
    <dgm:cxn modelId="{DB6558D9-B069-4F2F-A40D-6922FE89EBF5}" srcId="{6DEA35BE-23DB-43F4-A470-C22091E24DF8}" destId="{655A20D0-C4CE-4BAA-B0DB-35415CFA9A40}" srcOrd="2" destOrd="0" parTransId="{C13849DF-0815-450A-A7BA-405E19504075}" sibTransId="{B2234367-F4CB-4052-8686-42005D9DB7F1}"/>
    <dgm:cxn modelId="{6920489C-0B1D-40B6-97EF-2E4A84B6BFC8}" srcId="{6DEA35BE-23DB-43F4-A470-C22091E24DF8}" destId="{694606ED-3EF8-4A64-B9E4-A6036B8CC3BE}" srcOrd="4" destOrd="0" parTransId="{B27F6B65-3A4E-42BF-9C20-0CD4C06CA71C}" sibTransId="{4FE57254-66B2-4B87-8CBA-F5699E86ED0D}"/>
    <dgm:cxn modelId="{6E6DE1FD-D83C-4BB2-BC25-277438C40E18}" srcId="{6DEA35BE-23DB-43F4-A470-C22091E24DF8}" destId="{34F06BE7-F4CA-4399-931F-5CE37D013C78}" srcOrd="1" destOrd="0" parTransId="{1C4FE306-2C00-4A2B-A1A6-29D7E9608E94}" sibTransId="{CB97056B-BE65-4E2C-86E6-359F277ADC75}"/>
    <dgm:cxn modelId="{6E5CCF3F-CB64-47A5-9DD7-A607D17711B3}" srcId="{6DEA35BE-23DB-43F4-A470-C22091E24DF8}" destId="{DCED5102-69AA-4A1B-B6FF-901D5E006D29}" srcOrd="0" destOrd="0" parTransId="{86750891-F4BB-4F21-8163-90A3E3E0B2C5}" sibTransId="{7AAEEE22-CEF6-4262-9A12-147E34081F10}"/>
    <dgm:cxn modelId="{6D2068C2-FDA4-473A-A34F-610D17AE0DD1}" type="presOf" srcId="{86DC8DA2-14F2-4EAC-A456-71F163F3DEFD}" destId="{8EBBE488-6285-4840-BDF4-8A8D3C6895B6}" srcOrd="0" destOrd="0" presId="urn:microsoft.com/office/officeart/2008/layout/BendingPictureCaptionList"/>
    <dgm:cxn modelId="{06E3379A-38DA-45E6-A182-A2BA8883AB46}" srcId="{6DEA35BE-23DB-43F4-A470-C22091E24DF8}" destId="{DF60E768-DCE1-41F1-A61F-9B4DB7434D43}" srcOrd="12" destOrd="0" parTransId="{7F704332-E8FC-439B-8337-20A6846C06BB}" sibTransId="{714779B4-5D51-43AE-8692-DB30B5321366}"/>
    <dgm:cxn modelId="{93FC3470-AB72-43FB-80D5-EA6266A1FD8D}" srcId="{6DEA35BE-23DB-43F4-A470-C22091E24DF8}" destId="{C668AD83-4CFB-44D5-B916-964BE19A7A4F}" srcOrd="8" destOrd="0" parTransId="{8E1C770B-7D06-4455-9E55-D1EB5B7E9121}" sibTransId="{6BA73758-0306-4806-A201-AF27D80A1BB5}"/>
    <dgm:cxn modelId="{853D949F-A2E1-4F98-BC28-5F99F59F42AA}" srcId="{6DEA35BE-23DB-43F4-A470-C22091E24DF8}" destId="{86DC8DA2-14F2-4EAC-A456-71F163F3DEFD}" srcOrd="11" destOrd="0" parTransId="{EEDB4138-07CC-40D8-BE37-9A56491FB360}" sibTransId="{E293BF23-3D3A-4D3D-90A6-4CB96A499C99}"/>
    <dgm:cxn modelId="{14ACDD93-DCE2-4DDA-9BEB-F5FA3A0CEBE7}" srcId="{6DEA35BE-23DB-43F4-A470-C22091E24DF8}" destId="{03278924-241B-4B12-8BBE-04FD716C962B}" srcOrd="15" destOrd="0" parTransId="{0D6E6305-D8E3-4EC3-9A45-57E15921C9B5}" sibTransId="{707509FA-10E9-442D-9BA1-E27915E6256D}"/>
    <dgm:cxn modelId="{864E4EBA-A66C-4EA5-8548-55F746742605}" srcId="{6DEA35BE-23DB-43F4-A470-C22091E24DF8}" destId="{8D627064-0AD9-49DC-84C1-1FCB4DEDFFA8}" srcOrd="17" destOrd="0" parTransId="{526543A8-913A-4547-B87B-6C51A98C3278}" sibTransId="{C6560C90-99D2-475F-92C7-9DF3BEB43B8F}"/>
    <dgm:cxn modelId="{D3E21A38-CE06-4341-BA54-B514C075811A}" type="presOf" srcId="{242CA1EF-8BAC-4560-8286-36EB9625FE8F}" destId="{94F1895D-36CF-4D3E-8F25-8EC9C1C27B90}" srcOrd="0" destOrd="0" presId="urn:microsoft.com/office/officeart/2008/layout/BendingPictureCaptionList"/>
    <dgm:cxn modelId="{1A7B7C8D-E2F1-4AAE-9A01-8B0CC45FBB3C}" type="presOf" srcId="{03278924-241B-4B12-8BBE-04FD716C962B}" destId="{82B5E38F-80FD-4C46-B7E4-02DD92FDD4B2}" srcOrd="0" destOrd="0" presId="urn:microsoft.com/office/officeart/2008/layout/BendingPictureCaptionList"/>
    <dgm:cxn modelId="{BD534AEC-F5DC-4064-8BBB-8D2581EFCE61}" type="presOf" srcId="{DCED5102-69AA-4A1B-B6FF-901D5E006D29}" destId="{AE903036-DD93-4A99-BD6A-B8690164BB18}" srcOrd="0" destOrd="0" presId="urn:microsoft.com/office/officeart/2008/layout/BendingPictureCaptionList"/>
    <dgm:cxn modelId="{B099FC91-C590-4832-9395-DF5A8CAA01AC}" type="presOf" srcId="{48C83411-5C6C-4568-9EDA-45FF17B0E64C}" destId="{A27B412D-87D5-404D-9C58-D6C82932D4C6}" srcOrd="0" destOrd="0" presId="urn:microsoft.com/office/officeart/2008/layout/BendingPictureCaptionList"/>
    <dgm:cxn modelId="{0A1044F0-0085-4ED0-BF8A-C910650FC4B1}" srcId="{6DEA35BE-23DB-43F4-A470-C22091E24DF8}" destId="{48C83411-5C6C-4568-9EDA-45FF17B0E64C}" srcOrd="13" destOrd="0" parTransId="{29C6B10C-9F52-4E64-B93B-A690E009C814}" sibTransId="{2C01B12A-F676-41BD-AD3F-B5CB745AE7A3}"/>
    <dgm:cxn modelId="{49A4AE25-9C6D-4C0B-BB0E-3986AE66516F}" type="presParOf" srcId="{33F1A2C9-C429-4596-8E34-A6DDDE235D68}" destId="{1008F447-A2B0-4B49-A2E7-FACD70F306EF}" srcOrd="0" destOrd="0" presId="urn:microsoft.com/office/officeart/2008/layout/BendingPictureCaptionList"/>
    <dgm:cxn modelId="{DEFC7D66-D7FD-4409-A9D7-884FBF6B0C3A}" type="presParOf" srcId="{1008F447-A2B0-4B49-A2E7-FACD70F306EF}" destId="{95C7911F-8968-4EB6-BD36-3FDFB4926DFB}" srcOrd="0" destOrd="0" presId="urn:microsoft.com/office/officeart/2008/layout/BendingPictureCaptionList"/>
    <dgm:cxn modelId="{8C6EC9F7-186F-4667-96DC-9BC429307550}" type="presParOf" srcId="{1008F447-A2B0-4B49-A2E7-FACD70F306EF}" destId="{AE903036-DD93-4A99-BD6A-B8690164BB18}" srcOrd="1" destOrd="0" presId="urn:microsoft.com/office/officeart/2008/layout/BendingPictureCaptionList"/>
    <dgm:cxn modelId="{ECC13EE0-F76B-4F06-BEE2-FC0C4CEA6F19}" type="presParOf" srcId="{33F1A2C9-C429-4596-8E34-A6DDDE235D68}" destId="{33534711-EB29-4EFD-85B7-EE58187EBF7A}" srcOrd="1" destOrd="0" presId="urn:microsoft.com/office/officeart/2008/layout/BendingPictureCaptionList"/>
    <dgm:cxn modelId="{551D8EDE-8A09-4884-9814-53E4E7451556}" type="presParOf" srcId="{33F1A2C9-C429-4596-8E34-A6DDDE235D68}" destId="{0EEAF13A-610A-4D97-B76C-108E4C07A7AB}" srcOrd="2" destOrd="0" presId="urn:microsoft.com/office/officeart/2008/layout/BendingPictureCaptionList"/>
    <dgm:cxn modelId="{D61DDA8D-8CE6-41D5-8980-1B900C249965}" type="presParOf" srcId="{0EEAF13A-610A-4D97-B76C-108E4C07A7AB}" destId="{614DB0EB-5C25-41E1-82EE-B0AE158B497E}" srcOrd="0" destOrd="0" presId="urn:microsoft.com/office/officeart/2008/layout/BendingPictureCaptionList"/>
    <dgm:cxn modelId="{3F34E9CB-9243-48FF-9345-EAD29517D574}" type="presParOf" srcId="{0EEAF13A-610A-4D97-B76C-108E4C07A7AB}" destId="{ABF7BFF0-E819-46E9-ABF7-0D3540769A67}" srcOrd="1" destOrd="0" presId="urn:microsoft.com/office/officeart/2008/layout/BendingPictureCaptionList"/>
    <dgm:cxn modelId="{C10BD109-BF48-49E2-81CA-D7CD8FE10187}" type="presParOf" srcId="{33F1A2C9-C429-4596-8E34-A6DDDE235D68}" destId="{5C8D8A58-787D-4F02-BD03-EF60752CE415}" srcOrd="3" destOrd="0" presId="urn:microsoft.com/office/officeart/2008/layout/BendingPictureCaptionList"/>
    <dgm:cxn modelId="{7D77F46A-23D1-4441-B7F8-8FE5E078021D}" type="presParOf" srcId="{33F1A2C9-C429-4596-8E34-A6DDDE235D68}" destId="{B608EAA5-52CB-4439-A0A7-6B4BCDE63B5A}" srcOrd="4" destOrd="0" presId="urn:microsoft.com/office/officeart/2008/layout/BendingPictureCaptionList"/>
    <dgm:cxn modelId="{9854C8E9-F506-40BB-A56C-BF2E53BA72F3}" type="presParOf" srcId="{B608EAA5-52CB-4439-A0A7-6B4BCDE63B5A}" destId="{23D56A4C-0B4C-4D12-B8D4-7F7B94276348}" srcOrd="0" destOrd="0" presId="urn:microsoft.com/office/officeart/2008/layout/BendingPictureCaptionList"/>
    <dgm:cxn modelId="{C32777AF-4752-4BDD-9E53-496DDF7ADD12}" type="presParOf" srcId="{B608EAA5-52CB-4439-A0A7-6B4BCDE63B5A}" destId="{726DFD21-00CA-4E6B-8344-70762C0C85D0}" srcOrd="1" destOrd="0" presId="urn:microsoft.com/office/officeart/2008/layout/BendingPictureCaptionList"/>
    <dgm:cxn modelId="{C2E4F54D-0D50-46E8-B7AE-9F66B72EE953}" type="presParOf" srcId="{33F1A2C9-C429-4596-8E34-A6DDDE235D68}" destId="{7BDCC364-86C4-44EE-AAD2-7DA6CF6237E5}" srcOrd="5" destOrd="0" presId="urn:microsoft.com/office/officeart/2008/layout/BendingPictureCaptionList"/>
    <dgm:cxn modelId="{755664D1-306E-4B47-9CDA-5B3A512A4F33}" type="presParOf" srcId="{33F1A2C9-C429-4596-8E34-A6DDDE235D68}" destId="{36DB2498-49E5-4F98-9E61-10963A10B80F}" srcOrd="6" destOrd="0" presId="urn:microsoft.com/office/officeart/2008/layout/BendingPictureCaptionList"/>
    <dgm:cxn modelId="{71686658-A4AF-4A2C-A1A3-39164348404D}" type="presParOf" srcId="{36DB2498-49E5-4F98-9E61-10963A10B80F}" destId="{78D01B94-BD71-4F0C-B4D5-7D261785AB6F}" srcOrd="0" destOrd="0" presId="urn:microsoft.com/office/officeart/2008/layout/BendingPictureCaptionList"/>
    <dgm:cxn modelId="{3D1F83CE-A192-4741-AB51-027D8644A149}" type="presParOf" srcId="{36DB2498-49E5-4F98-9E61-10963A10B80F}" destId="{0E584D7E-E51F-4BAA-BEF6-B93266103A0D}" srcOrd="1" destOrd="0" presId="urn:microsoft.com/office/officeart/2008/layout/BendingPictureCaptionList"/>
    <dgm:cxn modelId="{CDACC218-3FDB-4153-AC5E-A25E4FCC4BCC}" type="presParOf" srcId="{33F1A2C9-C429-4596-8E34-A6DDDE235D68}" destId="{E9D8CA2E-3130-44C6-B8DB-20FC15A6CDEE}" srcOrd="7" destOrd="0" presId="urn:microsoft.com/office/officeart/2008/layout/BendingPictureCaptionList"/>
    <dgm:cxn modelId="{3CE34385-0C74-4E7A-8DA3-B4DDB5A3EDEA}" type="presParOf" srcId="{33F1A2C9-C429-4596-8E34-A6DDDE235D68}" destId="{F6EE0034-81E5-4F77-8B48-DC71073C43E3}" srcOrd="8" destOrd="0" presId="urn:microsoft.com/office/officeart/2008/layout/BendingPictureCaptionList"/>
    <dgm:cxn modelId="{09022B74-A2C8-40E7-AA02-15CF496F2213}" type="presParOf" srcId="{F6EE0034-81E5-4F77-8B48-DC71073C43E3}" destId="{46705741-4F36-4632-A488-ACA146D587B4}" srcOrd="0" destOrd="0" presId="urn:microsoft.com/office/officeart/2008/layout/BendingPictureCaptionList"/>
    <dgm:cxn modelId="{06A5C045-D78D-41B3-998E-2BA367938F73}" type="presParOf" srcId="{F6EE0034-81E5-4F77-8B48-DC71073C43E3}" destId="{C53736A1-B538-48B0-A6F1-7ABDEABE6F7F}" srcOrd="1" destOrd="0" presId="urn:microsoft.com/office/officeart/2008/layout/BendingPictureCaptionList"/>
    <dgm:cxn modelId="{ACBBAF7B-3299-4B15-83D6-0044FBA2B0E8}" type="presParOf" srcId="{33F1A2C9-C429-4596-8E34-A6DDDE235D68}" destId="{094C7E3A-532D-42A5-8B65-6E005EEDE34F}" srcOrd="9" destOrd="0" presId="urn:microsoft.com/office/officeart/2008/layout/BendingPictureCaptionList"/>
    <dgm:cxn modelId="{C3CB81ED-32FC-46CC-9862-812C3AFDCBD4}" type="presParOf" srcId="{33F1A2C9-C429-4596-8E34-A6DDDE235D68}" destId="{E2BE932D-A781-4401-9806-F5DE9AAEB60C}" srcOrd="10" destOrd="0" presId="urn:microsoft.com/office/officeart/2008/layout/BendingPictureCaptionList"/>
    <dgm:cxn modelId="{BC3F8C10-95DF-42A8-9420-877E141315CD}" type="presParOf" srcId="{E2BE932D-A781-4401-9806-F5DE9AAEB60C}" destId="{A3DEB4BC-F397-4701-9301-BD6EFC70FD49}" srcOrd="0" destOrd="0" presId="urn:microsoft.com/office/officeart/2008/layout/BendingPictureCaptionList"/>
    <dgm:cxn modelId="{84DC4B10-62B1-4CA3-9743-118E71A3E398}" type="presParOf" srcId="{E2BE932D-A781-4401-9806-F5DE9AAEB60C}" destId="{94F1895D-36CF-4D3E-8F25-8EC9C1C27B90}" srcOrd="1" destOrd="0" presId="urn:microsoft.com/office/officeart/2008/layout/BendingPictureCaptionList"/>
    <dgm:cxn modelId="{2480CFD1-C108-48C1-B957-4D131EF9D8FA}" type="presParOf" srcId="{33F1A2C9-C429-4596-8E34-A6DDDE235D68}" destId="{1C0DD1AD-7BD2-4990-BD6E-AF4BCC2D8E55}" srcOrd="11" destOrd="0" presId="urn:microsoft.com/office/officeart/2008/layout/BendingPictureCaptionList"/>
    <dgm:cxn modelId="{A33437DE-D17E-409D-930D-22F7C2DF3C4B}" type="presParOf" srcId="{33F1A2C9-C429-4596-8E34-A6DDDE235D68}" destId="{E6003D1A-DF35-49A8-9D4E-C9F05D4F4315}" srcOrd="12" destOrd="0" presId="urn:microsoft.com/office/officeart/2008/layout/BendingPictureCaptionList"/>
    <dgm:cxn modelId="{353D3CA3-E43E-4BD8-8D9D-2C1045C07C70}" type="presParOf" srcId="{E6003D1A-DF35-49A8-9D4E-C9F05D4F4315}" destId="{22B81B72-C0E7-435F-887C-1B7B29B2A942}" srcOrd="0" destOrd="0" presId="urn:microsoft.com/office/officeart/2008/layout/BendingPictureCaptionList"/>
    <dgm:cxn modelId="{55E22E09-B3BF-4607-B06D-F35B701105FD}" type="presParOf" srcId="{E6003D1A-DF35-49A8-9D4E-C9F05D4F4315}" destId="{6AC448AE-4DBF-401F-B0F3-13BEF8457EE6}" srcOrd="1" destOrd="0" presId="urn:microsoft.com/office/officeart/2008/layout/BendingPictureCaptionList"/>
    <dgm:cxn modelId="{CA0BD789-B92F-4CED-8037-52EE4F86B766}" type="presParOf" srcId="{33F1A2C9-C429-4596-8E34-A6DDDE235D68}" destId="{9CA8A274-72EF-49EF-B284-0ACBF2A03342}" srcOrd="13" destOrd="0" presId="urn:microsoft.com/office/officeart/2008/layout/BendingPictureCaptionList"/>
    <dgm:cxn modelId="{C1114C72-2C69-4E7D-8F0D-212A104C825E}" type="presParOf" srcId="{33F1A2C9-C429-4596-8E34-A6DDDE235D68}" destId="{A6D41A3F-BEEF-4048-9810-1E2EA5D7FA30}" srcOrd="14" destOrd="0" presId="urn:microsoft.com/office/officeart/2008/layout/BendingPictureCaptionList"/>
    <dgm:cxn modelId="{5334C58B-2B59-4F0F-80AE-5762622CF08E}" type="presParOf" srcId="{A6D41A3F-BEEF-4048-9810-1E2EA5D7FA30}" destId="{0F9FB7C7-93AD-4774-A400-F461C19861B7}" srcOrd="0" destOrd="0" presId="urn:microsoft.com/office/officeart/2008/layout/BendingPictureCaptionList"/>
    <dgm:cxn modelId="{01AE2CE2-ED63-4242-9A19-D6E714F8490D}" type="presParOf" srcId="{A6D41A3F-BEEF-4048-9810-1E2EA5D7FA30}" destId="{D37A8266-A2EE-42F9-9540-6F3FF1458FA7}" srcOrd="1" destOrd="0" presId="urn:microsoft.com/office/officeart/2008/layout/BendingPictureCaptionList"/>
    <dgm:cxn modelId="{C9C25E6E-ADF0-4F41-A9E7-0732281745CC}" type="presParOf" srcId="{33F1A2C9-C429-4596-8E34-A6DDDE235D68}" destId="{53F9AEBF-1D76-44DD-87D0-24FB77DDC996}" srcOrd="15" destOrd="0" presId="urn:microsoft.com/office/officeart/2008/layout/BendingPictureCaptionList"/>
    <dgm:cxn modelId="{F6B2E0F0-18FA-447D-9521-10FB697378BC}" type="presParOf" srcId="{33F1A2C9-C429-4596-8E34-A6DDDE235D68}" destId="{54A6E343-793A-48A1-A5A4-CCA5471ECEAB}" srcOrd="16" destOrd="0" presId="urn:microsoft.com/office/officeart/2008/layout/BendingPictureCaptionList"/>
    <dgm:cxn modelId="{81A5838A-65EC-4362-9AE6-E305E311F3DB}" type="presParOf" srcId="{54A6E343-793A-48A1-A5A4-CCA5471ECEAB}" destId="{62926F3A-18FD-4474-BDCA-46DA3E64D641}" srcOrd="0" destOrd="0" presId="urn:microsoft.com/office/officeart/2008/layout/BendingPictureCaptionList"/>
    <dgm:cxn modelId="{F1F4508C-29B2-42F5-90DD-E04217847193}" type="presParOf" srcId="{54A6E343-793A-48A1-A5A4-CCA5471ECEAB}" destId="{8ECF1F1B-7443-4248-B5D4-255EE5673BCE}" srcOrd="1" destOrd="0" presId="urn:microsoft.com/office/officeart/2008/layout/BendingPictureCaptionList"/>
    <dgm:cxn modelId="{31AEFD38-D8F7-41B1-BF07-9EE2133AFF0E}" type="presParOf" srcId="{33F1A2C9-C429-4596-8E34-A6DDDE235D68}" destId="{5DC71D6B-8A27-452A-AFCB-A83A678BDF1E}" srcOrd="17" destOrd="0" presId="urn:microsoft.com/office/officeart/2008/layout/BendingPictureCaptionList"/>
    <dgm:cxn modelId="{2C7CABCE-CD8D-4407-B112-4FDBBF7EC9F3}" type="presParOf" srcId="{33F1A2C9-C429-4596-8E34-A6DDDE235D68}" destId="{B96B4530-8188-4C80-ADD1-5E0A87F37FBE}" srcOrd="18" destOrd="0" presId="urn:microsoft.com/office/officeart/2008/layout/BendingPictureCaptionList"/>
    <dgm:cxn modelId="{62D0E80D-5E82-4DA6-8CE3-B93F37715509}" type="presParOf" srcId="{B96B4530-8188-4C80-ADD1-5E0A87F37FBE}" destId="{433B084E-8801-4381-A4C3-BC2F52684E8B}" srcOrd="0" destOrd="0" presId="urn:microsoft.com/office/officeart/2008/layout/BendingPictureCaptionList"/>
    <dgm:cxn modelId="{1199E340-67E8-4123-AA40-CE4C254FA464}" type="presParOf" srcId="{B96B4530-8188-4C80-ADD1-5E0A87F37FBE}" destId="{29215148-1A65-413C-B2FD-38A284D375A6}" srcOrd="1" destOrd="0" presId="urn:microsoft.com/office/officeart/2008/layout/BendingPictureCaptionList"/>
    <dgm:cxn modelId="{8E91E6DF-48E0-4D0C-A50C-881611E73157}" type="presParOf" srcId="{33F1A2C9-C429-4596-8E34-A6DDDE235D68}" destId="{D50C4FE5-753B-4B79-A171-DD1B1B30F03B}" srcOrd="19" destOrd="0" presId="urn:microsoft.com/office/officeart/2008/layout/BendingPictureCaptionList"/>
    <dgm:cxn modelId="{EB655F5C-FAA8-4329-B96D-D381A060588B}" type="presParOf" srcId="{33F1A2C9-C429-4596-8E34-A6DDDE235D68}" destId="{CCD0F6DB-A919-4BB7-8F0E-608F3DC2520A}" srcOrd="20" destOrd="0" presId="urn:microsoft.com/office/officeart/2008/layout/BendingPictureCaptionList"/>
    <dgm:cxn modelId="{1383E7F9-796E-43DD-BF60-A33575440277}" type="presParOf" srcId="{CCD0F6DB-A919-4BB7-8F0E-608F3DC2520A}" destId="{915FF00D-E0A2-442A-A4C3-91C8285E2880}" srcOrd="0" destOrd="0" presId="urn:microsoft.com/office/officeart/2008/layout/BendingPictureCaptionList"/>
    <dgm:cxn modelId="{A379C6CF-25FC-4747-97B3-FFCB4F6DD8D8}" type="presParOf" srcId="{CCD0F6DB-A919-4BB7-8F0E-608F3DC2520A}" destId="{8C9BF35E-7858-4D66-A9BB-395E68AD4D22}" srcOrd="1" destOrd="0" presId="urn:microsoft.com/office/officeart/2008/layout/BendingPictureCaptionList"/>
    <dgm:cxn modelId="{FF061235-EC83-4A88-82E2-1B8FACE1D40E}" type="presParOf" srcId="{33F1A2C9-C429-4596-8E34-A6DDDE235D68}" destId="{EFA30962-FE85-4734-8DDB-30766C578C72}" srcOrd="21" destOrd="0" presId="urn:microsoft.com/office/officeart/2008/layout/BendingPictureCaptionList"/>
    <dgm:cxn modelId="{65011413-9F6A-48BD-8D9E-78D63A53D534}" type="presParOf" srcId="{33F1A2C9-C429-4596-8E34-A6DDDE235D68}" destId="{445EA48F-E13E-4CCB-8664-397B8509DACA}" srcOrd="22" destOrd="0" presId="urn:microsoft.com/office/officeart/2008/layout/BendingPictureCaptionList"/>
    <dgm:cxn modelId="{C5FED214-601D-4331-ACDA-6B99C3A3E3E2}" type="presParOf" srcId="{445EA48F-E13E-4CCB-8664-397B8509DACA}" destId="{B005AC5F-167F-4D6A-B46B-3D90277ADD5D}" srcOrd="0" destOrd="0" presId="urn:microsoft.com/office/officeart/2008/layout/BendingPictureCaptionList"/>
    <dgm:cxn modelId="{B023DF27-40D4-441D-9C26-2109A1AD65E1}" type="presParOf" srcId="{445EA48F-E13E-4CCB-8664-397B8509DACA}" destId="{8EBBE488-6285-4840-BDF4-8A8D3C6895B6}" srcOrd="1" destOrd="0" presId="urn:microsoft.com/office/officeart/2008/layout/BendingPictureCaptionList"/>
    <dgm:cxn modelId="{576E20F9-797E-40DF-A437-2510EB39756B}" type="presParOf" srcId="{33F1A2C9-C429-4596-8E34-A6DDDE235D68}" destId="{B0719AFE-1EF2-4D6F-B57D-3D7018136D5D}" srcOrd="23" destOrd="0" presId="urn:microsoft.com/office/officeart/2008/layout/BendingPictureCaptionList"/>
    <dgm:cxn modelId="{C4B0A07B-CC5B-4E64-8246-C7856FAC0C9C}" type="presParOf" srcId="{33F1A2C9-C429-4596-8E34-A6DDDE235D68}" destId="{910B299C-7C09-4555-8009-5B834CE6A629}" srcOrd="24" destOrd="0" presId="urn:microsoft.com/office/officeart/2008/layout/BendingPictureCaptionList"/>
    <dgm:cxn modelId="{AC3D81BA-AEFD-4772-A573-462782797D2D}" type="presParOf" srcId="{910B299C-7C09-4555-8009-5B834CE6A629}" destId="{8085136D-2BE9-4BC7-B12F-B735EE255702}" srcOrd="0" destOrd="0" presId="urn:microsoft.com/office/officeart/2008/layout/BendingPictureCaptionList"/>
    <dgm:cxn modelId="{5E0C7CD5-70B9-4C77-86D8-663D96AF1A80}" type="presParOf" srcId="{910B299C-7C09-4555-8009-5B834CE6A629}" destId="{4D42F062-48C0-422E-B07B-701DEA569FF0}" srcOrd="1" destOrd="0" presId="urn:microsoft.com/office/officeart/2008/layout/BendingPictureCaptionList"/>
    <dgm:cxn modelId="{A8653DD8-B97F-4686-868E-94E248F28CED}" type="presParOf" srcId="{33F1A2C9-C429-4596-8E34-A6DDDE235D68}" destId="{FF3C684D-91ED-4FF7-BDB6-4C15B9D7447A}" srcOrd="25" destOrd="0" presId="urn:microsoft.com/office/officeart/2008/layout/BendingPictureCaptionList"/>
    <dgm:cxn modelId="{D48866D5-236C-49C6-9923-E9ACF773596D}" type="presParOf" srcId="{33F1A2C9-C429-4596-8E34-A6DDDE235D68}" destId="{ACDA8B4C-D4C2-4F61-93AD-BD1604A25FDD}" srcOrd="26" destOrd="0" presId="urn:microsoft.com/office/officeart/2008/layout/BendingPictureCaptionList"/>
    <dgm:cxn modelId="{DFB0DEF0-D956-47C7-B5A1-FB02F3DDE988}" type="presParOf" srcId="{ACDA8B4C-D4C2-4F61-93AD-BD1604A25FDD}" destId="{66DC17B9-C9DA-47A4-AA4C-E8B6E37A0913}" srcOrd="0" destOrd="0" presId="urn:microsoft.com/office/officeart/2008/layout/BendingPictureCaptionList"/>
    <dgm:cxn modelId="{27847F02-D321-4AEC-9D37-AC964E2E70B9}" type="presParOf" srcId="{ACDA8B4C-D4C2-4F61-93AD-BD1604A25FDD}" destId="{A27B412D-87D5-404D-9C58-D6C82932D4C6}" srcOrd="1" destOrd="0" presId="urn:microsoft.com/office/officeart/2008/layout/BendingPictureCaptionList"/>
    <dgm:cxn modelId="{4379A3D0-3F70-4E0A-859E-5733FF9037D8}" type="presParOf" srcId="{33F1A2C9-C429-4596-8E34-A6DDDE235D68}" destId="{29994304-61A5-45C5-8C38-F6C362E0E1FA}" srcOrd="27" destOrd="0" presId="urn:microsoft.com/office/officeart/2008/layout/BendingPictureCaptionList"/>
    <dgm:cxn modelId="{18C870D9-EAB0-4A77-A638-905BF89ECC53}" type="presParOf" srcId="{33F1A2C9-C429-4596-8E34-A6DDDE235D68}" destId="{212336E9-1A60-4775-B398-E320B4CE95F9}" srcOrd="28" destOrd="0" presId="urn:microsoft.com/office/officeart/2008/layout/BendingPictureCaptionList"/>
    <dgm:cxn modelId="{8B2B313C-33A8-4644-A3F4-0565F2EC7B9D}" type="presParOf" srcId="{212336E9-1A60-4775-B398-E320B4CE95F9}" destId="{6527448A-4EFF-4D3C-A021-D4929E807F75}" srcOrd="0" destOrd="0" presId="urn:microsoft.com/office/officeart/2008/layout/BendingPictureCaptionList"/>
    <dgm:cxn modelId="{C40562A9-64C4-4218-881D-02A0911DB5A5}" type="presParOf" srcId="{212336E9-1A60-4775-B398-E320B4CE95F9}" destId="{571C91A9-983B-4135-94D3-17870E69C70B}" srcOrd="1" destOrd="0" presId="urn:microsoft.com/office/officeart/2008/layout/BendingPictureCaptionList"/>
    <dgm:cxn modelId="{67C5B8B5-C432-4B26-BE8D-6F7A7355CE3A}" type="presParOf" srcId="{33F1A2C9-C429-4596-8E34-A6DDDE235D68}" destId="{EC4C031A-5CD9-479C-B5D1-D35DB0C04525}" srcOrd="29" destOrd="0" presId="urn:microsoft.com/office/officeart/2008/layout/BendingPictureCaptionList"/>
    <dgm:cxn modelId="{F567220A-E257-43E4-9B96-6E27EC6DDFEA}" type="presParOf" srcId="{33F1A2C9-C429-4596-8E34-A6DDDE235D68}" destId="{F396F946-6882-4ECC-833F-28E908A4DA29}" srcOrd="30" destOrd="0" presId="urn:microsoft.com/office/officeart/2008/layout/BendingPictureCaptionList"/>
    <dgm:cxn modelId="{B5B3CB7F-77FF-4A32-96B0-776633D2D9EF}" type="presParOf" srcId="{F396F946-6882-4ECC-833F-28E908A4DA29}" destId="{CCDB9D4C-690B-4CC3-8D3D-3F5DA8DDB2DE}" srcOrd="0" destOrd="0" presId="urn:microsoft.com/office/officeart/2008/layout/BendingPictureCaptionList"/>
    <dgm:cxn modelId="{73FF819B-5FC7-416C-A6D0-E0B0C626C457}" type="presParOf" srcId="{F396F946-6882-4ECC-833F-28E908A4DA29}" destId="{82B5E38F-80FD-4C46-B7E4-02DD92FDD4B2}" srcOrd="1" destOrd="0" presId="urn:microsoft.com/office/officeart/2008/layout/BendingPictureCaptionList"/>
    <dgm:cxn modelId="{F75F2752-231B-44F9-9E3E-C85540878FD0}" type="presParOf" srcId="{33F1A2C9-C429-4596-8E34-A6DDDE235D68}" destId="{C7A8474C-95FB-4BC3-8CD3-535BB65FBCF0}" srcOrd="31" destOrd="0" presId="urn:microsoft.com/office/officeart/2008/layout/BendingPictureCaptionList"/>
    <dgm:cxn modelId="{95C1A85E-CF70-4E7E-8356-AA8F722124B8}" type="presParOf" srcId="{33F1A2C9-C429-4596-8E34-A6DDDE235D68}" destId="{D12280A1-1D34-471C-96F1-B861E4695B8A}" srcOrd="32" destOrd="0" presId="urn:microsoft.com/office/officeart/2008/layout/BendingPictureCaptionList"/>
    <dgm:cxn modelId="{E241DDF6-8205-46CD-B1AE-7C8D27D48B3C}" type="presParOf" srcId="{D12280A1-1D34-471C-96F1-B861E4695B8A}" destId="{A34A5E11-4329-44BE-AE4F-B1A7EC750860}" srcOrd="0" destOrd="0" presId="urn:microsoft.com/office/officeart/2008/layout/BendingPictureCaptionList"/>
    <dgm:cxn modelId="{2A73C1D9-F438-4E71-B510-F2C39E5C1637}" type="presParOf" srcId="{D12280A1-1D34-471C-96F1-B861E4695B8A}" destId="{C2CD3C74-5D72-40E7-8341-4DB5E8C50201}" srcOrd="1" destOrd="0" presId="urn:microsoft.com/office/officeart/2008/layout/BendingPictureCaptionList"/>
    <dgm:cxn modelId="{0199ED1F-61F5-48CA-8AD9-26F9F7D7EA8B}" type="presParOf" srcId="{33F1A2C9-C429-4596-8E34-A6DDDE235D68}" destId="{B45176D6-E9AF-45DE-8F74-F63739CFEAED}" srcOrd="33" destOrd="0" presId="urn:microsoft.com/office/officeart/2008/layout/BendingPictureCaptionList"/>
    <dgm:cxn modelId="{D4EC8373-3F02-46A8-8D57-B41553042358}" type="presParOf" srcId="{33F1A2C9-C429-4596-8E34-A6DDDE235D68}" destId="{146CBDAD-44C1-4314-943B-B06860DBF9C7}" srcOrd="34" destOrd="0" presId="urn:microsoft.com/office/officeart/2008/layout/BendingPictureCaptionList"/>
    <dgm:cxn modelId="{72D05143-080D-4E0E-B092-DFCACA9D9E57}" type="presParOf" srcId="{146CBDAD-44C1-4314-943B-B06860DBF9C7}" destId="{716A2D4D-E526-433A-B902-7AB0303A99B6}" srcOrd="0" destOrd="0" presId="urn:microsoft.com/office/officeart/2008/layout/BendingPictureCaptionList"/>
    <dgm:cxn modelId="{E6C92414-EECC-4353-8BAC-85E4E4CFFC5D}" type="presParOf" srcId="{146CBDAD-44C1-4314-943B-B06860DBF9C7}" destId="{486820FD-1216-41C4-B250-8FD9BA41D928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7911F-8968-4EB6-BD36-3FDFB4926DFB}">
      <dsp:nvSpPr>
        <dsp:cNvPr id="0" name=""/>
        <dsp:cNvSpPr/>
      </dsp:nvSpPr>
      <dsp:spPr>
        <a:xfrm>
          <a:off x="1116" y="233994"/>
          <a:ext cx="1406425" cy="112514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903036-DD93-4A99-BD6A-B8690164BB18}">
      <dsp:nvSpPr>
        <dsp:cNvPr id="0" name=""/>
        <dsp:cNvSpPr/>
      </dsp:nvSpPr>
      <dsp:spPr>
        <a:xfrm>
          <a:off x="92183" y="1299886"/>
          <a:ext cx="1251718" cy="393799"/>
        </a:xfrm>
        <a:prstGeom prst="wedgeRectCallout">
          <a:avLst>
            <a:gd name="adj1" fmla="val 20250"/>
            <a:gd name="adj2" fmla="val -607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600" b="1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NETTISIVUT</a:t>
          </a:r>
          <a:endParaRPr lang="fi-FI" sz="600" b="1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92183" y="1299886"/>
        <a:ext cx="1251718" cy="393799"/>
      </dsp:txXfrm>
    </dsp:sp>
    <dsp:sp modelId="{614DB0EB-5C25-41E1-82EE-B0AE158B497E}">
      <dsp:nvSpPr>
        <dsp:cNvPr id="0" name=""/>
        <dsp:cNvSpPr/>
      </dsp:nvSpPr>
      <dsp:spPr>
        <a:xfrm>
          <a:off x="1548184" y="233994"/>
          <a:ext cx="1406425" cy="1125140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7BFF0-E819-46E9-ABF7-0D3540769A67}">
      <dsp:nvSpPr>
        <dsp:cNvPr id="0" name=""/>
        <dsp:cNvSpPr/>
      </dsp:nvSpPr>
      <dsp:spPr>
        <a:xfrm>
          <a:off x="1630376" y="1264377"/>
          <a:ext cx="1251718" cy="393799"/>
        </a:xfrm>
        <a:prstGeom prst="wedgeRectCallout">
          <a:avLst>
            <a:gd name="adj1" fmla="val 20250"/>
            <a:gd name="adj2" fmla="val -607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600" b="1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FACEBOOK</a:t>
          </a:r>
          <a:endParaRPr lang="fi-FI" sz="600" b="1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1630376" y="1264377"/>
        <a:ext cx="1251718" cy="393799"/>
      </dsp:txXfrm>
    </dsp:sp>
    <dsp:sp modelId="{23D56A4C-0B4C-4D12-B8D4-7F7B94276348}">
      <dsp:nvSpPr>
        <dsp:cNvPr id="0" name=""/>
        <dsp:cNvSpPr/>
      </dsp:nvSpPr>
      <dsp:spPr>
        <a:xfrm>
          <a:off x="3095252" y="233994"/>
          <a:ext cx="1406425" cy="11251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DFD21-00CA-4E6B-8344-70762C0C85D0}">
      <dsp:nvSpPr>
        <dsp:cNvPr id="0" name=""/>
        <dsp:cNvSpPr/>
      </dsp:nvSpPr>
      <dsp:spPr>
        <a:xfrm>
          <a:off x="3124172" y="1219988"/>
          <a:ext cx="1251718" cy="393799"/>
        </a:xfrm>
        <a:prstGeom prst="wedgeRectCallout">
          <a:avLst>
            <a:gd name="adj1" fmla="val 20250"/>
            <a:gd name="adj2" fmla="val -607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600" b="1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TWITTERI</a:t>
          </a:r>
          <a:endParaRPr lang="fi-FI" sz="600" b="1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3124172" y="1219988"/>
        <a:ext cx="1251718" cy="393799"/>
      </dsp:txXfrm>
    </dsp:sp>
    <dsp:sp modelId="{78D01B94-BD71-4F0C-B4D5-7D261785AB6F}">
      <dsp:nvSpPr>
        <dsp:cNvPr id="0" name=""/>
        <dsp:cNvSpPr/>
      </dsp:nvSpPr>
      <dsp:spPr>
        <a:xfrm>
          <a:off x="4642321" y="233994"/>
          <a:ext cx="1406425" cy="1125140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584D7E-E51F-4BAA-BEF6-B93266103A0D}">
      <dsp:nvSpPr>
        <dsp:cNvPr id="0" name=""/>
        <dsp:cNvSpPr/>
      </dsp:nvSpPr>
      <dsp:spPr>
        <a:xfrm>
          <a:off x="4724513" y="1237745"/>
          <a:ext cx="1251718" cy="393799"/>
        </a:xfrm>
        <a:prstGeom prst="wedgeRectCallout">
          <a:avLst>
            <a:gd name="adj1" fmla="val 20250"/>
            <a:gd name="adj2" fmla="val -607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600" b="1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INSTAGRAM</a:t>
          </a:r>
          <a:endParaRPr lang="fi-FI" sz="600" b="1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4724513" y="1237745"/>
        <a:ext cx="1251718" cy="393799"/>
      </dsp:txXfrm>
    </dsp:sp>
    <dsp:sp modelId="{46705741-4F36-4632-A488-ACA146D587B4}">
      <dsp:nvSpPr>
        <dsp:cNvPr id="0" name=""/>
        <dsp:cNvSpPr/>
      </dsp:nvSpPr>
      <dsp:spPr>
        <a:xfrm>
          <a:off x="6189389" y="233994"/>
          <a:ext cx="1406425" cy="112514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3736A1-B538-48B0-A6F1-7ABDEABE6F7F}">
      <dsp:nvSpPr>
        <dsp:cNvPr id="0" name=""/>
        <dsp:cNvSpPr/>
      </dsp:nvSpPr>
      <dsp:spPr>
        <a:xfrm>
          <a:off x="6280456" y="1255497"/>
          <a:ext cx="1251718" cy="393799"/>
        </a:xfrm>
        <a:prstGeom prst="wedgeRectCallout">
          <a:avLst>
            <a:gd name="adj1" fmla="val 20250"/>
            <a:gd name="adj2" fmla="val -607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600" b="1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PINTEREST</a:t>
          </a:r>
          <a:endParaRPr lang="fi-FI" sz="600" b="1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6280456" y="1255497"/>
        <a:ext cx="1251718" cy="393799"/>
      </dsp:txXfrm>
    </dsp:sp>
    <dsp:sp modelId="{A3DEB4BC-F397-4701-9301-BD6EFC70FD49}">
      <dsp:nvSpPr>
        <dsp:cNvPr id="0" name=""/>
        <dsp:cNvSpPr/>
      </dsp:nvSpPr>
      <dsp:spPr>
        <a:xfrm>
          <a:off x="7736458" y="233994"/>
          <a:ext cx="1406425" cy="1125140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F1895D-36CF-4D3E-8F25-8EC9C1C27B90}">
      <dsp:nvSpPr>
        <dsp:cNvPr id="0" name=""/>
        <dsp:cNvSpPr/>
      </dsp:nvSpPr>
      <dsp:spPr>
        <a:xfrm>
          <a:off x="7863036" y="1246621"/>
          <a:ext cx="1251718" cy="393799"/>
        </a:xfrm>
        <a:prstGeom prst="wedgeRectCallout">
          <a:avLst>
            <a:gd name="adj1" fmla="val 20250"/>
            <a:gd name="adj2" fmla="val -607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600" b="1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MARTAT TV</a:t>
          </a:r>
          <a:endParaRPr lang="fi-FI" sz="600" b="1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7863036" y="1246621"/>
        <a:ext cx="1251718" cy="393799"/>
      </dsp:txXfrm>
    </dsp:sp>
    <dsp:sp modelId="{22B81B72-C0E7-435F-887C-1B7B29B2A942}">
      <dsp:nvSpPr>
        <dsp:cNvPr id="0" name=""/>
        <dsp:cNvSpPr/>
      </dsp:nvSpPr>
      <dsp:spPr>
        <a:xfrm>
          <a:off x="1116" y="1781063"/>
          <a:ext cx="1406425" cy="112514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C448AE-4DBF-401F-B0F3-13BEF8457EE6}">
      <dsp:nvSpPr>
        <dsp:cNvPr id="0" name=""/>
        <dsp:cNvSpPr/>
      </dsp:nvSpPr>
      <dsp:spPr>
        <a:xfrm>
          <a:off x="101057" y="2775933"/>
          <a:ext cx="1251718" cy="393799"/>
        </a:xfrm>
        <a:prstGeom prst="wedgeRectCallout">
          <a:avLst>
            <a:gd name="adj1" fmla="val 20250"/>
            <a:gd name="adj2" fmla="val -607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600" b="1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TESTIMONIAALIT</a:t>
          </a:r>
          <a:endParaRPr lang="fi-FI" sz="600" b="1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101057" y="2775933"/>
        <a:ext cx="1251718" cy="393799"/>
      </dsp:txXfrm>
    </dsp:sp>
    <dsp:sp modelId="{0F9FB7C7-93AD-4774-A400-F461C19861B7}">
      <dsp:nvSpPr>
        <dsp:cNvPr id="0" name=""/>
        <dsp:cNvSpPr/>
      </dsp:nvSpPr>
      <dsp:spPr>
        <a:xfrm>
          <a:off x="1548184" y="1781063"/>
          <a:ext cx="1406425" cy="1125140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7A8266-A2EE-42F9-9540-6F3FF1458FA7}">
      <dsp:nvSpPr>
        <dsp:cNvPr id="0" name=""/>
        <dsp:cNvSpPr/>
      </dsp:nvSpPr>
      <dsp:spPr>
        <a:xfrm>
          <a:off x="1630376" y="2775933"/>
          <a:ext cx="1251718" cy="393799"/>
        </a:xfrm>
        <a:prstGeom prst="wedgeRectCallout">
          <a:avLst>
            <a:gd name="adj1" fmla="val 20250"/>
            <a:gd name="adj2" fmla="val -607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600" b="1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SOVELLUKSET</a:t>
          </a:r>
          <a:endParaRPr lang="fi-FI" sz="600" b="1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1630376" y="2775933"/>
        <a:ext cx="1251718" cy="393799"/>
      </dsp:txXfrm>
    </dsp:sp>
    <dsp:sp modelId="{62926F3A-18FD-4474-BDCA-46DA3E64D641}">
      <dsp:nvSpPr>
        <dsp:cNvPr id="0" name=""/>
        <dsp:cNvSpPr/>
      </dsp:nvSpPr>
      <dsp:spPr>
        <a:xfrm>
          <a:off x="3095252" y="1730967"/>
          <a:ext cx="1406425" cy="1125140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F1F1B-7443-4248-B5D4-255EE5673BCE}">
      <dsp:nvSpPr>
        <dsp:cNvPr id="0" name=""/>
        <dsp:cNvSpPr/>
      </dsp:nvSpPr>
      <dsp:spPr>
        <a:xfrm>
          <a:off x="3194512" y="2820204"/>
          <a:ext cx="1270832" cy="346606"/>
        </a:xfrm>
        <a:prstGeom prst="wedgeRectCallout">
          <a:avLst>
            <a:gd name="adj1" fmla="val 20250"/>
            <a:gd name="adj2" fmla="val -607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700" b="1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MARTTATESTIT</a:t>
          </a:r>
          <a:endParaRPr lang="fi-FI" sz="700" b="1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3194512" y="2820204"/>
        <a:ext cx="1270832" cy="346606"/>
      </dsp:txXfrm>
    </dsp:sp>
    <dsp:sp modelId="{433B084E-8801-4381-A4C3-BC2F52684E8B}">
      <dsp:nvSpPr>
        <dsp:cNvPr id="0" name=""/>
        <dsp:cNvSpPr/>
      </dsp:nvSpPr>
      <dsp:spPr>
        <a:xfrm>
          <a:off x="4642321" y="1754127"/>
          <a:ext cx="1406425" cy="1125140"/>
        </a:xfrm>
        <a:prstGeom prst="rect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215148-1A65-413C-B2FD-38A284D375A6}">
      <dsp:nvSpPr>
        <dsp:cNvPr id="0" name=""/>
        <dsp:cNvSpPr/>
      </dsp:nvSpPr>
      <dsp:spPr>
        <a:xfrm>
          <a:off x="4733388" y="2802565"/>
          <a:ext cx="1251718" cy="393799"/>
        </a:xfrm>
        <a:prstGeom prst="wedgeRectCallout">
          <a:avLst>
            <a:gd name="adj1" fmla="val 20250"/>
            <a:gd name="adj2" fmla="val -607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600" b="1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YHDISTYSKIRJEET</a:t>
          </a:r>
          <a:endParaRPr lang="fi-FI" sz="600" b="1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4733388" y="2802565"/>
        <a:ext cx="1251718" cy="393799"/>
      </dsp:txXfrm>
    </dsp:sp>
    <dsp:sp modelId="{915FF00D-E0A2-442A-A4C3-91C8285E2880}">
      <dsp:nvSpPr>
        <dsp:cNvPr id="0" name=""/>
        <dsp:cNvSpPr/>
      </dsp:nvSpPr>
      <dsp:spPr>
        <a:xfrm>
          <a:off x="6189389" y="1781063"/>
          <a:ext cx="1406425" cy="1125140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BF35E-7858-4D66-A9BB-395E68AD4D22}">
      <dsp:nvSpPr>
        <dsp:cNvPr id="0" name=""/>
        <dsp:cNvSpPr/>
      </dsp:nvSpPr>
      <dsp:spPr>
        <a:xfrm>
          <a:off x="6259452" y="2791039"/>
          <a:ext cx="1251718" cy="393799"/>
        </a:xfrm>
        <a:prstGeom prst="wedgeRectCallout">
          <a:avLst>
            <a:gd name="adj1" fmla="val 20250"/>
            <a:gd name="adj2" fmla="val -607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600" b="1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JÄSENKIRJE</a:t>
          </a:r>
          <a:endParaRPr lang="fi-FI" sz="600" b="1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6259452" y="2791039"/>
        <a:ext cx="1251718" cy="393799"/>
      </dsp:txXfrm>
    </dsp:sp>
    <dsp:sp modelId="{B005AC5F-167F-4D6A-B46B-3D90277ADD5D}">
      <dsp:nvSpPr>
        <dsp:cNvPr id="0" name=""/>
        <dsp:cNvSpPr/>
      </dsp:nvSpPr>
      <dsp:spPr>
        <a:xfrm>
          <a:off x="7736458" y="1781063"/>
          <a:ext cx="1406425" cy="1125140"/>
        </a:xfrm>
        <a:prstGeom prst="rect">
          <a:avLst/>
        </a:prstGeom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BE488-6285-4840-BDF4-8A8D3C6895B6}">
      <dsp:nvSpPr>
        <dsp:cNvPr id="0" name=""/>
        <dsp:cNvSpPr/>
      </dsp:nvSpPr>
      <dsp:spPr>
        <a:xfrm>
          <a:off x="7863036" y="2793689"/>
          <a:ext cx="1251718" cy="393799"/>
        </a:xfrm>
        <a:prstGeom prst="wedgeRectCallout">
          <a:avLst>
            <a:gd name="adj1" fmla="val 20250"/>
            <a:gd name="adj2" fmla="val -607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600" b="1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UUTISKIRJEET</a:t>
          </a:r>
          <a:endParaRPr lang="fi-FI" sz="600" b="1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7863036" y="2793689"/>
        <a:ext cx="1251718" cy="393799"/>
      </dsp:txXfrm>
    </dsp:sp>
    <dsp:sp modelId="{8085136D-2BE9-4BC7-B12F-B735EE255702}">
      <dsp:nvSpPr>
        <dsp:cNvPr id="0" name=""/>
        <dsp:cNvSpPr/>
      </dsp:nvSpPr>
      <dsp:spPr>
        <a:xfrm>
          <a:off x="1116" y="3328131"/>
          <a:ext cx="1406425" cy="112514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42F062-48C0-422E-B07B-701DEA569FF0}">
      <dsp:nvSpPr>
        <dsp:cNvPr id="0" name=""/>
        <dsp:cNvSpPr/>
      </dsp:nvSpPr>
      <dsp:spPr>
        <a:xfrm>
          <a:off x="83308" y="4331881"/>
          <a:ext cx="1251718" cy="393799"/>
        </a:xfrm>
        <a:prstGeom prst="wedgeRectCallout">
          <a:avLst>
            <a:gd name="adj1" fmla="val 20250"/>
            <a:gd name="adj2" fmla="val -607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600" b="1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LEHTI &amp; SÄHKÖINEN LEHTI</a:t>
          </a:r>
          <a:endParaRPr lang="fi-FI" sz="600" b="1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83308" y="4331881"/>
        <a:ext cx="1251718" cy="393799"/>
      </dsp:txXfrm>
    </dsp:sp>
    <dsp:sp modelId="{66DC17B9-C9DA-47A4-AA4C-E8B6E37A0913}">
      <dsp:nvSpPr>
        <dsp:cNvPr id="0" name=""/>
        <dsp:cNvSpPr/>
      </dsp:nvSpPr>
      <dsp:spPr>
        <a:xfrm>
          <a:off x="1548184" y="3328131"/>
          <a:ext cx="1406425" cy="1125140"/>
        </a:xfrm>
        <a:prstGeom prst="rect">
          <a:avLst/>
        </a:prstGeom>
        <a:blipFill>
          <a:blip xmlns:r="http://schemas.openxmlformats.org/officeDocument/2006/relationships"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B412D-87D5-404D-9C58-D6C82932D4C6}">
      <dsp:nvSpPr>
        <dsp:cNvPr id="0" name=""/>
        <dsp:cNvSpPr/>
      </dsp:nvSpPr>
      <dsp:spPr>
        <a:xfrm>
          <a:off x="1612615" y="4340758"/>
          <a:ext cx="1251718" cy="393799"/>
        </a:xfrm>
        <a:prstGeom prst="wedgeRectCallout">
          <a:avLst>
            <a:gd name="adj1" fmla="val 20250"/>
            <a:gd name="adj2" fmla="val -607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600" b="1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NEUVONTA- </a:t>
          </a:r>
          <a:r>
            <a:rPr lang="fi-FI" sz="600" b="1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JA KOULUTUSMATERIAALIT</a:t>
          </a:r>
          <a:endParaRPr lang="fi-FI" sz="600" b="1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1612615" y="4340758"/>
        <a:ext cx="1251718" cy="393799"/>
      </dsp:txXfrm>
    </dsp:sp>
    <dsp:sp modelId="{6527448A-4EFF-4D3C-A021-D4929E807F75}">
      <dsp:nvSpPr>
        <dsp:cNvPr id="0" name=""/>
        <dsp:cNvSpPr/>
      </dsp:nvSpPr>
      <dsp:spPr>
        <a:xfrm>
          <a:off x="3095252" y="3328131"/>
          <a:ext cx="1406425" cy="1125140"/>
        </a:xfrm>
        <a:prstGeom prst="rect">
          <a:avLst/>
        </a:prstGeom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C91A9-983B-4135-94D3-17870E69C70B}">
      <dsp:nvSpPr>
        <dsp:cNvPr id="0" name=""/>
        <dsp:cNvSpPr/>
      </dsp:nvSpPr>
      <dsp:spPr>
        <a:xfrm>
          <a:off x="3177445" y="4305245"/>
          <a:ext cx="1251718" cy="393799"/>
        </a:xfrm>
        <a:prstGeom prst="wedgeRectCallout">
          <a:avLst>
            <a:gd name="adj1" fmla="val 20250"/>
            <a:gd name="adj2" fmla="val -607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600" b="1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JULKAISUT</a:t>
          </a:r>
          <a:endParaRPr lang="fi-FI" sz="600" b="1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3177445" y="4305245"/>
        <a:ext cx="1251718" cy="393799"/>
      </dsp:txXfrm>
    </dsp:sp>
    <dsp:sp modelId="{CCDB9D4C-690B-4CC3-8D3D-3F5DA8DDB2DE}">
      <dsp:nvSpPr>
        <dsp:cNvPr id="0" name=""/>
        <dsp:cNvSpPr/>
      </dsp:nvSpPr>
      <dsp:spPr>
        <a:xfrm>
          <a:off x="4642321" y="3328131"/>
          <a:ext cx="1406425" cy="1125140"/>
        </a:xfrm>
        <a:prstGeom prst="rect">
          <a:avLst/>
        </a:prstGeom>
        <a:blipFill>
          <a:blip xmlns:r="http://schemas.openxmlformats.org/officeDocument/2006/relationships"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5E38F-80FD-4C46-B7E4-02DD92FDD4B2}">
      <dsp:nvSpPr>
        <dsp:cNvPr id="0" name=""/>
        <dsp:cNvSpPr/>
      </dsp:nvSpPr>
      <dsp:spPr>
        <a:xfrm>
          <a:off x="4742263" y="4314121"/>
          <a:ext cx="1251718" cy="393799"/>
        </a:xfrm>
        <a:prstGeom prst="wedgeRectCallout">
          <a:avLst>
            <a:gd name="adj1" fmla="val 20250"/>
            <a:gd name="adj2" fmla="val -607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600" b="1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KANNANOTOT</a:t>
          </a:r>
          <a:endParaRPr lang="fi-FI" sz="600" b="1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4742263" y="4314121"/>
        <a:ext cx="1251718" cy="393799"/>
      </dsp:txXfrm>
    </dsp:sp>
    <dsp:sp modelId="{A34A5E11-4329-44BE-AE4F-B1A7EC750860}">
      <dsp:nvSpPr>
        <dsp:cNvPr id="0" name=""/>
        <dsp:cNvSpPr/>
      </dsp:nvSpPr>
      <dsp:spPr>
        <a:xfrm>
          <a:off x="6189389" y="3328131"/>
          <a:ext cx="1406425" cy="1125140"/>
        </a:xfrm>
        <a:prstGeom prst="rect">
          <a:avLst/>
        </a:prstGeom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CD3C74-5D72-40E7-8341-4DB5E8C50201}">
      <dsp:nvSpPr>
        <dsp:cNvPr id="0" name=""/>
        <dsp:cNvSpPr/>
      </dsp:nvSpPr>
      <dsp:spPr>
        <a:xfrm>
          <a:off x="6253832" y="4314125"/>
          <a:ext cx="1251718" cy="393799"/>
        </a:xfrm>
        <a:prstGeom prst="wedgeRectCallout">
          <a:avLst>
            <a:gd name="adj1" fmla="val 20250"/>
            <a:gd name="adj2" fmla="val -607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600" b="1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WEBINAARIT</a:t>
          </a:r>
          <a:endParaRPr lang="fi-FI" sz="600" b="1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6253832" y="4314125"/>
        <a:ext cx="1251718" cy="393799"/>
      </dsp:txXfrm>
    </dsp:sp>
    <dsp:sp modelId="{716A2D4D-E526-433A-B902-7AB0303A99B6}">
      <dsp:nvSpPr>
        <dsp:cNvPr id="0" name=""/>
        <dsp:cNvSpPr/>
      </dsp:nvSpPr>
      <dsp:spPr>
        <a:xfrm>
          <a:off x="7736458" y="3328131"/>
          <a:ext cx="1406425" cy="1125140"/>
        </a:xfrm>
        <a:prstGeom prst="rect">
          <a:avLst/>
        </a:prstGeom>
        <a:blipFill>
          <a:blip xmlns:r="http://schemas.openxmlformats.org/officeDocument/2006/relationships"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6820FD-1216-41C4-B250-8FD9BA41D928}">
      <dsp:nvSpPr>
        <dsp:cNvPr id="0" name=""/>
        <dsp:cNvSpPr/>
      </dsp:nvSpPr>
      <dsp:spPr>
        <a:xfrm>
          <a:off x="7783139" y="4314125"/>
          <a:ext cx="1251718" cy="393799"/>
        </a:xfrm>
        <a:prstGeom prst="wedgeRectCallout">
          <a:avLst>
            <a:gd name="adj1" fmla="val 20250"/>
            <a:gd name="adj2" fmla="val -607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600" b="1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TIEDOTTEET JA MARKKINOINTI</a:t>
          </a:r>
          <a:endParaRPr lang="fi-FI" sz="600" b="1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7783139" y="4314125"/>
        <a:ext cx="1251718" cy="393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12E2D-126F-41B1-8A64-08A135710334}" type="datetimeFigureOut">
              <a:rPr lang="fi-FI" smtClean="0"/>
              <a:t>15.4.2015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85A17-48A8-43B6-AE9A-DFA8410B68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027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nsi dia 1">
    <p:bg>
      <p:bgPr>
        <a:solidFill>
          <a:srgbClr val="1269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4330800"/>
            <a:ext cx="6400800" cy="576000"/>
          </a:xfrm>
        </p:spPr>
        <p:txBody>
          <a:bodyPr anchor="b">
            <a:normAutofit/>
          </a:bodyPr>
          <a:lstStyle>
            <a:lvl1pPr algn="ctr">
              <a:spcBef>
                <a:spcPts val="672"/>
              </a:spcBef>
              <a:defRPr sz="2800">
                <a:solidFill>
                  <a:srgbClr val="DDD9C3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06800"/>
            <a:ext cx="6400800" cy="1080000"/>
          </a:xfrm>
        </p:spPr>
        <p:txBody>
          <a:bodyPr>
            <a:normAutofit/>
          </a:bodyPr>
          <a:lstStyle>
            <a:lvl1pPr marL="0" indent="0" algn="ctr">
              <a:spcBef>
                <a:spcPts val="672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20" y="1683185"/>
            <a:ext cx="7452000" cy="24341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" y="-666000"/>
            <a:ext cx="207113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7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7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nsi dia 1">
    <p:bg>
      <p:bgPr>
        <a:solidFill>
          <a:srgbClr val="1269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4330800"/>
            <a:ext cx="6400800" cy="576000"/>
          </a:xfrm>
        </p:spPr>
        <p:txBody>
          <a:bodyPr anchor="b">
            <a:normAutofit/>
          </a:bodyPr>
          <a:lstStyle>
            <a:lvl1pPr algn="ctr">
              <a:spcBef>
                <a:spcPts val="672"/>
              </a:spcBef>
              <a:defRPr sz="2800">
                <a:solidFill>
                  <a:srgbClr val="DDD9C3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06800"/>
            <a:ext cx="6400800" cy="1080000"/>
          </a:xfrm>
        </p:spPr>
        <p:txBody>
          <a:bodyPr>
            <a:normAutofit/>
          </a:bodyPr>
          <a:lstStyle>
            <a:lvl1pPr marL="0" indent="0" algn="ctr">
              <a:spcBef>
                <a:spcPts val="672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607200" y="475200"/>
            <a:ext cx="1846800" cy="562573"/>
            <a:chOff x="3607200" y="475200"/>
            <a:chExt cx="1846800" cy="562573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2400" y="500400"/>
              <a:ext cx="1821600" cy="537373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 userDrawn="1"/>
          </p:nvCxnSpPr>
          <p:spPr>
            <a:xfrm flipV="1">
              <a:off x="3607200" y="475200"/>
              <a:ext cx="1821600" cy="0"/>
            </a:xfrm>
            <a:prstGeom prst="line">
              <a:avLst/>
            </a:prstGeom>
            <a:ln w="9525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3618000" y="1036800"/>
              <a:ext cx="1821600" cy="0"/>
            </a:xfrm>
            <a:prstGeom prst="line">
              <a:avLst/>
            </a:prstGeom>
            <a:ln w="9525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20" y="1683185"/>
            <a:ext cx="7452000" cy="24341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" y="-666000"/>
            <a:ext cx="207113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31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dia 2">
    <p:bg>
      <p:bgPr>
        <a:solidFill>
          <a:srgbClr val="1269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505" y="2127600"/>
            <a:ext cx="7686990" cy="1569600"/>
          </a:xfrm>
        </p:spPr>
        <p:txBody>
          <a:bodyPr anchor="b">
            <a:noAutofit/>
          </a:bodyPr>
          <a:lstStyle>
            <a:lvl1pPr algn="ctr">
              <a:spcBef>
                <a:spcPts val="672"/>
              </a:spcBef>
              <a:defRPr sz="96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567600" y="5144400"/>
            <a:ext cx="1846800" cy="562573"/>
            <a:chOff x="3607200" y="475200"/>
            <a:chExt cx="1846800" cy="562573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2400" y="500400"/>
              <a:ext cx="1821600" cy="537373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 userDrawn="1"/>
          </p:nvCxnSpPr>
          <p:spPr>
            <a:xfrm flipV="1">
              <a:off x="3607200" y="475200"/>
              <a:ext cx="1821600" cy="0"/>
            </a:xfrm>
            <a:prstGeom prst="line">
              <a:avLst/>
            </a:prstGeom>
            <a:ln w="9525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3618000" y="1036800"/>
              <a:ext cx="1821600" cy="0"/>
            </a:xfrm>
            <a:prstGeom prst="line">
              <a:avLst/>
            </a:prstGeom>
            <a:ln w="9525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" y="-666000"/>
            <a:ext cx="2071130" cy="36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219" y="4228406"/>
            <a:ext cx="2160000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45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shutterstock_238390546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6"/>
          <a:stretch/>
        </p:blipFill>
        <p:spPr>
          <a:xfrm>
            <a:off x="0" y="0"/>
            <a:ext cx="9144000" cy="6868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400" y="1983600"/>
            <a:ext cx="5227200" cy="7812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753200" y="2808000"/>
            <a:ext cx="5994000" cy="17938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8589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1200" y="511200"/>
            <a:ext cx="3744000" cy="781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93600" cy="6858000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047200" y="1443600"/>
            <a:ext cx="3708000" cy="4536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0181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805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+kuva 70/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152400" y="1738800"/>
            <a:ext cx="2534400" cy="3798000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1602000"/>
            <a:ext cx="5688000" cy="45252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5997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ksi kappaletta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164800" cy="11448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2000"/>
            <a:ext cx="3931200" cy="823912"/>
          </a:xfrm>
        </p:spPr>
        <p:txBody>
          <a:bodyPr anchor="b"/>
          <a:lstStyle>
            <a:lvl1pPr marL="0" indent="0">
              <a:buNone/>
              <a:defRPr sz="2400" b="1" kern="300" cap="all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3931200" cy="37008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200" y="1602000"/>
            <a:ext cx="3931200" cy="823912"/>
          </a:xfrm>
        </p:spPr>
        <p:txBody>
          <a:bodyPr anchor="b"/>
          <a:lstStyle>
            <a:lvl1pPr marL="0" indent="0">
              <a:buNone/>
              <a:defRPr sz="2400" b="1" kern="300" cap="all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200" y="2505075"/>
            <a:ext cx="3931200" cy="37008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966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ksi kappaletta -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164800" cy="11448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2000"/>
            <a:ext cx="3931200" cy="823912"/>
          </a:xfrm>
        </p:spPr>
        <p:txBody>
          <a:bodyPr anchor="b"/>
          <a:lstStyle>
            <a:lvl1pPr marL="0" indent="0">
              <a:buNone/>
              <a:defRPr sz="2400" b="1" kern="300" cap="all" spc="100" baseline="0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3931200" cy="37008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200" y="1602000"/>
            <a:ext cx="3931200" cy="823912"/>
          </a:xfrm>
        </p:spPr>
        <p:txBody>
          <a:bodyPr anchor="b"/>
          <a:lstStyle>
            <a:lvl1pPr marL="0" indent="0">
              <a:buNone/>
              <a:defRPr sz="2400" b="1" kern="300" cap="all" spc="100" baseline="0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200" y="2505075"/>
            <a:ext cx="3931200" cy="37008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036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ksi kappaletta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164800" cy="11448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2000"/>
            <a:ext cx="3931200" cy="823912"/>
          </a:xfrm>
        </p:spPr>
        <p:txBody>
          <a:bodyPr anchor="b"/>
          <a:lstStyle>
            <a:lvl1pPr marL="0" indent="0">
              <a:buNone/>
              <a:defRPr sz="2400" b="1" kern="300" cap="all" spc="100" baseline="0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3931200" cy="37008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200" y="1602000"/>
            <a:ext cx="3931200" cy="823912"/>
          </a:xfrm>
        </p:spPr>
        <p:txBody>
          <a:bodyPr anchor="b"/>
          <a:lstStyle>
            <a:lvl1pPr marL="0" indent="0">
              <a:buNone/>
              <a:defRPr sz="2400" b="1" kern="300" cap="all" spc="100" baseline="0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200" y="2505075"/>
            <a:ext cx="3931200" cy="37008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84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dia 2">
    <p:bg>
      <p:bgPr>
        <a:solidFill>
          <a:srgbClr val="1269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505" y="2127600"/>
            <a:ext cx="7686990" cy="1569600"/>
          </a:xfrm>
        </p:spPr>
        <p:txBody>
          <a:bodyPr anchor="b">
            <a:noAutofit/>
          </a:bodyPr>
          <a:lstStyle>
            <a:lvl1pPr algn="ctr">
              <a:spcBef>
                <a:spcPts val="672"/>
              </a:spcBef>
              <a:defRPr sz="96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567600" y="5144400"/>
            <a:ext cx="1846800" cy="562573"/>
            <a:chOff x="3607200" y="475200"/>
            <a:chExt cx="1846800" cy="562573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2400" y="500400"/>
              <a:ext cx="1821600" cy="537373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 userDrawn="1"/>
          </p:nvCxnSpPr>
          <p:spPr>
            <a:xfrm flipV="1">
              <a:off x="3607200" y="475200"/>
              <a:ext cx="1821600" cy="0"/>
            </a:xfrm>
            <a:prstGeom prst="line">
              <a:avLst/>
            </a:prstGeom>
            <a:ln w="9525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3618000" y="1036800"/>
              <a:ext cx="1821600" cy="0"/>
            </a:xfrm>
            <a:prstGeom prst="line">
              <a:avLst/>
            </a:prstGeom>
            <a:ln w="9525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" y="-666000"/>
            <a:ext cx="2071130" cy="36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219" y="4228406"/>
            <a:ext cx="2160000" cy="7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5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kappaletta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164800" cy="11448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2000"/>
            <a:ext cx="3931200" cy="45252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200" y="1602000"/>
            <a:ext cx="3931200" cy="45252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649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568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172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 descr="ruutulm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8975" y="6062663"/>
            <a:ext cx="835025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7808" y="1124744"/>
            <a:ext cx="7990656" cy="129614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>
              <a:defRPr sz="3600" b="0">
                <a:solidFill>
                  <a:srgbClr val="C00000"/>
                </a:solidFill>
                <a:latin typeface="Trebuchet MS" pitchFamily="34" charset="0"/>
                <a:cs typeface="Courier New" pitchFamily="49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55576" y="1964432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485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400" y="1983600"/>
            <a:ext cx="5227200" cy="7812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753200" y="2808000"/>
            <a:ext cx="5994000" cy="17938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7200" y="273598"/>
            <a:ext cx="3708000" cy="1404000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93600" cy="6858000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047200" y="1838632"/>
            <a:ext cx="3708000" cy="414778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2656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34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+kuva 70/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152400" y="1738800"/>
            <a:ext cx="2534400" cy="3798000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1602000"/>
            <a:ext cx="5688000" cy="45252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994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ksi kappaletta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164800" cy="11448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2000"/>
            <a:ext cx="3931200" cy="823912"/>
          </a:xfrm>
        </p:spPr>
        <p:txBody>
          <a:bodyPr anchor="b"/>
          <a:lstStyle>
            <a:lvl1pPr marL="0" indent="0">
              <a:buNone/>
              <a:defRPr sz="2400" b="1" kern="300" cap="all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3931200" cy="37008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200" y="1602000"/>
            <a:ext cx="3931200" cy="823912"/>
          </a:xfrm>
        </p:spPr>
        <p:txBody>
          <a:bodyPr anchor="b"/>
          <a:lstStyle>
            <a:lvl1pPr marL="0" indent="0">
              <a:buNone/>
              <a:defRPr sz="2400" b="1" kern="300" cap="all" spc="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200" y="2505075"/>
            <a:ext cx="3931200" cy="37008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61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appal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164800" cy="11448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2000"/>
            <a:ext cx="3931200" cy="45252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1200" y="1602000"/>
            <a:ext cx="3931200" cy="45252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13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27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pic>
        <p:nvPicPr>
          <p:cNvPr id="8" name="Kuva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244" y="6196237"/>
            <a:ext cx="1296169" cy="49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65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5" r:id="rId3"/>
    <p:sldLayoutId id="2147483676" r:id="rId4"/>
    <p:sldLayoutId id="2147483662" r:id="rId5"/>
    <p:sldLayoutId id="2147483664" r:id="rId6"/>
    <p:sldLayoutId id="2147483665" r:id="rId7"/>
    <p:sldLayoutId id="2147483674" r:id="rId8"/>
    <p:sldLayoutId id="2147483666" r:id="rId9"/>
    <p:sldLayoutId id="2147483667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00000"/>
        </a:lnSpc>
        <a:spcBef>
          <a:spcPts val="576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defTabSz="914400" rtl="0" eaLnBrk="1" latinLnBrk="0" hangingPunct="1">
        <a:lnSpc>
          <a:spcPct val="100000"/>
        </a:lnSpc>
        <a:spcBef>
          <a:spcPts val="486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84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288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288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pic>
        <p:nvPicPr>
          <p:cNvPr id="8" name="Kuva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244" y="6196237"/>
            <a:ext cx="1296169" cy="49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88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00000"/>
        </a:lnSpc>
        <a:spcBef>
          <a:spcPts val="576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defTabSz="914400" rtl="0" eaLnBrk="1" latinLnBrk="0" hangingPunct="1">
        <a:lnSpc>
          <a:spcPct val="100000"/>
        </a:lnSpc>
        <a:spcBef>
          <a:spcPts val="486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84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288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288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tsikko 2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Toimintasuunnitelma 2016</a:t>
            </a:r>
            <a:endParaRPr lang="fi-FI" dirty="0"/>
          </a:p>
        </p:txBody>
      </p:sp>
      <p:sp>
        <p:nvSpPr>
          <p:cNvPr id="26" name="Alaotsikko 2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Vuosikokous 18.4.2015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814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0" dirty="0" smtClean="0"/>
              <a:t>Vuosisatamme verkkoon</a:t>
            </a:r>
            <a:endParaRPr lang="fi-FI" sz="3200" b="0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1"/>
          </p:nvPr>
        </p:nvSpPr>
        <p:spPr>
          <a:xfrm>
            <a:off x="5047200" y="1771650"/>
            <a:ext cx="3708000" cy="459105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fi-FI" sz="2600" dirty="0">
                <a:solidFill>
                  <a:prstClr val="black"/>
                </a:solidFill>
              </a:rPr>
              <a:t>Kansalliskirjasto on valinnut osana </a:t>
            </a:r>
            <a:r>
              <a:rPr lang="fi-FI" sz="2600" b="1" dirty="0">
                <a:solidFill>
                  <a:prstClr val="black"/>
                </a:solidFill>
              </a:rPr>
              <a:t>Suomi 100 – Vuosisatamme verkkoon </a:t>
            </a:r>
            <a:r>
              <a:rPr lang="fi-FI" sz="2600" dirty="0">
                <a:solidFill>
                  <a:prstClr val="black"/>
                </a:solidFill>
              </a:rPr>
              <a:t>-hanketta Emäntä-lehden sekä </a:t>
            </a:r>
            <a:r>
              <a:rPr lang="fi-FI" sz="2600" dirty="0" err="1">
                <a:solidFill>
                  <a:prstClr val="black"/>
                </a:solidFill>
              </a:rPr>
              <a:t>Marttajärjestön</a:t>
            </a:r>
            <a:r>
              <a:rPr lang="fi-FI" sz="2600" dirty="0">
                <a:solidFill>
                  <a:prstClr val="black"/>
                </a:solidFill>
              </a:rPr>
              <a:t> 1900-luvun aineistot digitalisoinnin </a:t>
            </a:r>
            <a:r>
              <a:rPr lang="fi-FI" sz="2600" dirty="0" smtClean="0">
                <a:solidFill>
                  <a:prstClr val="black"/>
                </a:solidFill>
              </a:rPr>
              <a:t>kohteeksi.</a:t>
            </a:r>
            <a:endParaRPr lang="fi-FI" sz="2600" dirty="0">
              <a:solidFill>
                <a:prstClr val="black"/>
              </a:solidFill>
            </a:endParaRPr>
          </a:p>
          <a:p>
            <a:pPr lvl="0"/>
            <a:r>
              <a:rPr lang="fi-FI" sz="2600" dirty="0" smtClean="0">
                <a:solidFill>
                  <a:prstClr val="black"/>
                </a:solidFill>
              </a:rPr>
              <a:t>Vuonna </a:t>
            </a:r>
            <a:r>
              <a:rPr lang="fi-FI" sz="2600" dirty="0">
                <a:solidFill>
                  <a:prstClr val="black"/>
                </a:solidFill>
              </a:rPr>
              <a:t>2016 toteutetaan kansalaiskeräys, johon Martat osallistuvat </a:t>
            </a:r>
            <a:r>
              <a:rPr lang="fi-FI" sz="2600" dirty="0" smtClean="0">
                <a:solidFill>
                  <a:prstClr val="black"/>
                </a:solidFill>
              </a:rPr>
              <a:t>viestinviejinä.</a:t>
            </a:r>
            <a:endParaRPr lang="fi-FI" sz="2600" dirty="0">
              <a:solidFill>
                <a:prstClr val="black"/>
              </a:solidFill>
            </a:endParaRPr>
          </a:p>
          <a:p>
            <a:pPr lvl="0"/>
            <a:r>
              <a:rPr lang="fi-FI" sz="2600" dirty="0"/>
              <a:t>Digitointihankkeen suojelijoina ovat tasavallan presidentti Sauli Niinistö sekä rouva Jenni </a:t>
            </a:r>
            <a:r>
              <a:rPr lang="fi-FI" sz="2600" dirty="0" err="1" smtClean="0"/>
              <a:t>Haukio</a:t>
            </a:r>
            <a:r>
              <a:rPr lang="fi-FI" sz="2600" dirty="0" smtClean="0"/>
              <a:t>.</a:t>
            </a:r>
            <a:endParaRPr lang="fi-FI" sz="2600" dirty="0"/>
          </a:p>
          <a:p>
            <a:pPr lvl="0"/>
            <a:r>
              <a:rPr lang="fi-FI" sz="2600" dirty="0"/>
              <a:t>Suomen historian verkkokirjaston avajaiset pidetään vuonna 2017</a:t>
            </a:r>
          </a:p>
          <a:p>
            <a:pPr lvl="0"/>
            <a:r>
              <a:rPr lang="fi-FI" sz="2600" dirty="0" smtClean="0">
                <a:solidFill>
                  <a:prstClr val="black"/>
                </a:solidFill>
              </a:rPr>
              <a:t>www.finna.fi.</a:t>
            </a:r>
            <a:endParaRPr lang="fi-FI" sz="26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1028" name="Picture 4" descr="http://www.marttaperinne.fi/site/assets/files/2157/1963_kes_kuu.740x0.jpg"/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" r="3872" b="4887"/>
          <a:stretch/>
        </p:blipFill>
        <p:spPr bwMode="auto">
          <a:xfrm>
            <a:off x="0" y="-1"/>
            <a:ext cx="47720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41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Viestintä ja markkinointi</a:t>
            </a:r>
            <a:endParaRPr lang="fi-FI" sz="4000" dirty="0"/>
          </a:p>
        </p:txBody>
      </p:sp>
      <p:sp>
        <p:nvSpPr>
          <p:cNvPr id="3" name="Suorakulmio 2"/>
          <p:cNvSpPr/>
          <p:nvPr/>
        </p:nvSpPr>
        <p:spPr>
          <a:xfrm>
            <a:off x="457200" y="2002060"/>
            <a:ext cx="83949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lvl="0" indent="-342000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fi-FI" sz="2400" dirty="0" smtClean="0">
                <a:solidFill>
                  <a:prstClr val="black"/>
                </a:solidFill>
              </a:rPr>
              <a:t>Marttaliiton verkkosivut uudistetaan 2016</a:t>
            </a:r>
          </a:p>
          <a:p>
            <a:pPr marL="342000" lvl="0" indent="-342000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fi-FI" sz="2400" dirty="0" smtClean="0">
                <a:solidFill>
                  <a:prstClr val="black"/>
                </a:solidFill>
              </a:rPr>
              <a:t>Sähköisten neuvontakanavien kehittämistä jatketaan</a:t>
            </a:r>
          </a:p>
          <a:p>
            <a:pPr marL="342000" lvl="0" indent="-342000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fi-FI" sz="2400" dirty="0" smtClean="0">
                <a:solidFill>
                  <a:prstClr val="black"/>
                </a:solidFill>
              </a:rPr>
              <a:t>Brändistä viestitään yhdistyksiin</a:t>
            </a:r>
          </a:p>
          <a:p>
            <a:pPr marL="342000" lvl="0" indent="-342000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fi-FI" sz="2400" dirty="0" smtClean="0">
                <a:solidFill>
                  <a:prstClr val="black"/>
                </a:solidFill>
              </a:rPr>
              <a:t>Järjestön viestintä- ja markkinointiaineistoja + koulutuksia vahvistetaan piirien ja yhdistysten käyttöön</a:t>
            </a:r>
          </a:p>
          <a:p>
            <a:pPr marL="342000" lvl="0" indent="-342000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fi-FI" sz="2400" dirty="0" err="1" smtClean="0">
                <a:solidFill>
                  <a:prstClr val="black"/>
                </a:solidFill>
              </a:rPr>
              <a:t>Webinaareja</a:t>
            </a:r>
            <a:r>
              <a:rPr lang="fi-FI" sz="2400" dirty="0" smtClean="0">
                <a:solidFill>
                  <a:prstClr val="black"/>
                </a:solidFill>
              </a:rPr>
              <a:t> kehitetään osana neuvonta- ja järjestöpalveluja</a:t>
            </a:r>
          </a:p>
          <a:p>
            <a:pPr marL="342000" lvl="0" indent="-342000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fi-FI" sz="2400" dirty="0" smtClean="0">
                <a:solidFill>
                  <a:prstClr val="black"/>
                </a:solidFill>
              </a:rPr>
              <a:t>Yhteistyökumppaneiden kanssa kehitetään valtakunnallista ja maakunnallista yhteistyötä </a:t>
            </a:r>
          </a:p>
          <a:p>
            <a:pPr marL="342000" lvl="0" indent="-342000">
              <a:spcBef>
                <a:spcPts val="576"/>
              </a:spcBef>
              <a:buFont typeface="Arial" panose="020B0604020202020204" pitchFamily="34" charset="0"/>
              <a:buChar char="•"/>
            </a:pPr>
            <a:endParaRPr lang="fi-FI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30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5153" y="268941"/>
            <a:ext cx="8928847" cy="1023459"/>
          </a:xfrm>
        </p:spPr>
        <p:txBody>
          <a:bodyPr>
            <a:noAutofit/>
          </a:bodyPr>
          <a:lstStyle/>
          <a:p>
            <a:r>
              <a:rPr lang="fi-FI" sz="4000" dirty="0" smtClean="0"/>
              <a:t>Marttojen viestintäkanavat</a:t>
            </a:r>
            <a:endParaRPr lang="fi-FI" sz="4000" dirty="0"/>
          </a:p>
        </p:txBody>
      </p:sp>
      <p:graphicFrame>
        <p:nvGraphicFramePr>
          <p:cNvPr id="5" name="Sisällön paikkamerkk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5686464"/>
              </p:ext>
            </p:extLst>
          </p:nvPr>
        </p:nvGraphicFramePr>
        <p:xfrm>
          <a:off x="0" y="1431867"/>
          <a:ext cx="9144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351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talous</a:t>
            </a:r>
            <a:endParaRPr lang="fi-FI" sz="40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418400"/>
            <a:ext cx="3931200" cy="1007512"/>
          </a:xfrm>
        </p:spPr>
        <p:txBody>
          <a:bodyPr/>
          <a:lstStyle/>
          <a:p>
            <a:r>
              <a:rPr lang="fi-FI" dirty="0" smtClean="0"/>
              <a:t>tavoitteet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Talouden tasapainon ylläpito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Hankerahoituksen ja varainhankinnan lisääminen</a:t>
            </a:r>
          </a:p>
          <a:p>
            <a:r>
              <a:rPr lang="fi-FI" dirty="0" smtClean="0"/>
              <a:t>Sijoitustoiminnan suunnitelmallisuus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toteutus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dirty="0" smtClean="0"/>
              <a:t>Talousarvion tulos 0 ja tilinpäätöksen tulos vähintään 0</a:t>
            </a:r>
          </a:p>
          <a:p>
            <a:r>
              <a:rPr lang="fi-FI" dirty="0" smtClean="0"/>
              <a:t>Uusien rahoituskanavien ja kumppanuuksien haku</a:t>
            </a:r>
          </a:p>
          <a:p>
            <a:r>
              <a:rPr lang="fi-FI" dirty="0" smtClean="0"/>
              <a:t>Sijoitustoiminta hoidetaan hyväksytyn sijoitusstrategian mukaisesti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716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Hallinto</a:t>
            </a:r>
            <a:endParaRPr lang="fi-FI" sz="40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31262" y="1381281"/>
            <a:ext cx="3931200" cy="621101"/>
          </a:xfrm>
        </p:spPr>
        <p:txBody>
          <a:bodyPr/>
          <a:lstStyle/>
          <a:p>
            <a:r>
              <a:rPr lang="fi-FI" dirty="0" smtClean="0"/>
              <a:t>tavoitteet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299545" y="2023353"/>
            <a:ext cx="4194634" cy="4445169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r>
              <a:rPr lang="fi-FI" dirty="0" smtClean="0"/>
              <a:t>Asioiden valmistelu-yhteistyön vahvistaminen piirien kanssa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Kolmivuotisen strategiakauden käyttöönotto 2017 alkaen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743690" y="1319659"/>
            <a:ext cx="3931200" cy="621101"/>
          </a:xfrm>
        </p:spPr>
        <p:txBody>
          <a:bodyPr/>
          <a:lstStyle/>
          <a:p>
            <a:r>
              <a:rPr lang="fi-FI" dirty="0" smtClean="0"/>
              <a:t>toteutus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51200" y="1953882"/>
            <a:ext cx="4319379" cy="4584109"/>
          </a:xfrm>
        </p:spPr>
        <p:txBody>
          <a:bodyPr>
            <a:normAutofit lnSpcReduction="10000"/>
          </a:bodyPr>
          <a:lstStyle/>
          <a:p>
            <a:r>
              <a:rPr lang="fi-FI" dirty="0"/>
              <a:t>Y</a:t>
            </a:r>
            <a:r>
              <a:rPr lang="fi-FI" dirty="0" smtClean="0"/>
              <a:t>hteistyöryhmien laajempi käyttö suunnittelussa</a:t>
            </a:r>
          </a:p>
          <a:p>
            <a:r>
              <a:rPr lang="fi-FI" dirty="0" smtClean="0"/>
              <a:t>Keskinäisen viestinnän aikaistaminen ja parantaminen</a:t>
            </a:r>
          </a:p>
          <a:p>
            <a:r>
              <a:rPr lang="fi-FI" dirty="0" smtClean="0"/>
              <a:t>Piirien tukeminen mahdollisissa rakennemuutosprosesseissa</a:t>
            </a:r>
          </a:p>
          <a:p>
            <a:r>
              <a:rPr lang="fi-FI" dirty="0" smtClean="0"/>
              <a:t>Uuden järjestöstrategian yhteinen valmistelu ja hyväksyminen liiton vuosikokouksessa 2016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585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480379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Tapahtumakalenteri 2016</a:t>
            </a: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7299159" y="5983706"/>
            <a:ext cx="1700463" cy="737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043805"/>
              </p:ext>
            </p:extLst>
          </p:nvPr>
        </p:nvGraphicFramePr>
        <p:xfrm>
          <a:off x="107951" y="928688"/>
          <a:ext cx="8891672" cy="5694889"/>
        </p:xfrm>
        <a:graphic>
          <a:graphicData uri="http://schemas.openxmlformats.org/drawingml/2006/table">
            <a:tbl>
              <a:tblPr/>
              <a:tblGrid>
                <a:gridCol w="679989"/>
                <a:gridCol w="485225"/>
                <a:gridCol w="2420546"/>
                <a:gridCol w="2709643"/>
                <a:gridCol w="2596269"/>
              </a:tblGrid>
              <a:tr h="1506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2016</a:t>
                      </a:r>
                      <a:endParaRPr kumimoji="0" lang="fi-FI" altLang="fi-FI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LEHTI</a:t>
                      </a:r>
                      <a:endParaRPr kumimoji="0" lang="fi-FI" altLang="fi-FI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YLEISET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ML/PIIRIT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YHDISTYKSET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</a:tr>
              <a:tr h="4459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Tammi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altLang="fi-FI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900" b="1" dirty="0" smtClean="0">
                          <a:solidFill>
                            <a:schemeClr val="tx1"/>
                          </a:solidFill>
                        </a:rPr>
                        <a:t>Kauha &amp; kukkaro: Vartissa valmista </a:t>
                      </a:r>
                      <a:endParaRPr kumimoji="0" lang="fi-FI" altLang="fi-FI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altLang="fi-FI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8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Helmi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altLang="fi-FI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28.2. Suomalaisen kulttuurin päivä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Kotivara -ketjukoulutus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altLang="fi-FI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26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Maalis</a:t>
                      </a:r>
                      <a:endParaRPr kumimoji="0" lang="fi-FI" altLang="fi-FI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15.3. Kansainvälinen kuluttajan oikeuksien päivä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21.3. Maailman kotitalouspäivä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Vesi jättää jäljen -ketjukoulutus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altLang="fi-FI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45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Huhti</a:t>
                      </a:r>
                      <a:endParaRPr kumimoji="0" lang="fi-FI" altLang="fi-FI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altLang="fi-FI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Marttaliiton vuosikokous 16.4.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Tee veroilmoitus verkossa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14 Pop </a:t>
                      </a:r>
                      <a:r>
                        <a:rPr kumimoji="0" lang="fi-FI" altLang="fi-FI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up</a:t>
                      </a: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 -</a:t>
                      </a:r>
                      <a:r>
                        <a:rPr kumimoji="0" lang="fi-FI" altLang="fi-FI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marttatapahtumat</a:t>
                      </a:r>
                      <a:endParaRPr kumimoji="0" lang="fi-FI" altLang="fi-FI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Tee veroilmoitus verkossa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24.4. Vaatevallankumous-päivä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254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Kauha &amp; kukkaro: Yrtit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24.4. Vaatevallankumous-päivä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6100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Touko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altLang="fi-FI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23.5.Valtakunnallinen puutarhapäivä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8.5. Hyvä aamiainen kaikille äideille, Reilun kaupan äitienpäiväkampanja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Mahdollisuuksien tori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Ravintolapäivä: Vuoden nimikkokasvit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i-FI" altLang="fi-FI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4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Kesä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4-5.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altLang="fi-FI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Mahdollisuuksien tori (ks. Paikkakuntainen ajankohta)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altLang="fi-FI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4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Heinä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altLang="fi-FI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SuomiAreena</a:t>
                      </a: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, Pori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altLang="fi-FI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26.7. Martan päivä teemana Garderobi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26.7. </a:t>
                      </a:r>
                      <a:r>
                        <a:rPr kumimoji="0" lang="fi-FI" altLang="fi-FI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Marttagolf</a:t>
                      </a: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, Annalan/Mikkeli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7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Elo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6.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altLang="fi-FI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27.8. Marttojen valtakunnallinen sienipäivä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27.8. Marttojen valtakunnallinen sienipäivä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3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Syys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altLang="fi-FI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altLang="fi-FI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rebuchet MS" panose="020B0603020202020204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900" b="1" dirty="0" smtClean="0">
                          <a:solidFill>
                            <a:schemeClr val="tx1"/>
                          </a:solidFill>
                        </a:rPr>
                        <a:t>Kauha &amp; kukkaro: Ostoskärry ja arkiset valinnat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altLang="fi-FI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Loka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7.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Vko 41 Energiansäästöviikko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Vko 43 Reilun kaupan viikko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Kauha &amp; kukkaro: Siivous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42 Pop </a:t>
                      </a:r>
                      <a:r>
                        <a:rPr kumimoji="0" lang="fi-FI" altLang="fi-FI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up</a:t>
                      </a: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 -</a:t>
                      </a:r>
                      <a:r>
                        <a:rPr kumimoji="0" lang="fi-FI" altLang="fi-FI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marttatapahtumat</a:t>
                      </a:r>
                      <a:endParaRPr kumimoji="0" lang="fi-FI" altLang="fi-FI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7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Marras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8.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altLang="fi-FI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15.11. Vaatteidenvaihtopäivä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15.11. Vaatteidenvaihtopäivä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1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MS PGothic" pitchFamily="34" charset="-128"/>
                          <a:cs typeface="Arial" pitchFamily="34" charset="0"/>
                        </a:rPr>
                        <a:t>Joulu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altLang="fi-FI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altLang="fi-FI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altLang="fi-FI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rebuchet MS" pitchFamily="34" charset="0"/>
                        <a:defRPr sz="1600" b="1">
                          <a:solidFill>
                            <a:srgbClr val="898989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i-FI" altLang="fi-FI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64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Kiitos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223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Martoissa on arjen mahdollisuus teema </a:t>
            </a:r>
            <a:r>
              <a:rPr lang="fi-FI" sz="3200" dirty="0" smtClean="0"/>
              <a:t>2016</a:t>
            </a:r>
            <a:endParaRPr lang="fi-FI" sz="32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fi-FI" dirty="0">
                <a:solidFill>
                  <a:prstClr val="black"/>
                </a:solidFill>
                <a:latin typeface="Trebuchet MS" pitchFamily="34" charset="0"/>
                <a:ea typeface="ＭＳ Ｐゴシック" charset="-128"/>
              </a:rPr>
              <a:t>Teemakausi </a:t>
            </a:r>
            <a:r>
              <a:rPr lang="fi-FI" dirty="0" smtClean="0">
                <a:solidFill>
                  <a:prstClr val="black"/>
                </a:solidFill>
                <a:latin typeface="Trebuchet MS" pitchFamily="34" charset="0"/>
                <a:ea typeface="ＭＳ Ｐゴシック" charset="-128"/>
              </a:rPr>
              <a:t>2014-2016 </a:t>
            </a:r>
            <a:r>
              <a:rPr lang="fi-FI" b="1" dirty="0" smtClean="0">
                <a:solidFill>
                  <a:srgbClr val="0070C0"/>
                </a:solidFill>
                <a:latin typeface="Trebuchet MS" pitchFamily="34" charset="0"/>
                <a:ea typeface="ＭＳ Ｐゴシック" charset="-128"/>
              </a:rPr>
              <a:t>Martoissa </a:t>
            </a:r>
            <a:r>
              <a:rPr lang="fi-FI" b="1" dirty="0">
                <a:solidFill>
                  <a:srgbClr val="0070C0"/>
                </a:solidFill>
                <a:latin typeface="Trebuchet MS" pitchFamily="34" charset="0"/>
                <a:ea typeface="ＭＳ Ｐゴシック" charset="-128"/>
              </a:rPr>
              <a:t>on arjen mahdollisuus </a:t>
            </a:r>
            <a:r>
              <a:rPr lang="fi-FI" dirty="0" smtClean="0">
                <a:solidFill>
                  <a:prstClr val="black"/>
                </a:solidFill>
                <a:latin typeface="Trebuchet MS" pitchFamily="34" charset="0"/>
                <a:ea typeface="ＭＳ Ｐゴシック" charset="-128"/>
              </a:rPr>
              <a:t>jatkuu viimeisen vuoden.</a:t>
            </a:r>
            <a:endParaRPr lang="fi-FI" dirty="0">
              <a:solidFill>
                <a:prstClr val="black"/>
              </a:solidFill>
              <a:latin typeface="Trebuchet MS" pitchFamily="34" charset="0"/>
              <a:ea typeface="ＭＳ Ｐゴシック" charset="-128"/>
            </a:endParaRP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fi-FI" dirty="0">
              <a:solidFill>
                <a:prstClr val="black"/>
              </a:solidFill>
              <a:latin typeface="Trebuchet MS" pitchFamily="34" charset="0"/>
              <a:ea typeface="ＭＳ Ｐゴシック" charset="-128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fi-FI" dirty="0">
                <a:solidFill>
                  <a:prstClr val="black"/>
                </a:solidFill>
                <a:latin typeface="Trebuchet MS" pitchFamily="34" charset="0"/>
                <a:ea typeface="ＭＳ Ｐゴシック" charset="-128"/>
              </a:rPr>
              <a:t>T</a:t>
            </a:r>
            <a:r>
              <a:rPr lang="fi-FI" dirty="0" smtClean="0">
                <a:solidFill>
                  <a:prstClr val="black"/>
                </a:solidFill>
                <a:latin typeface="Trebuchet MS" pitchFamily="34" charset="0"/>
                <a:ea typeface="ＭＳ Ｐゴシック" charset="-128"/>
              </a:rPr>
              <a:t>arjoamme </a:t>
            </a:r>
            <a:r>
              <a:rPr lang="fi-FI" dirty="0">
                <a:solidFill>
                  <a:prstClr val="black"/>
                </a:solidFill>
                <a:latin typeface="Trebuchet MS" pitchFamily="34" charset="0"/>
                <a:ea typeface="ＭＳ Ｐゴシック" charset="-128"/>
              </a:rPr>
              <a:t>tietoja ja taitoja sujuvaan arkeen sekä mahdollisuuksia vaikuttamiseen ja </a:t>
            </a:r>
            <a:r>
              <a:rPr lang="fi-FI" dirty="0" smtClean="0">
                <a:solidFill>
                  <a:prstClr val="black"/>
                </a:solidFill>
                <a:latin typeface="Trebuchet MS" pitchFamily="34" charset="0"/>
                <a:ea typeface="ＭＳ Ｐゴシック" charset="-128"/>
              </a:rPr>
              <a:t>vapaaehtoistoimintaan.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fi-FI" dirty="0" smtClean="0">
                <a:solidFill>
                  <a:prstClr val="black"/>
                </a:solidFill>
                <a:latin typeface="Trebuchet MS" pitchFamily="34" charset="0"/>
                <a:ea typeface="ＭＳ Ｐゴシック" charset="-128"/>
              </a:rPr>
              <a:t>Uuden brändin lupauksena on </a:t>
            </a:r>
            <a:r>
              <a:rPr lang="fi-FI" b="1" dirty="0">
                <a:solidFill>
                  <a:srgbClr val="0070C0"/>
                </a:solidFill>
                <a:latin typeface="Trebuchet MS" pitchFamily="34" charset="0"/>
                <a:ea typeface="ＭＳ Ｐゴシック" charset="-128"/>
              </a:rPr>
              <a:t>Elämä on parasta itse tehtynä</a:t>
            </a:r>
            <a:r>
              <a:rPr lang="fi-FI" b="1" i="1" dirty="0">
                <a:solidFill>
                  <a:srgbClr val="0070C0"/>
                </a:solidFill>
                <a:latin typeface="Trebuchet MS" pitchFamily="34" charset="0"/>
                <a:ea typeface="ＭＳ Ｐゴシック" charset="-128"/>
              </a:rPr>
              <a:t> </a:t>
            </a:r>
            <a:r>
              <a:rPr lang="fi-FI" dirty="0" smtClean="0">
                <a:solidFill>
                  <a:prstClr val="black"/>
                </a:solidFill>
                <a:latin typeface="Trebuchet MS" pitchFamily="34" charset="0"/>
                <a:ea typeface="ＭＳ Ｐゴシック" charset="-128"/>
              </a:rPr>
              <a:t>(toimii jatkossa Marttojen katto-otsikkona).</a:t>
            </a:r>
            <a:endParaRPr lang="fi-FI" dirty="0">
              <a:solidFill>
                <a:prstClr val="black"/>
              </a:solidFill>
              <a:latin typeface="Trebuchet MS" pitchFamily="34" charset="0"/>
              <a:ea typeface="ＭＳ Ｐゴシック" charset="-128"/>
            </a:endParaRPr>
          </a:p>
          <a:p>
            <a:endParaRPr lang="fi-FI" dirty="0"/>
          </a:p>
        </p:txBody>
      </p:sp>
      <p:pic>
        <p:nvPicPr>
          <p:cNvPr id="7" name="Kuvan paikkamerkki 6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r="3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643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neuvonta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tavoitteet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Terveyden edistäminen, syrjäytymisen ehkäisy</a:t>
            </a:r>
            <a:r>
              <a:rPr lang="fi-FI" dirty="0"/>
              <a:t>, kestävä kehitys, ympäristön </a:t>
            </a:r>
            <a:r>
              <a:rPr lang="fi-FI" dirty="0" smtClean="0"/>
              <a:t>viihtyisyys, tasa-arvo</a:t>
            </a:r>
          </a:p>
          <a:p>
            <a:r>
              <a:rPr lang="fi-FI" dirty="0" smtClean="0"/>
              <a:t>Neuvonnan vaikuttavuuden ja näkyvyyden vahvistaminen 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toteutus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51200" y="2505075"/>
            <a:ext cx="4307974" cy="3700800"/>
          </a:xfrm>
        </p:spPr>
        <p:txBody>
          <a:bodyPr>
            <a:normAutofit fontScale="70000" lnSpcReduction="20000"/>
          </a:bodyPr>
          <a:lstStyle/>
          <a:p>
            <a:r>
              <a:rPr lang="fi-FI" dirty="0" smtClean="0"/>
              <a:t>Valtionavustuksella tehtävän neuvonnan sisällöllinen yhteinen kärki on </a:t>
            </a:r>
            <a:r>
              <a:rPr lang="fi-FI" b="1" dirty="0" smtClean="0"/>
              <a:t>Vesi jättää jäljen</a:t>
            </a:r>
          </a:p>
          <a:p>
            <a:r>
              <a:rPr lang="fi-FI" dirty="0" smtClean="0"/>
              <a:t>Hanketoiminta </a:t>
            </a:r>
          </a:p>
          <a:p>
            <a:r>
              <a:rPr lang="fi-FI" dirty="0" smtClean="0"/>
              <a:t>Neuvonnan </a:t>
            </a:r>
            <a:r>
              <a:rPr lang="fi-FI" dirty="0"/>
              <a:t>tuotteistaminen (uudet tuotteet, muodot, </a:t>
            </a:r>
            <a:r>
              <a:rPr lang="fi-FI" dirty="0" smtClean="0"/>
              <a:t>markkinointi, viestintä) </a:t>
            </a:r>
          </a:p>
          <a:p>
            <a:r>
              <a:rPr lang="fi-FI" dirty="0" smtClean="0"/>
              <a:t>Vapaaehtoisten osallistaminen neuvontaan</a:t>
            </a:r>
          </a:p>
          <a:p>
            <a:r>
              <a:rPr lang="fi-FI" dirty="0" smtClean="0"/>
              <a:t>Sähköinen neuvonta ja viestintä</a:t>
            </a:r>
          </a:p>
          <a:p>
            <a:r>
              <a:rPr lang="fi-FI" dirty="0" smtClean="0"/>
              <a:t>Uuden neuvonnan tilastointityökalun käyttöönotto piireissä</a:t>
            </a:r>
          </a:p>
          <a:p>
            <a:r>
              <a:rPr lang="fi-FI" dirty="0" smtClean="0"/>
              <a:t>Arviointimenetelmien </a:t>
            </a:r>
            <a:r>
              <a:rPr lang="fi-FI" dirty="0"/>
              <a:t>kehittäminen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481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4669277" y="273598"/>
            <a:ext cx="4338536" cy="1404000"/>
          </a:xfrm>
        </p:spPr>
        <p:txBody>
          <a:bodyPr>
            <a:noAutofit/>
          </a:bodyPr>
          <a:lstStyle/>
          <a:p>
            <a:r>
              <a:rPr lang="fi-FI" sz="2800" dirty="0" smtClean="0"/>
              <a:t>Ketjukoulutukset ja ravintolapäivä</a:t>
            </a:r>
            <a:endParaRPr lang="fi-FI" sz="2800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1"/>
          </p:nvPr>
        </p:nvSpPr>
        <p:spPr>
          <a:xfrm>
            <a:off x="4931923" y="1546698"/>
            <a:ext cx="3988341" cy="46984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sz="2800" dirty="0" smtClean="0"/>
              <a:t>KETJUKOULUTUKSET</a:t>
            </a:r>
            <a:endParaRPr lang="fi-FI" sz="2800" dirty="0"/>
          </a:p>
          <a:p>
            <a:r>
              <a:rPr lang="fi-FI" sz="2800" b="1" dirty="0"/>
              <a:t>Kotivara</a:t>
            </a:r>
          </a:p>
          <a:p>
            <a:r>
              <a:rPr lang="fi-FI" sz="2800" b="1" dirty="0"/>
              <a:t>Vesi jättää jäljen</a:t>
            </a:r>
          </a:p>
          <a:p>
            <a:r>
              <a:rPr lang="fi-FI" sz="2800" b="1" dirty="0"/>
              <a:t>Tee veroilmoitus verkossa </a:t>
            </a:r>
            <a:r>
              <a:rPr lang="fi-FI" sz="2800" dirty="0"/>
              <a:t>(mikäli yhteistyö Verohallinnon kanssa jatkuu</a:t>
            </a:r>
            <a:r>
              <a:rPr lang="fi-FI" sz="2800" dirty="0" smtClean="0"/>
              <a:t>)</a:t>
            </a:r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r>
              <a:rPr lang="fi-FI" sz="2800" dirty="0"/>
              <a:t>Lisäksi piirit voivat toteuttaa </a:t>
            </a:r>
          </a:p>
          <a:p>
            <a:r>
              <a:rPr lang="fi-FI" sz="2800" b="1" dirty="0"/>
              <a:t>Pikkukokkiohjaajien </a:t>
            </a:r>
            <a:r>
              <a:rPr lang="fi-FI" sz="2800" dirty="0"/>
              <a:t>koulutuksia</a:t>
            </a:r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r>
              <a:rPr lang="fi-FI" sz="2800" dirty="0" smtClean="0"/>
              <a:t>RAVINTOLAPÄIVÄ 2016</a:t>
            </a:r>
            <a:endParaRPr lang="fi-FI" sz="2800" dirty="0"/>
          </a:p>
          <a:p>
            <a:r>
              <a:rPr lang="fi-FI" sz="2800" b="1" dirty="0"/>
              <a:t>Vuoden </a:t>
            </a:r>
            <a:r>
              <a:rPr lang="fi-FI" sz="2800" b="1" dirty="0" smtClean="0"/>
              <a:t>nimikkokasvit</a:t>
            </a:r>
            <a:endParaRPr lang="fi-FI" sz="2800" b="1" dirty="0"/>
          </a:p>
          <a:p>
            <a:endParaRPr lang="fi-FI" dirty="0"/>
          </a:p>
        </p:txBody>
      </p:sp>
      <p:pic>
        <p:nvPicPr>
          <p:cNvPr id="15" name="Kuvan paikkamerkki 1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0" r="276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336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endParaRPr lang="fi-FI" b="1" dirty="0" smtClean="0"/>
          </a:p>
          <a:p>
            <a:pPr marL="0" lvl="0" indent="0">
              <a:buNone/>
            </a:pPr>
            <a:r>
              <a:rPr lang="fi-FI" b="1" dirty="0" err="1" smtClean="0"/>
              <a:t>Marttapiirien</a:t>
            </a:r>
            <a:r>
              <a:rPr lang="fi-FI" b="1" dirty="0" smtClean="0"/>
              <a:t> valtakunnalliset K&amp;K:</a:t>
            </a:r>
          </a:p>
          <a:p>
            <a:pPr marL="457200" lvl="0" indent="-457200">
              <a:buFont typeface="+mj-lt"/>
              <a:buAutoNum type="arabicPeriod"/>
            </a:pPr>
            <a:r>
              <a:rPr lang="fi-FI" b="1" dirty="0" smtClean="0"/>
              <a:t>Vartissa valmista</a:t>
            </a:r>
          </a:p>
          <a:p>
            <a:pPr marL="457200" lvl="0" indent="-457200">
              <a:buFont typeface="+mj-lt"/>
              <a:buAutoNum type="arabicPeriod"/>
            </a:pPr>
            <a:r>
              <a:rPr lang="fi-FI" b="1" dirty="0" smtClean="0"/>
              <a:t>Yrtit</a:t>
            </a:r>
          </a:p>
          <a:p>
            <a:pPr marL="457200" lvl="0" indent="-457200">
              <a:buFont typeface="+mj-lt"/>
              <a:buAutoNum type="arabicPeriod"/>
            </a:pPr>
            <a:r>
              <a:rPr lang="fi-FI" b="1" dirty="0"/>
              <a:t>Ostoskärry ja arkiset </a:t>
            </a:r>
            <a:r>
              <a:rPr lang="fi-FI" b="1" dirty="0" smtClean="0"/>
              <a:t>valinnat</a:t>
            </a:r>
          </a:p>
          <a:p>
            <a:pPr marL="457200" lvl="0" indent="-457200">
              <a:buFont typeface="+mj-lt"/>
              <a:buAutoNum type="arabicPeriod"/>
            </a:pPr>
            <a:r>
              <a:rPr lang="fi-FI" b="1" dirty="0" smtClean="0"/>
              <a:t>Siivous</a:t>
            </a:r>
          </a:p>
          <a:p>
            <a:pPr marL="0" lvl="0" indent="0">
              <a:buNone/>
            </a:pPr>
            <a:endParaRPr lang="fi-FI" b="1" dirty="0" smtClean="0"/>
          </a:p>
          <a:p>
            <a:pPr marL="0" lvl="0" indent="0">
              <a:buNone/>
            </a:pPr>
            <a:r>
              <a:rPr lang="fi-FI" sz="2200" dirty="0" smtClean="0"/>
              <a:t>(HUOM! Aikataulut ja nimet tarkentuvat) </a:t>
            </a:r>
            <a:endParaRPr lang="fi-FI" sz="2200" dirty="0"/>
          </a:p>
          <a:p>
            <a:pPr marL="0" lvl="0" indent="0">
              <a:buNone/>
            </a:pPr>
            <a:endParaRPr lang="fi-FI" dirty="0" smtClean="0"/>
          </a:p>
          <a:p>
            <a:r>
              <a:rPr lang="fi-FI" dirty="0" smtClean="0"/>
              <a:t>Tilaisuudet avoimia </a:t>
            </a:r>
            <a:r>
              <a:rPr lang="fi-FI" dirty="0"/>
              <a:t>kaikille</a:t>
            </a:r>
          </a:p>
          <a:p>
            <a:r>
              <a:rPr lang="fi-FI" dirty="0"/>
              <a:t>Aiheet sopivat myös yhdistyksille MARTTAILLAN </a:t>
            </a:r>
            <a:r>
              <a:rPr lang="fi-FI" dirty="0" smtClean="0"/>
              <a:t>aiheeksi</a:t>
            </a:r>
          </a:p>
          <a:p>
            <a:r>
              <a:rPr lang="fi-FI" dirty="0" smtClean="0"/>
              <a:t>Aineistoa www.martat.fi/marttailu ja Martat-lehdessä</a:t>
            </a:r>
            <a:endParaRPr lang="fi-FI" dirty="0"/>
          </a:p>
          <a:p>
            <a:pPr marL="0" lvl="0" indent="0">
              <a:buNone/>
            </a:pPr>
            <a:endParaRPr lang="fi-FI" dirty="0" smtClean="0"/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1874"/>
            <a:ext cx="3184358" cy="1320126"/>
          </a:xfrm>
          <a:prstGeom prst="rect">
            <a:avLst/>
          </a:prstGeom>
        </p:spPr>
      </p:pic>
      <p:pic>
        <p:nvPicPr>
          <p:cNvPr id="14" name="Kuvan paikkamerkki 1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1" r="28651"/>
          <a:stretch>
            <a:fillRect/>
          </a:stretch>
        </p:blipFill>
        <p:spPr>
          <a:xfrm>
            <a:off x="5738595" y="1118681"/>
            <a:ext cx="3258610" cy="4883285"/>
          </a:xfrm>
        </p:spPr>
      </p:pic>
    </p:spTree>
    <p:extLst>
      <p:ext uri="{BB962C8B-B14F-4D97-AF65-F5344CB8AC3E}">
        <p14:creationId xmlns:p14="http://schemas.microsoft.com/office/powerpoint/2010/main" val="233365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Järjestötoiminta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tavoitteet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5600" y="2609512"/>
            <a:ext cx="4194000" cy="3700800"/>
          </a:xfrm>
        </p:spPr>
        <p:txBody>
          <a:bodyPr>
            <a:normAutofit/>
          </a:bodyPr>
          <a:lstStyle/>
          <a:p>
            <a:r>
              <a:rPr lang="fi-FI" sz="2000" dirty="0" smtClean="0"/>
              <a:t>Jäsentyytyväisyyden arviointi</a:t>
            </a:r>
          </a:p>
          <a:p>
            <a:r>
              <a:rPr lang="fi-FI" sz="2000" dirty="0" smtClean="0"/>
              <a:t>Sähköisten järjestökoulutus-materiaalien tuottaminen</a:t>
            </a:r>
            <a:endParaRPr lang="fi-FI" sz="2000" dirty="0"/>
          </a:p>
          <a:p>
            <a:r>
              <a:rPr lang="fi-FI" sz="2000" dirty="0" smtClean="0"/>
              <a:t>Opintotoiminnan kehittäminen</a:t>
            </a:r>
            <a:endParaRPr lang="fi-FI" sz="2000" dirty="0"/>
          </a:p>
          <a:p>
            <a:r>
              <a:rPr lang="fi-FI" sz="2000" dirty="0" smtClean="0"/>
              <a:t>Vapaaehtoistoiminnan vahvistaminen </a:t>
            </a:r>
            <a:endParaRPr lang="fi-FI" sz="2000" dirty="0"/>
          </a:p>
          <a:p>
            <a:r>
              <a:rPr lang="fi-FI" sz="2000" dirty="0"/>
              <a:t>Vaikuttamistoiminnan </a:t>
            </a:r>
            <a:r>
              <a:rPr lang="fi-FI" sz="2000" dirty="0" smtClean="0"/>
              <a:t>vahvistaminen</a:t>
            </a:r>
            <a:endParaRPr lang="fi-FI" sz="200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toteutus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51200" y="2505075"/>
            <a:ext cx="4123832" cy="3700800"/>
          </a:xfrm>
        </p:spPr>
        <p:txBody>
          <a:bodyPr>
            <a:noAutofit/>
          </a:bodyPr>
          <a:lstStyle/>
          <a:p>
            <a:r>
              <a:rPr lang="fi-FI" sz="2000" dirty="0" smtClean="0"/>
              <a:t>Jäsentyytyväisyyskysely ja jäsenyyden päättymisen syiden selvittäminen</a:t>
            </a:r>
          </a:p>
          <a:p>
            <a:r>
              <a:rPr lang="fi-FI" sz="2000" dirty="0" smtClean="0"/>
              <a:t>Järjestökoulutus </a:t>
            </a:r>
            <a:r>
              <a:rPr lang="fi-FI" sz="2000" dirty="0" err="1" smtClean="0"/>
              <a:t>webinaarit</a:t>
            </a:r>
            <a:r>
              <a:rPr lang="fi-FI" sz="2000" dirty="0" smtClean="0"/>
              <a:t>/videot</a:t>
            </a:r>
          </a:p>
          <a:p>
            <a:r>
              <a:rPr lang="fi-FI" sz="2000" dirty="0" smtClean="0"/>
              <a:t>Verkko-opintotoiminnan kehittäminen</a:t>
            </a:r>
          </a:p>
          <a:p>
            <a:r>
              <a:rPr lang="fi-FI" sz="2000" dirty="0" smtClean="0"/>
              <a:t>Vapaaehtoisten koulutus ja tuki sekä palkitsemisjärjestelmän kehittäminen</a:t>
            </a:r>
          </a:p>
          <a:p>
            <a:r>
              <a:rPr lang="fi-FI" sz="2000" dirty="0" smtClean="0"/>
              <a:t>Toimintaohjeet vaikuttamiseen</a:t>
            </a: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422412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4747099" y="273598"/>
            <a:ext cx="4319080" cy="1404000"/>
          </a:xfrm>
        </p:spPr>
        <p:txBody>
          <a:bodyPr>
            <a:normAutofit/>
          </a:bodyPr>
          <a:lstStyle/>
          <a:p>
            <a:r>
              <a:rPr lang="fi-FI" sz="2800" dirty="0" err="1" smtClean="0"/>
              <a:t>Järjestötoiminta,marttailu</a:t>
            </a:r>
            <a:endParaRPr lang="fi-FI" sz="2800" dirty="0"/>
          </a:p>
        </p:txBody>
      </p:sp>
      <p:pic>
        <p:nvPicPr>
          <p:cNvPr id="10" name="Kuvan paikkamerkki 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256"/>
          <a:stretch>
            <a:fillRect/>
          </a:stretch>
        </p:blipFill>
        <p:spPr/>
      </p:pic>
      <p:sp>
        <p:nvSpPr>
          <p:cNvPr id="9" name="Tekstin paikkamerkki 8"/>
          <p:cNvSpPr>
            <a:spLocks noGrp="1"/>
          </p:cNvSpPr>
          <p:nvPr>
            <p:ph type="body" sz="quarter" idx="11"/>
          </p:nvPr>
        </p:nvSpPr>
        <p:spPr>
          <a:xfrm>
            <a:off x="5052639" y="1599565"/>
            <a:ext cx="3708000" cy="44498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b="1" dirty="0" smtClean="0"/>
              <a:t>Pop </a:t>
            </a:r>
            <a:r>
              <a:rPr lang="fi-FI" b="1" dirty="0" err="1"/>
              <a:t>up</a:t>
            </a:r>
            <a:r>
              <a:rPr lang="fi-FI" b="1" dirty="0"/>
              <a:t> </a:t>
            </a:r>
            <a:r>
              <a:rPr lang="fi-FI" b="1" dirty="0" smtClean="0"/>
              <a:t>–</a:t>
            </a:r>
            <a:r>
              <a:rPr lang="fi-FI" b="1" dirty="0" err="1" smtClean="0"/>
              <a:t>marttatapahtumat</a:t>
            </a:r>
            <a:endParaRPr lang="fi-FI" b="1" dirty="0" smtClean="0"/>
          </a:p>
          <a:p>
            <a:pPr marL="0" indent="0">
              <a:buNone/>
            </a:pPr>
            <a:endParaRPr lang="fi-FI" b="1" dirty="0" smtClean="0"/>
          </a:p>
          <a:p>
            <a:pPr marL="457200" lvl="1" indent="0">
              <a:buNone/>
            </a:pPr>
            <a:r>
              <a:rPr lang="fi-FI" dirty="0" err="1" smtClean="0"/>
              <a:t>Kässämartat</a:t>
            </a:r>
            <a:r>
              <a:rPr lang="fi-FI" dirty="0" smtClean="0"/>
              <a:t>:</a:t>
            </a:r>
          </a:p>
          <a:p>
            <a:pPr lvl="1"/>
            <a:r>
              <a:rPr lang="fi-FI" dirty="0" smtClean="0"/>
              <a:t>aiheet tarkentuvat myöhemmin</a:t>
            </a:r>
          </a:p>
          <a:p>
            <a:pPr marL="457200" lvl="1" indent="0">
              <a:buNone/>
            </a:pPr>
            <a:r>
              <a:rPr lang="fi-FI" dirty="0" err="1" smtClean="0"/>
              <a:t>Puutarhamartat</a:t>
            </a:r>
            <a:r>
              <a:rPr lang="fi-FI" dirty="0" smtClean="0"/>
              <a:t>:</a:t>
            </a:r>
          </a:p>
          <a:p>
            <a:pPr lvl="1"/>
            <a:r>
              <a:rPr lang="fi-FI" dirty="0"/>
              <a:t>Vuoden vihanneksen kasvatus </a:t>
            </a:r>
            <a:endParaRPr lang="fi-FI" dirty="0" smtClean="0"/>
          </a:p>
          <a:p>
            <a:pPr lvl="1"/>
            <a:r>
              <a:rPr lang="fi-FI" dirty="0" smtClean="0"/>
              <a:t>Vesi </a:t>
            </a:r>
            <a:r>
              <a:rPr lang="fi-FI" dirty="0"/>
              <a:t>jättää jäljen </a:t>
            </a:r>
            <a:endParaRPr lang="fi-FI" dirty="0" smtClean="0"/>
          </a:p>
          <a:p>
            <a:pPr marL="457200" lvl="1" indent="0">
              <a:buNone/>
            </a:pPr>
            <a:r>
              <a:rPr lang="fi-FI" dirty="0" err="1" smtClean="0"/>
              <a:t>Kv-martat</a:t>
            </a:r>
            <a:r>
              <a:rPr lang="fi-FI" dirty="0" smtClean="0"/>
              <a:t>:</a:t>
            </a:r>
          </a:p>
          <a:p>
            <a:pPr lvl="1"/>
            <a:r>
              <a:rPr lang="fi-FI" dirty="0" smtClean="0"/>
              <a:t>Syödään kuin Swazimaassa</a:t>
            </a:r>
          </a:p>
          <a:p>
            <a:pPr lvl="1"/>
            <a:r>
              <a:rPr lang="fi-FI" dirty="0" smtClean="0"/>
              <a:t>Toinen aihe tarkentuu myöhemmin</a:t>
            </a:r>
            <a:endParaRPr lang="fi-FI" dirty="0"/>
          </a:p>
          <a:p>
            <a:pPr marL="457200" lvl="1" indent="0">
              <a:buNone/>
            </a:pPr>
            <a:r>
              <a:rPr lang="fi-FI" dirty="0" err="1" smtClean="0"/>
              <a:t>Ruokamartat</a:t>
            </a:r>
            <a:r>
              <a:rPr lang="fi-FI" dirty="0" smtClean="0"/>
              <a:t>:</a:t>
            </a:r>
          </a:p>
          <a:p>
            <a:pPr lvl="1"/>
            <a:r>
              <a:rPr lang="fi-FI" dirty="0"/>
              <a:t>Vuoden nimikkokasvit </a:t>
            </a:r>
            <a:endParaRPr lang="fi-FI" dirty="0" smtClean="0"/>
          </a:p>
          <a:p>
            <a:pPr lvl="1"/>
            <a:r>
              <a:rPr lang="fi-FI" dirty="0" smtClean="0"/>
              <a:t>Kotivara</a:t>
            </a:r>
          </a:p>
          <a:p>
            <a:r>
              <a:rPr lang="fi-FI" b="1" dirty="0" smtClean="0"/>
              <a:t>Martan päivä </a:t>
            </a:r>
            <a:r>
              <a:rPr lang="fi-FI" dirty="0" smtClean="0"/>
              <a:t>– Garderobi- tapahtumat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083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Kansainvälinen toiminta</a:t>
            </a:r>
            <a:endParaRPr lang="fi-FI" sz="40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tavoitteet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84826" y="2505075"/>
            <a:ext cx="4572000" cy="3700800"/>
          </a:xfrm>
        </p:spPr>
        <p:txBody>
          <a:bodyPr>
            <a:normAutofit/>
          </a:bodyPr>
          <a:lstStyle/>
          <a:p>
            <a:r>
              <a:rPr lang="fi-FI" dirty="0" smtClean="0"/>
              <a:t>IFHE (</a:t>
            </a:r>
            <a:r>
              <a:rPr lang="en-US" dirty="0" err="1"/>
              <a:t>kotitalousalan</a:t>
            </a:r>
            <a:r>
              <a:rPr lang="en-US" dirty="0"/>
              <a:t> </a:t>
            </a:r>
            <a:r>
              <a:rPr lang="en-US" b="1" dirty="0"/>
              <a:t>International Federation for Home </a:t>
            </a:r>
            <a:r>
              <a:rPr lang="en-US" b="1" dirty="0" smtClean="0"/>
              <a:t>Economics</a:t>
            </a:r>
            <a:r>
              <a:rPr lang="en-US" dirty="0" smtClean="0"/>
              <a:t>) </a:t>
            </a:r>
            <a:r>
              <a:rPr lang="fi-FI" dirty="0" smtClean="0"/>
              <a:t>yhteyksien vahvistaminen</a:t>
            </a:r>
          </a:p>
          <a:p>
            <a:r>
              <a:rPr lang="fi-FI" dirty="0" smtClean="0"/>
              <a:t>Kehitysyhteistyön maltillinen kasvattaminen</a:t>
            </a:r>
          </a:p>
          <a:p>
            <a:r>
              <a:rPr lang="fi-FI" dirty="0" err="1" smtClean="0"/>
              <a:t>Kv-marttojen</a:t>
            </a:r>
            <a:r>
              <a:rPr lang="fi-FI" dirty="0" smtClean="0"/>
              <a:t> kouluttaminen ja muu tukeminen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toteutus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dirty="0" smtClean="0"/>
              <a:t>FIN-IFHE-puheenjohtajuus </a:t>
            </a:r>
            <a:r>
              <a:rPr lang="fi-FI" dirty="0"/>
              <a:t>M</a:t>
            </a:r>
            <a:r>
              <a:rPr lang="fi-FI" dirty="0" smtClean="0"/>
              <a:t>arttaliitossa, </a:t>
            </a:r>
            <a:r>
              <a:rPr lang="fi-FI" dirty="0" err="1" smtClean="0"/>
              <a:t>IFHE:n</a:t>
            </a:r>
            <a:r>
              <a:rPr lang="fi-FI" dirty="0" smtClean="0"/>
              <a:t> maailmankonferenssi Koreassa</a:t>
            </a:r>
          </a:p>
          <a:p>
            <a:r>
              <a:rPr lang="fi-FI" dirty="0" smtClean="0"/>
              <a:t>Etiopia-hankkeen käynnistys</a:t>
            </a:r>
          </a:p>
          <a:p>
            <a:r>
              <a:rPr lang="fi-FI" dirty="0" smtClean="0"/>
              <a:t>Säännöllinen viestintä, uusia aineistoja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370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0468" y="137413"/>
            <a:ext cx="8229600" cy="1144800"/>
          </a:xfrm>
        </p:spPr>
        <p:txBody>
          <a:bodyPr>
            <a:normAutofit/>
          </a:bodyPr>
          <a:lstStyle/>
          <a:p>
            <a:r>
              <a:rPr lang="fi-FI" sz="3600" dirty="0" smtClean="0"/>
              <a:t>vaikuttaminen</a:t>
            </a:r>
            <a:endParaRPr lang="fi-FI" sz="3600" dirty="0"/>
          </a:p>
        </p:txBody>
      </p:sp>
      <p:sp>
        <p:nvSpPr>
          <p:cNvPr id="3" name="Suorakulmio 2"/>
          <p:cNvSpPr/>
          <p:nvPr/>
        </p:nvSpPr>
        <p:spPr>
          <a:xfrm>
            <a:off x="544749" y="1136298"/>
            <a:ext cx="8142051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576"/>
              </a:spcBef>
            </a:pPr>
            <a:r>
              <a:rPr lang="fi-FI" sz="2400" dirty="0" smtClean="0">
                <a:solidFill>
                  <a:prstClr val="black"/>
                </a:solidFill>
              </a:rPr>
              <a:t>Marttojen yhteiskunnallista vaikuttavuutta edistetään viimeisenä strategiavuonna tavoitteiden mukaisesti:</a:t>
            </a:r>
          </a:p>
          <a:p>
            <a:pPr lvl="0">
              <a:spcBef>
                <a:spcPts val="576"/>
              </a:spcBef>
            </a:pPr>
            <a:endParaRPr lang="fi-FI" sz="24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fi-FI" altLang="fi-FI" sz="2400" dirty="0" smtClean="0"/>
              <a:t>Vahvistamme </a:t>
            </a:r>
            <a:r>
              <a:rPr lang="fi-FI" altLang="fi-FI" sz="2400" dirty="0" err="1"/>
              <a:t>M</a:t>
            </a:r>
            <a:r>
              <a:rPr lang="fi-FI" altLang="fi-FI" sz="2400" dirty="0" err="1" smtClean="0"/>
              <a:t>arttajärjestön</a:t>
            </a:r>
            <a:r>
              <a:rPr lang="fi-FI" altLang="fi-FI" sz="2400" dirty="0" smtClean="0"/>
              <a:t> </a:t>
            </a:r>
            <a:r>
              <a:rPr lang="fi-FI" altLang="fi-FI" sz="2400" dirty="0"/>
              <a:t>merkitystä yhteiskunnassa ja turvaamme rahoituksen </a:t>
            </a:r>
            <a:r>
              <a:rPr lang="fi-FI" altLang="fi-FI" sz="2400" dirty="0" smtClean="0"/>
              <a:t>edellytykset</a:t>
            </a:r>
          </a:p>
          <a:p>
            <a:pPr marL="342900" lvl="0" indent="-342900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fi-FI" altLang="fi-FI" sz="2400" dirty="0" smtClean="0"/>
              <a:t>Ehkäisemme </a:t>
            </a:r>
            <a:r>
              <a:rPr lang="fi-FI" altLang="fi-FI" sz="2400" b="1" dirty="0" smtClean="0"/>
              <a:t>syrjäytymistä</a:t>
            </a:r>
          </a:p>
          <a:p>
            <a:pPr marL="342900" lvl="0" indent="-342900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fi-FI" altLang="fi-FI" sz="2400" dirty="0" smtClean="0"/>
              <a:t>Edistämme </a:t>
            </a:r>
            <a:r>
              <a:rPr lang="fi-FI" altLang="fi-FI" sz="2400" b="1" dirty="0" smtClean="0"/>
              <a:t>terveyttä</a:t>
            </a:r>
          </a:p>
          <a:p>
            <a:pPr marL="342900" lvl="0" indent="-342900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fi-FI" altLang="fi-FI" sz="2400" dirty="0" smtClean="0"/>
              <a:t>Vaikutamme </a:t>
            </a:r>
            <a:r>
              <a:rPr lang="fi-FI" altLang="fi-FI" sz="2400" b="1" dirty="0"/>
              <a:t>ympäristön viihtyisyyteen ja ihmisen </a:t>
            </a:r>
            <a:r>
              <a:rPr lang="fi-FI" altLang="fi-FI" sz="2400" b="1" dirty="0" smtClean="0"/>
              <a:t>hyvinvointiin</a:t>
            </a:r>
          </a:p>
          <a:p>
            <a:pPr marL="342900" lvl="0" indent="-342900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fi-FI" altLang="fi-FI" sz="2400" dirty="0" smtClean="0"/>
              <a:t>Vahvistamme </a:t>
            </a:r>
            <a:r>
              <a:rPr lang="fi-FI" altLang="fi-FI" sz="2400" b="1" dirty="0"/>
              <a:t>kestävää kehitystä </a:t>
            </a:r>
            <a:r>
              <a:rPr lang="fi-FI" altLang="fi-FI" sz="2400" dirty="0"/>
              <a:t>(sosiaalinen, ympäristö, taloudellinen) </a:t>
            </a:r>
            <a:endParaRPr lang="fi-FI" altLang="fi-FI" sz="2400" dirty="0" smtClean="0"/>
          </a:p>
          <a:p>
            <a:pPr marL="342900" lvl="0" indent="-342900">
              <a:spcBef>
                <a:spcPts val="576"/>
              </a:spcBef>
              <a:buFont typeface="Arial" panose="020B0604020202020204" pitchFamily="34" charset="0"/>
              <a:buChar char="•"/>
            </a:pPr>
            <a:r>
              <a:rPr lang="fi-FI" altLang="fi-FI" sz="2400" dirty="0" smtClean="0"/>
              <a:t>Vaikutamme </a:t>
            </a:r>
            <a:r>
              <a:rPr lang="fi-FI" altLang="fi-FI" sz="2400" b="1" dirty="0"/>
              <a:t>tasa-arvoon ja naisen </a:t>
            </a:r>
            <a:r>
              <a:rPr lang="fi-FI" altLang="fi-FI" sz="2400" b="1" dirty="0" smtClean="0"/>
              <a:t>asemaan</a:t>
            </a:r>
            <a:endParaRPr lang="fi-FI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6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Marttaliitto v0.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A3B93"/>
      </a:accent1>
      <a:accent2>
        <a:srgbClr val="005EB0"/>
      </a:accent2>
      <a:accent3>
        <a:srgbClr val="63C6F5"/>
      </a:accent3>
      <a:accent4>
        <a:srgbClr val="DCC8AE"/>
      </a:accent4>
      <a:accent5>
        <a:srgbClr val="E0001B"/>
      </a:accent5>
      <a:accent6>
        <a:srgbClr val="4BAD31"/>
      </a:accent6>
      <a:hlink>
        <a:srgbClr val="0563C1"/>
      </a:hlink>
      <a:folHlink>
        <a:srgbClr val="954F72"/>
      </a:folHlink>
    </a:clrScheme>
    <a:fontScheme name="Marttaliitto v0.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ttaliitto peruspohja v1 0 [Vain luku]" id="{3239A1B9-97E0-4465-B0DC-D8A8C0C5E4B5}" vid="{CE73845F-E80C-4B5E-8F37-90FEEB38FA50}"/>
    </a:ext>
  </a:extLst>
</a:theme>
</file>

<file path=ppt/theme/theme2.xml><?xml version="1.0" encoding="utf-8"?>
<a:theme xmlns:a="http://schemas.openxmlformats.org/drawingml/2006/main" name="1_Office-teema">
  <a:themeElements>
    <a:clrScheme name="Marttaliitto v0.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A3B93"/>
      </a:accent1>
      <a:accent2>
        <a:srgbClr val="005EB0"/>
      </a:accent2>
      <a:accent3>
        <a:srgbClr val="63C6F5"/>
      </a:accent3>
      <a:accent4>
        <a:srgbClr val="DCC8AE"/>
      </a:accent4>
      <a:accent5>
        <a:srgbClr val="E0001B"/>
      </a:accent5>
      <a:accent6>
        <a:srgbClr val="4BAD31"/>
      </a:accent6>
      <a:hlink>
        <a:srgbClr val="0563C1"/>
      </a:hlink>
      <a:folHlink>
        <a:srgbClr val="954F72"/>
      </a:folHlink>
    </a:clrScheme>
    <a:fontScheme name="Marttaliitto v0.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ttaliitto peruspohja v0.1.potx" id="{E72C7020-86A5-49ED-AF96-7CCD9856F804}" vid="{721173C8-2DE3-401B-B056-23DE18DB7D78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Marttojen uusi ppt-pohja 2015</Template>
  <TotalTime>455</TotalTime>
  <Words>653</Words>
  <Application>Microsoft Office PowerPoint</Application>
  <PresentationFormat>Näytössä katseltava diaesitys (4:3)</PresentationFormat>
  <Paragraphs>197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16</vt:i4>
      </vt:variant>
    </vt:vector>
  </HeadingPairs>
  <TitlesOfParts>
    <vt:vector size="25" baseType="lpstr">
      <vt:lpstr>ＭＳ Ｐゴシック</vt:lpstr>
      <vt:lpstr>ＭＳ Ｐゴシック</vt:lpstr>
      <vt:lpstr>Arial</vt:lpstr>
      <vt:lpstr>Calibri</vt:lpstr>
      <vt:lpstr>Courier New</vt:lpstr>
      <vt:lpstr>Trebuchet MS</vt:lpstr>
      <vt:lpstr>Verdana</vt:lpstr>
      <vt:lpstr>Office-teema</vt:lpstr>
      <vt:lpstr>1_Office-teema</vt:lpstr>
      <vt:lpstr>Toimintasuunnitelma 2016</vt:lpstr>
      <vt:lpstr>Martoissa on arjen mahdollisuus teema 2016</vt:lpstr>
      <vt:lpstr>neuvonta</vt:lpstr>
      <vt:lpstr>Ketjukoulutukset ja ravintolapäivä</vt:lpstr>
      <vt:lpstr>PowerPoint-esitys</vt:lpstr>
      <vt:lpstr>Järjestötoiminta</vt:lpstr>
      <vt:lpstr>Järjestötoiminta,marttailu</vt:lpstr>
      <vt:lpstr>Kansainvälinen toiminta</vt:lpstr>
      <vt:lpstr>vaikuttaminen</vt:lpstr>
      <vt:lpstr>Vuosisatamme verkkoon</vt:lpstr>
      <vt:lpstr>Viestintä ja markkinointi</vt:lpstr>
      <vt:lpstr>Marttojen viestintäkanavat</vt:lpstr>
      <vt:lpstr>talous</vt:lpstr>
      <vt:lpstr>Hallinto</vt:lpstr>
      <vt:lpstr>Tapahtumakalenteri 2016</vt:lpstr>
      <vt:lpstr>Kiitos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Marianne Heikkilä</dc:creator>
  <cp:lastModifiedBy>Seija Uimaniemi</cp:lastModifiedBy>
  <cp:revision>63</cp:revision>
  <dcterms:created xsi:type="dcterms:W3CDTF">2015-02-18T13:34:56Z</dcterms:created>
  <dcterms:modified xsi:type="dcterms:W3CDTF">2015-04-15T06:28:03Z</dcterms:modified>
</cp:coreProperties>
</file>