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sldIdLst>
    <p:sldId id="256" r:id="rId8"/>
    <p:sldId id="257" r:id="rId9"/>
    <p:sldId id="258" r:id="rId10"/>
    <p:sldId id="259" r:id="rId11"/>
    <p:sldId id="260" r:id="rId12"/>
    <p:sldId id="261" r:id="rId13"/>
    <p:sldId id="262" r:id="rId14"/>
    <p:sldId id="263" r:id="rId15"/>
    <p:sldId id="266" r:id="rId16"/>
    <p:sldId id="267" r:id="rId17"/>
    <p:sldId id="268" r:id="rId18"/>
    <p:sldId id="269" r:id="rId19"/>
    <p:sldId id="270" r:id="rId20"/>
    <p:sldId id="264" r:id="rId21"/>
    <p:sldId id="271" r:id="rId22"/>
    <p:sldId id="272" r:id="rId23"/>
  </p:sldIdLst>
  <p:sldSz cx="9144000" cy="6858000" type="screen4x3"/>
  <p:notesSz cx="7559675" cy="10691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4" d="100"/>
          <a:sy n="54" d="100"/>
        </p:scale>
        <p:origin x="1197" y="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32"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33" name="PlaceHolder 5"/>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35"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36" name="PlaceHolder 3"/>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pic>
        <p:nvPicPr>
          <p:cNvPr id="37" name="Kuva 36"/>
          <p:cNvPicPr/>
          <p:nvPr/>
        </p:nvPicPr>
        <p:blipFill>
          <a:blip r:embed="rId2"/>
          <a:stretch/>
        </p:blipFill>
        <p:spPr>
          <a:xfrm>
            <a:off x="2079360" y="1604520"/>
            <a:ext cx="4984200" cy="3977280"/>
          </a:xfrm>
          <a:prstGeom prst="rect">
            <a:avLst/>
          </a:prstGeom>
          <a:ln>
            <a:noFill/>
          </a:ln>
        </p:spPr>
      </p:pic>
      <p:pic>
        <p:nvPicPr>
          <p:cNvPr id="38" name="Kuva 37"/>
          <p:cNvPicPr/>
          <p:nvPr/>
        </p:nvPicPr>
        <p:blipFill>
          <a:blip r:embed="rId2"/>
          <a:stretch/>
        </p:blipFill>
        <p:spPr>
          <a:xfrm>
            <a:off x="2079360" y="1604520"/>
            <a:ext cx="498420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43"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45"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47"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48" name="PlaceHolder 3"/>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728640" y="2127600"/>
            <a:ext cx="7686720" cy="727524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52"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53" name="PlaceHolder 3"/>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54" name="PlaceHolder 4"/>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56"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57"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58"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60"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61"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62" name="PlaceHolder 4"/>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64" name="PlaceHolder 2"/>
          <p:cNvSpPr>
            <a:spLocks noGrp="1"/>
          </p:cNvSpPr>
          <p:nvPr>
            <p:ph type="body"/>
          </p:nvPr>
        </p:nvSpPr>
        <p:spPr>
          <a:xfrm>
            <a:off x="457200" y="160452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65" name="PlaceHolder 3"/>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67"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68"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69"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70" name="PlaceHolder 5"/>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72"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73" name="PlaceHolder 3"/>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pic>
        <p:nvPicPr>
          <p:cNvPr id="74" name="Kuva 73"/>
          <p:cNvPicPr/>
          <p:nvPr/>
        </p:nvPicPr>
        <p:blipFill>
          <a:blip r:embed="rId2"/>
          <a:stretch/>
        </p:blipFill>
        <p:spPr>
          <a:xfrm>
            <a:off x="2079360" y="1604520"/>
            <a:ext cx="4984200" cy="3977280"/>
          </a:xfrm>
          <a:prstGeom prst="rect">
            <a:avLst/>
          </a:prstGeom>
          <a:ln>
            <a:noFill/>
          </a:ln>
        </p:spPr>
      </p:pic>
      <p:pic>
        <p:nvPicPr>
          <p:cNvPr id="75" name="Kuva 74"/>
          <p:cNvPicPr/>
          <p:nvPr/>
        </p:nvPicPr>
        <p:blipFill>
          <a:blip r:embed="rId2"/>
          <a:stretch/>
        </p:blipFill>
        <p:spPr>
          <a:xfrm>
            <a:off x="2079360" y="1604520"/>
            <a:ext cx="4984200" cy="3977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8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83"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85"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86" name="PlaceHolder 3"/>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728640" y="2127600"/>
            <a:ext cx="7686720" cy="727524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90"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91" name="PlaceHolder 3"/>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92" name="PlaceHolder 4"/>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94"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95"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96"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98"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99"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00" name="PlaceHolder 4"/>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02" name="PlaceHolder 2"/>
          <p:cNvSpPr>
            <a:spLocks noGrp="1"/>
          </p:cNvSpPr>
          <p:nvPr>
            <p:ph type="body"/>
          </p:nvPr>
        </p:nvSpPr>
        <p:spPr>
          <a:xfrm>
            <a:off x="457200" y="160452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03" name="PlaceHolder 3"/>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05"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06"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07"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08" name="PlaceHolder 5"/>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10"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11" name="PlaceHolder 3"/>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pic>
        <p:nvPicPr>
          <p:cNvPr id="112" name="Kuva 111"/>
          <p:cNvPicPr/>
          <p:nvPr/>
        </p:nvPicPr>
        <p:blipFill>
          <a:blip r:embed="rId2"/>
          <a:stretch/>
        </p:blipFill>
        <p:spPr>
          <a:xfrm>
            <a:off x="2079360" y="1604520"/>
            <a:ext cx="4984200" cy="3977280"/>
          </a:xfrm>
          <a:prstGeom prst="rect">
            <a:avLst/>
          </a:prstGeom>
          <a:ln>
            <a:noFill/>
          </a:ln>
        </p:spPr>
      </p:pic>
      <p:pic>
        <p:nvPicPr>
          <p:cNvPr id="113" name="Kuva 112"/>
          <p:cNvPicPr/>
          <p:nvPr/>
        </p:nvPicPr>
        <p:blipFill>
          <a:blip r:embed="rId2"/>
          <a:stretch/>
        </p:blipFill>
        <p:spPr>
          <a:xfrm>
            <a:off x="2079360" y="1604520"/>
            <a:ext cx="498420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8"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19"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21"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23"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24" name="PlaceHolder 3"/>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5"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6" name="PlaceHolder 1"/>
          <p:cNvSpPr>
            <a:spLocks noGrp="1"/>
          </p:cNvSpPr>
          <p:nvPr>
            <p:ph type="subTitle"/>
          </p:nvPr>
        </p:nvSpPr>
        <p:spPr>
          <a:xfrm>
            <a:off x="728640" y="2127600"/>
            <a:ext cx="7686720" cy="727524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28"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29" name="PlaceHolder 3"/>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30" name="PlaceHolder 4"/>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32"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33"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34"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36"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37"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38" name="PlaceHolder 4"/>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40" name="PlaceHolder 2"/>
          <p:cNvSpPr>
            <a:spLocks noGrp="1"/>
          </p:cNvSpPr>
          <p:nvPr>
            <p:ph type="body"/>
          </p:nvPr>
        </p:nvSpPr>
        <p:spPr>
          <a:xfrm>
            <a:off x="457200" y="160452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41" name="PlaceHolder 3"/>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43"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44"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45"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46" name="PlaceHolder 5"/>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48"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49" name="PlaceHolder 3"/>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pic>
        <p:nvPicPr>
          <p:cNvPr id="150" name="Kuva 149"/>
          <p:cNvPicPr/>
          <p:nvPr/>
        </p:nvPicPr>
        <p:blipFill>
          <a:blip r:embed="rId2"/>
          <a:stretch/>
        </p:blipFill>
        <p:spPr>
          <a:xfrm>
            <a:off x="2079360" y="1604520"/>
            <a:ext cx="4984200" cy="3977280"/>
          </a:xfrm>
          <a:prstGeom prst="rect">
            <a:avLst/>
          </a:prstGeom>
          <a:ln>
            <a:noFill/>
          </a:ln>
        </p:spPr>
      </p:pic>
      <p:pic>
        <p:nvPicPr>
          <p:cNvPr id="151" name="Kuva 150"/>
          <p:cNvPicPr/>
          <p:nvPr/>
        </p:nvPicPr>
        <p:blipFill>
          <a:blip r:embed="rId2"/>
          <a:stretch/>
        </p:blipFill>
        <p:spPr>
          <a:xfrm>
            <a:off x="2079360" y="1604520"/>
            <a:ext cx="4984200" cy="397728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5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58"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60"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61" name="PlaceHolder 3"/>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728640" y="2127600"/>
            <a:ext cx="7686720" cy="727524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65"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66" name="PlaceHolder 3"/>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67" name="PlaceHolder 4"/>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69"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70"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71"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73"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74"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75" name="PlaceHolder 4"/>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77" name="PlaceHolder 2"/>
          <p:cNvSpPr>
            <a:spLocks noGrp="1"/>
          </p:cNvSpPr>
          <p:nvPr>
            <p:ph type="body"/>
          </p:nvPr>
        </p:nvSpPr>
        <p:spPr>
          <a:xfrm>
            <a:off x="457200" y="160452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78" name="PlaceHolder 3"/>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80"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81"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82"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83" name="PlaceHolder 5"/>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728640" y="2127600"/>
            <a:ext cx="7686720" cy="727524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85"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86" name="PlaceHolder 3"/>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pic>
        <p:nvPicPr>
          <p:cNvPr id="187" name="Kuva 186"/>
          <p:cNvPicPr/>
          <p:nvPr/>
        </p:nvPicPr>
        <p:blipFill>
          <a:blip r:embed="rId2"/>
          <a:stretch/>
        </p:blipFill>
        <p:spPr>
          <a:xfrm>
            <a:off x="2079360" y="1604520"/>
            <a:ext cx="4984200" cy="3977280"/>
          </a:xfrm>
          <a:prstGeom prst="rect">
            <a:avLst/>
          </a:prstGeom>
          <a:ln>
            <a:noFill/>
          </a:ln>
        </p:spPr>
      </p:pic>
      <p:pic>
        <p:nvPicPr>
          <p:cNvPr id="188" name="Kuva 187"/>
          <p:cNvPicPr/>
          <p:nvPr/>
        </p:nvPicPr>
        <p:blipFill>
          <a:blip r:embed="rId2"/>
          <a:stretch/>
        </p:blipFill>
        <p:spPr>
          <a:xfrm>
            <a:off x="2079360" y="1604520"/>
            <a:ext cx="4984200" cy="397728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5"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96"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98"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00"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01" name="PlaceHolder 3"/>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2"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3" name="PlaceHolder 1"/>
          <p:cNvSpPr>
            <a:spLocks noGrp="1"/>
          </p:cNvSpPr>
          <p:nvPr>
            <p:ph type="subTitle"/>
          </p:nvPr>
        </p:nvSpPr>
        <p:spPr>
          <a:xfrm>
            <a:off x="728640" y="2127600"/>
            <a:ext cx="7686720" cy="727524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05"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06" name="PlaceHolder 3"/>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07" name="PlaceHolder 4"/>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09"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10"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11"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13"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14"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15" name="PlaceHolder 4"/>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6" name="PlaceHolder 3"/>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17" name="PlaceHolder 4"/>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6"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17" name="PlaceHolder 2"/>
          <p:cNvSpPr>
            <a:spLocks noGrp="1"/>
          </p:cNvSpPr>
          <p:nvPr>
            <p:ph type="body"/>
          </p:nvPr>
        </p:nvSpPr>
        <p:spPr>
          <a:xfrm>
            <a:off x="457200" y="160452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18" name="PlaceHolder 3"/>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20"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21"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22"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23" name="PlaceHolder 5"/>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25"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26" name="PlaceHolder 3"/>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pic>
        <p:nvPicPr>
          <p:cNvPr id="227" name="Kuva 226"/>
          <p:cNvPicPr/>
          <p:nvPr/>
        </p:nvPicPr>
        <p:blipFill>
          <a:blip r:embed="rId2"/>
          <a:stretch/>
        </p:blipFill>
        <p:spPr>
          <a:xfrm>
            <a:off x="2079360" y="1604520"/>
            <a:ext cx="4984200" cy="3977280"/>
          </a:xfrm>
          <a:prstGeom prst="rect">
            <a:avLst/>
          </a:prstGeom>
          <a:ln>
            <a:noFill/>
          </a:ln>
        </p:spPr>
      </p:pic>
      <p:pic>
        <p:nvPicPr>
          <p:cNvPr id="228" name="Kuva 227"/>
          <p:cNvPicPr/>
          <p:nvPr/>
        </p:nvPicPr>
        <p:blipFill>
          <a:blip r:embed="rId2"/>
          <a:stretch/>
        </p:blipFill>
        <p:spPr>
          <a:xfrm>
            <a:off x="2079360" y="1604520"/>
            <a:ext cx="4984200" cy="397728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7"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38"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40"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42"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43" name="PlaceHolder 3"/>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4"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5" name="PlaceHolder 1"/>
          <p:cNvSpPr>
            <a:spLocks noGrp="1"/>
          </p:cNvSpPr>
          <p:nvPr>
            <p:ph type="subTitle"/>
          </p:nvPr>
        </p:nvSpPr>
        <p:spPr>
          <a:xfrm>
            <a:off x="728640" y="2127600"/>
            <a:ext cx="7686720" cy="7275240"/>
          </a:xfrm>
          <a:prstGeom prst="rect">
            <a:avLst/>
          </a:prstGeom>
        </p:spPr>
        <p:txBody>
          <a:bodyPr lIns="0" tIns="0" rIns="0" bIns="0" anchor="ctr"/>
          <a:lstStyle/>
          <a:p>
            <a:pPr algn="ctr"/>
            <a:endParaRPr lang="fi-FI"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47"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48" name="PlaceHolder 3"/>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49" name="PlaceHolder 4"/>
          <p:cNvSpPr>
            <a:spLocks noGrp="1"/>
          </p:cNvSpPr>
          <p:nvPr>
            <p:ph type="body"/>
          </p:nvPr>
        </p:nvSpPr>
        <p:spPr>
          <a:xfrm>
            <a:off x="467424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51" name="PlaceHolder 2"/>
          <p:cNvSpPr>
            <a:spLocks noGrp="1"/>
          </p:cNvSpPr>
          <p:nvPr>
            <p:ph type="body"/>
          </p:nvPr>
        </p:nvSpPr>
        <p:spPr>
          <a:xfrm>
            <a:off x="457200" y="1604520"/>
            <a:ext cx="401580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52"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53"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55"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56"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57" name="PlaceHolder 4"/>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59" name="PlaceHolder 2"/>
          <p:cNvSpPr>
            <a:spLocks noGrp="1"/>
          </p:cNvSpPr>
          <p:nvPr>
            <p:ph type="body"/>
          </p:nvPr>
        </p:nvSpPr>
        <p:spPr>
          <a:xfrm>
            <a:off x="457200" y="160452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60" name="PlaceHolder 3"/>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62"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63"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64" name="PlaceHolder 4"/>
          <p:cNvSpPr>
            <a:spLocks noGrp="1"/>
          </p:cNvSpPr>
          <p:nvPr>
            <p:ph type="body"/>
          </p:nvPr>
        </p:nvSpPr>
        <p:spPr>
          <a:xfrm>
            <a:off x="467424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65" name="PlaceHolder 5"/>
          <p:cNvSpPr>
            <a:spLocks noGrp="1"/>
          </p:cNvSpPr>
          <p:nvPr>
            <p:ph type="body"/>
          </p:nvPr>
        </p:nvSpPr>
        <p:spPr>
          <a:xfrm>
            <a:off x="457200" y="368208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67" name="PlaceHolder 2"/>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68" name="PlaceHolder 3"/>
          <p:cNvSpPr>
            <a:spLocks noGrp="1"/>
          </p:cNvSpPr>
          <p:nvPr>
            <p:ph type="body"/>
          </p:nvPr>
        </p:nvSpPr>
        <p:spPr>
          <a:xfrm>
            <a:off x="457200" y="1604520"/>
            <a:ext cx="8229240" cy="397728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pic>
        <p:nvPicPr>
          <p:cNvPr id="269" name="Kuva 268"/>
          <p:cNvPicPr/>
          <p:nvPr/>
        </p:nvPicPr>
        <p:blipFill>
          <a:blip r:embed="rId2"/>
          <a:stretch/>
        </p:blipFill>
        <p:spPr>
          <a:xfrm>
            <a:off x="2079360" y="1604520"/>
            <a:ext cx="4984200" cy="3977280"/>
          </a:xfrm>
          <a:prstGeom prst="rect">
            <a:avLst/>
          </a:prstGeom>
          <a:ln>
            <a:noFill/>
          </a:ln>
        </p:spPr>
      </p:pic>
      <p:pic>
        <p:nvPicPr>
          <p:cNvPr id="270" name="Kuva 269"/>
          <p:cNvPicPr/>
          <p:nvPr/>
        </p:nvPicPr>
        <p:blipFill>
          <a:blip r:embed="rId2"/>
          <a:stretch/>
        </p:blipFill>
        <p:spPr>
          <a:xfrm>
            <a:off x="2079360" y="1604520"/>
            <a:ext cx="4984200" cy="3977280"/>
          </a:xfrm>
          <a:prstGeom prst="rect">
            <a:avLst/>
          </a:prstGeom>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28640" y="2127600"/>
            <a:ext cx="7686720" cy="1569240"/>
          </a:xfrm>
          <a:prstGeom prst="rect">
            <a:avLst/>
          </a:prstGeom>
        </p:spPr>
        <p:txBody>
          <a:bodyPr lIns="0" tIns="0" rIns="0" bIns="0" anchor="ctr"/>
          <a:lstStyle/>
          <a:p>
            <a:endParaRPr lang="fi-FI" sz="1800" b="0" strike="noStrike" spc="-1">
              <a:solidFill>
                <a:srgbClr val="000000"/>
              </a:solidFill>
              <a:uFill>
                <a:solidFill>
                  <a:srgbClr val="FFFFFF"/>
                </a:solidFill>
              </a:uFill>
              <a:latin typeface="Trebuchet MS"/>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lstStyle/>
          <a:p>
            <a:endParaRPr lang="fi-FI" sz="2400" b="0" strike="noStrike" spc="-1">
              <a:solidFill>
                <a:srgbClr val="000000"/>
              </a:solidFill>
              <a:uFill>
                <a:solidFill>
                  <a:srgbClr val="FFFFFF"/>
                </a:solidFill>
              </a:uFill>
              <a:latin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2.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5.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269B0"/>
        </a:solidFill>
        <a:effectLst/>
      </p:bgPr>
    </p:bg>
    <p:spTree>
      <p:nvGrpSpPr>
        <p:cNvPr id="1" name=""/>
        <p:cNvGrpSpPr/>
        <p:nvPr/>
      </p:nvGrpSpPr>
      <p:grpSpPr>
        <a:xfrm>
          <a:off x="0" y="0"/>
          <a:ext cx="0" cy="0"/>
          <a:chOff x="0" y="0"/>
          <a:chExt cx="0" cy="0"/>
        </a:xfrm>
      </p:grpSpPr>
      <p:pic>
        <p:nvPicPr>
          <p:cNvPr id="5" name="Kuva 6"/>
          <p:cNvPicPr/>
          <p:nvPr/>
        </p:nvPicPr>
        <p:blipFill>
          <a:blip r:embed="rId14"/>
          <a:stretch/>
        </p:blipFill>
        <p:spPr>
          <a:xfrm>
            <a:off x="7592400" y="6196320"/>
            <a:ext cx="1295640" cy="493200"/>
          </a:xfrm>
          <a:prstGeom prst="rect">
            <a:avLst/>
          </a:prstGeom>
          <a:ln>
            <a:noFill/>
          </a:ln>
        </p:spPr>
      </p:pic>
      <p:sp>
        <p:nvSpPr>
          <p:cNvPr id="6" name="PlaceHolder 1"/>
          <p:cNvSpPr>
            <a:spLocks noGrp="1"/>
          </p:cNvSpPr>
          <p:nvPr>
            <p:ph type="title"/>
          </p:nvPr>
        </p:nvSpPr>
        <p:spPr>
          <a:xfrm>
            <a:off x="1371600" y="4330800"/>
            <a:ext cx="6400440" cy="575640"/>
          </a:xfrm>
          <a:prstGeom prst="rect">
            <a:avLst/>
          </a:prstGeom>
        </p:spPr>
        <p:txBody>
          <a:bodyPr anchor="b"/>
          <a:lstStyle/>
          <a:p>
            <a:pPr algn="ctr">
              <a:lnSpc>
                <a:spcPct val="100000"/>
              </a:lnSpc>
            </a:pPr>
            <a:r>
              <a:rPr lang="fi-FI" sz="2800" b="1" strike="noStrike" cap="all" spc="299">
                <a:solidFill>
                  <a:srgbClr val="DDD9C3"/>
                </a:solidFill>
                <a:uFill>
                  <a:solidFill>
                    <a:srgbClr val="FFFFFF"/>
                  </a:solidFill>
                </a:uFill>
                <a:latin typeface="Trebuchet MS"/>
              </a:rPr>
              <a:t>Muokkaa perustyyl. napsautt.</a:t>
            </a:r>
            <a:endParaRPr lang="fi-FI" sz="1800" b="0" strike="noStrike" spc="-1">
              <a:solidFill>
                <a:srgbClr val="000000"/>
              </a:solidFill>
              <a:uFill>
                <a:solidFill>
                  <a:srgbClr val="FFFFFF"/>
                </a:solidFill>
              </a:uFill>
              <a:latin typeface="Trebuchet MS"/>
            </a:endParaRPr>
          </a:p>
        </p:txBody>
      </p:sp>
      <p:pic>
        <p:nvPicPr>
          <p:cNvPr id="2" name="Picture 11"/>
          <p:cNvPicPr/>
          <p:nvPr/>
        </p:nvPicPr>
        <p:blipFill>
          <a:blip r:embed="rId15"/>
          <a:stretch/>
        </p:blipFill>
        <p:spPr>
          <a:xfrm>
            <a:off x="958320" y="1683360"/>
            <a:ext cx="7451640" cy="2433600"/>
          </a:xfrm>
          <a:prstGeom prst="rect">
            <a:avLst/>
          </a:prstGeom>
          <a:ln>
            <a:noFill/>
          </a:ln>
        </p:spPr>
      </p:pic>
      <p:pic>
        <p:nvPicPr>
          <p:cNvPr id="3" name="Picture 12"/>
          <p:cNvPicPr/>
          <p:nvPr/>
        </p:nvPicPr>
        <p:blipFill>
          <a:blip r:embed="rId16"/>
          <a:stretch/>
        </p:blipFill>
        <p:spPr>
          <a:xfrm>
            <a:off x="162000" y="-666000"/>
            <a:ext cx="2070720" cy="3599640"/>
          </a:xfrm>
          <a:prstGeom prst="rect">
            <a:avLst/>
          </a:prstGeom>
          <a:ln>
            <a:noFill/>
          </a:ln>
        </p:spPr>
      </p:pic>
      <p:sp>
        <p:nvSpPr>
          <p:cNvPr id="4"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Click to edit the outline text format</a:t>
            </a:r>
          </a:p>
          <a:p>
            <a:pPr marL="864000" lvl="1" indent="-324000">
              <a:buClr>
                <a:srgbClr val="000000"/>
              </a:buClr>
              <a:buSzPct val="75000"/>
              <a:buFont typeface="Symbol" charset="2"/>
              <a:buChar char=""/>
            </a:pPr>
            <a:r>
              <a:rPr lang="fi-FI" sz="2000" b="0" strike="noStrike" spc="-1">
                <a:solidFill>
                  <a:srgbClr val="000000"/>
                </a:solidFill>
                <a:uFill>
                  <a:solidFill>
                    <a:srgbClr val="FFFFFF"/>
                  </a:solidFill>
                </a:uFill>
                <a:latin typeface="Trebuchet MS"/>
              </a:rPr>
              <a:t>Second Outline Level</a:t>
            </a:r>
          </a:p>
          <a:p>
            <a:pPr marL="1296000" lvl="2" indent="-288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Third Outline Level</a:t>
            </a:r>
          </a:p>
          <a:p>
            <a:pPr marL="1728000" lvl="3" indent="-216000">
              <a:buClr>
                <a:srgbClr val="000000"/>
              </a:buClr>
              <a:buSzPct val="75000"/>
              <a:buFont typeface="Symbol" charset="2"/>
              <a:buChar char=""/>
            </a:pPr>
            <a:r>
              <a:rPr lang="fi-FI" sz="2000" b="0" strike="noStrike" spc="-1">
                <a:solidFill>
                  <a:srgbClr val="000000"/>
                </a:solidFill>
                <a:uFill>
                  <a:solidFill>
                    <a:srgbClr val="FFFFFF"/>
                  </a:solidFill>
                </a:uFill>
                <a:latin typeface="Trebuchet MS"/>
              </a:rPr>
              <a:t>Fourth Outline Level</a:t>
            </a:r>
          </a:p>
          <a:p>
            <a:pPr marL="2160000" lvl="4" indent="-216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Fifth Outline Level</a:t>
            </a:r>
          </a:p>
          <a:p>
            <a:pPr marL="2592000" lvl="5" indent="-216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Sixth Outline Level</a:t>
            </a:r>
          </a:p>
          <a:p>
            <a:pPr marL="3024000" lvl="6" indent="-216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9" name="Kuva 6"/>
          <p:cNvPicPr/>
          <p:nvPr/>
        </p:nvPicPr>
        <p:blipFill>
          <a:blip r:embed="rId14"/>
          <a:stretch/>
        </p:blipFill>
        <p:spPr>
          <a:xfrm>
            <a:off x="7592400" y="6196320"/>
            <a:ext cx="1295640" cy="493200"/>
          </a:xfrm>
          <a:prstGeom prst="rect">
            <a:avLst/>
          </a:prstGeom>
          <a:ln>
            <a:noFill/>
          </a:ln>
        </p:spPr>
      </p:pic>
      <p:sp>
        <p:nvSpPr>
          <p:cNvPr id="40" name="PlaceHolder 1"/>
          <p:cNvSpPr>
            <a:spLocks noGrp="1"/>
          </p:cNvSpPr>
          <p:nvPr>
            <p:ph type="title"/>
          </p:nvPr>
        </p:nvSpPr>
        <p:spPr>
          <a:xfrm>
            <a:off x="457200" y="273600"/>
            <a:ext cx="8229240" cy="1144440"/>
          </a:xfrm>
          <a:prstGeom prst="rect">
            <a:avLst/>
          </a:prstGeom>
        </p:spPr>
        <p:txBody>
          <a:bodyPr anchor="ctr"/>
          <a:lstStyle/>
          <a:p>
            <a:pPr>
              <a:lnSpc>
                <a:spcPct val="100000"/>
              </a:lnSpc>
            </a:pPr>
            <a:r>
              <a:rPr lang="fi-FI" sz="4400" b="1" strike="noStrike" cap="all" spc="299">
                <a:solidFill>
                  <a:srgbClr val="000000"/>
                </a:solidFill>
                <a:uFill>
                  <a:solidFill>
                    <a:srgbClr val="FFFFFF"/>
                  </a:solidFill>
                </a:uFill>
                <a:latin typeface="Trebuchet MS"/>
              </a:rPr>
              <a:t>Muokkaa perustyyl. napsautt.</a:t>
            </a:r>
            <a:endParaRPr lang="fi-FI" sz="1800" b="0" strike="noStrike" spc="-1">
              <a:solidFill>
                <a:srgbClr val="000000"/>
              </a:solidFill>
              <a:uFill>
                <a:solidFill>
                  <a:srgbClr val="FFFFFF"/>
                </a:solidFill>
              </a:uFill>
              <a:latin typeface="Trebuchet MS"/>
            </a:endParaRPr>
          </a:p>
        </p:txBody>
      </p:sp>
      <p:sp>
        <p:nvSpPr>
          <p:cNvPr id="41" name="PlaceHolder 2"/>
          <p:cNvSpPr>
            <a:spLocks noGrp="1"/>
          </p:cNvSpPr>
          <p:nvPr>
            <p:ph type="body"/>
          </p:nvPr>
        </p:nvSpPr>
        <p:spPr>
          <a:xfrm>
            <a:off x="457200" y="1602000"/>
            <a:ext cx="8229240" cy="4524840"/>
          </a:xfrm>
          <a:prstGeom prst="rect">
            <a:avLst/>
          </a:prstGeom>
        </p:spPr>
        <p:txBody>
          <a:bodyPr/>
          <a:lstStyle/>
          <a:p>
            <a:pPr marL="432000" indent="-324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Click to edit the outline text format</a:t>
            </a:r>
          </a:p>
          <a:p>
            <a:pPr marL="864000" lvl="1" indent="-324000">
              <a:buClr>
                <a:srgbClr val="000000"/>
              </a:buClr>
              <a:buSzPct val="75000"/>
              <a:buFont typeface="Symbol" charset="2"/>
              <a:buChar char=""/>
            </a:pPr>
            <a:r>
              <a:rPr lang="fi-FI" sz="2400" b="0" strike="noStrike" spc="-1">
                <a:solidFill>
                  <a:srgbClr val="000000"/>
                </a:solidFill>
                <a:uFill>
                  <a:solidFill>
                    <a:srgbClr val="FFFFFF"/>
                  </a:solidFill>
                </a:uFill>
                <a:latin typeface="Trebuchet MS"/>
              </a:rPr>
              <a:t>Second Outline Level</a:t>
            </a:r>
            <a:endParaRPr lang="fi-FI" sz="2000" b="0" strike="noStrike" spc="-1">
              <a:solidFill>
                <a:srgbClr val="000000"/>
              </a:solidFill>
              <a:uFill>
                <a:solidFill>
                  <a:srgbClr val="FFFFFF"/>
                </a:solidFill>
              </a:uFill>
              <a:latin typeface="Trebuchet MS"/>
            </a:endParaRPr>
          </a:p>
          <a:p>
            <a:pPr marL="1296000" lvl="2" indent="-288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Third Outline Level</a:t>
            </a:r>
            <a:endParaRPr lang="fi-FI" sz="2000" b="0" strike="noStrike" spc="-1">
              <a:solidFill>
                <a:srgbClr val="000000"/>
              </a:solidFill>
              <a:uFill>
                <a:solidFill>
                  <a:srgbClr val="FFFFFF"/>
                </a:solidFill>
              </a:uFill>
              <a:latin typeface="Trebuchet MS"/>
            </a:endParaRPr>
          </a:p>
          <a:p>
            <a:pPr marL="1728000" lvl="3" indent="-216000">
              <a:buClr>
                <a:srgbClr val="000000"/>
              </a:buClr>
              <a:buSzPct val="75000"/>
              <a:buFont typeface="Symbol" charset="2"/>
              <a:buChar char=""/>
            </a:pPr>
            <a:r>
              <a:rPr lang="fi-FI" sz="2400" b="0" strike="noStrike" spc="-1">
                <a:solidFill>
                  <a:srgbClr val="000000"/>
                </a:solidFill>
                <a:uFill>
                  <a:solidFill>
                    <a:srgbClr val="FFFFFF"/>
                  </a:solidFill>
                </a:uFill>
                <a:latin typeface="Trebuchet MS"/>
              </a:rPr>
              <a:t>Fourth Outline Level</a:t>
            </a:r>
            <a:endParaRPr lang="fi-FI" sz="2000" b="0" strike="noStrike" spc="-1">
              <a:solidFill>
                <a:srgbClr val="000000"/>
              </a:solidFill>
              <a:uFill>
                <a:solidFill>
                  <a:srgbClr val="FFFFFF"/>
                </a:solidFill>
              </a:uFill>
              <a:latin typeface="Trebuchet MS"/>
            </a:endParaRPr>
          </a:p>
          <a:p>
            <a:pPr marL="2160000" lvl="4" indent="-216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Fifth Outline Level</a:t>
            </a:r>
            <a:endParaRPr lang="fi-FI" sz="2000" b="0" strike="noStrike" spc="-1">
              <a:solidFill>
                <a:srgbClr val="000000"/>
              </a:solidFill>
              <a:uFill>
                <a:solidFill>
                  <a:srgbClr val="FFFFFF"/>
                </a:solidFill>
              </a:uFill>
              <a:latin typeface="Trebuchet MS"/>
            </a:endParaRPr>
          </a:p>
          <a:p>
            <a:pPr marL="2592000" lvl="5" indent="-216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Sixth Outline Level</a:t>
            </a:r>
            <a:endParaRPr lang="fi-FI" sz="2000" b="0" strike="noStrike" spc="-1">
              <a:solidFill>
                <a:srgbClr val="000000"/>
              </a:solidFill>
              <a:uFill>
                <a:solidFill>
                  <a:srgbClr val="FFFFFF"/>
                </a:solidFill>
              </a:uFill>
              <a:latin typeface="Trebuchet MS"/>
            </a:endParaRPr>
          </a:p>
          <a:p>
            <a:pPr marL="3024000" lvl="6" indent="-216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Seventh Outline LevelMuokkaa tekstin perustyylejä napsauttamalla</a:t>
            </a:r>
            <a:endParaRPr lang="fi-FI" sz="2000" b="0" strike="noStrike" spc="-1">
              <a:solidFill>
                <a:srgbClr val="000000"/>
              </a:solidFill>
              <a:uFill>
                <a:solidFill>
                  <a:srgbClr val="FFFFFF"/>
                </a:solidFill>
              </a:uFill>
              <a:latin typeface="Trebuchet MS"/>
            </a:endParaRPr>
          </a:p>
          <a:p>
            <a:pPr marL="3456000" lvl="7" indent="-216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toinen taso</a:t>
            </a:r>
          </a:p>
          <a:p>
            <a:pPr marL="3888000" lvl="8" indent="-216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kolmas taso</a:t>
            </a:r>
          </a:p>
          <a:p>
            <a:pPr marL="4320000" lvl="0" indent="-216000">
              <a:lnSpc>
                <a:spcPct val="100000"/>
              </a:lnSpc>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neljäs taso</a:t>
            </a:r>
          </a:p>
          <a:p>
            <a:pPr marL="4320000" lvl="0" indent="-216000">
              <a:lnSpc>
                <a:spcPct val="100000"/>
              </a:lnSpc>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viides taso</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6" name="Kuva 6"/>
          <p:cNvPicPr/>
          <p:nvPr/>
        </p:nvPicPr>
        <p:blipFill>
          <a:blip r:embed="rId14"/>
          <a:stretch/>
        </p:blipFill>
        <p:spPr>
          <a:xfrm>
            <a:off x="7592400" y="6196320"/>
            <a:ext cx="1295640" cy="493200"/>
          </a:xfrm>
          <a:prstGeom prst="rect">
            <a:avLst/>
          </a:prstGeom>
          <a:ln>
            <a:noFill/>
          </a:ln>
        </p:spPr>
      </p:pic>
      <p:sp>
        <p:nvSpPr>
          <p:cNvPr id="77" name="PlaceHolder 1"/>
          <p:cNvSpPr>
            <a:spLocks noGrp="1"/>
          </p:cNvSpPr>
          <p:nvPr>
            <p:ph type="title"/>
          </p:nvPr>
        </p:nvSpPr>
        <p:spPr>
          <a:xfrm>
            <a:off x="5047200" y="273600"/>
            <a:ext cx="3707640" cy="1403640"/>
          </a:xfrm>
          <a:prstGeom prst="rect">
            <a:avLst/>
          </a:prstGeom>
        </p:spPr>
        <p:txBody>
          <a:bodyPr/>
          <a:lstStyle/>
          <a:p>
            <a:pPr>
              <a:lnSpc>
                <a:spcPct val="100000"/>
              </a:lnSpc>
            </a:pPr>
            <a:r>
              <a:rPr lang="fi-FI" sz="4400" b="1" strike="noStrike" cap="all" spc="299">
                <a:solidFill>
                  <a:srgbClr val="000000"/>
                </a:solidFill>
                <a:uFill>
                  <a:solidFill>
                    <a:srgbClr val="FFFFFF"/>
                  </a:solidFill>
                </a:uFill>
                <a:latin typeface="Trebuchet MS"/>
              </a:rPr>
              <a:t>Muokkaa perustyyl. napsautt.</a:t>
            </a:r>
            <a:endParaRPr lang="fi-FI" sz="1800" b="0" strike="noStrike" spc="-1">
              <a:solidFill>
                <a:srgbClr val="000000"/>
              </a:solidFill>
              <a:uFill>
                <a:solidFill>
                  <a:srgbClr val="FFFFFF"/>
                </a:solidFill>
              </a:uFill>
              <a:latin typeface="Trebuchet MS"/>
            </a:endParaRPr>
          </a:p>
        </p:txBody>
      </p:sp>
      <p:sp>
        <p:nvSpPr>
          <p:cNvPr id="78" name="PlaceHolder 2"/>
          <p:cNvSpPr>
            <a:spLocks noGrp="1"/>
          </p:cNvSpPr>
          <p:nvPr>
            <p:ph type="body"/>
          </p:nvPr>
        </p:nvSpPr>
        <p:spPr>
          <a:xfrm>
            <a:off x="0" y="0"/>
            <a:ext cx="4593240" cy="6857640"/>
          </a:xfrm>
          <a:prstGeom prst="rect">
            <a:avLst/>
          </a:prstGeom>
        </p:spPr>
        <p:txBody>
          <a:bodyPr lIns="90000" tIns="45000" rIns="90000" bIns="45000"/>
          <a:lstStyle/>
          <a:p>
            <a:pPr marL="432000" indent="-324000">
              <a:buClr>
                <a:srgbClr val="000000"/>
              </a:buClr>
              <a:buSzPct val="45000"/>
              <a:buFont typeface="Wingdings" charset="2"/>
              <a:buChar char=""/>
            </a:pPr>
            <a:r>
              <a:rPr lang="fi-FI" sz="1800" b="0" strike="noStrike" spc="-1">
                <a:solidFill>
                  <a:srgbClr val="000000"/>
                </a:solidFill>
                <a:uFill>
                  <a:solidFill>
                    <a:srgbClr val="FFFFFF"/>
                  </a:solidFill>
                </a:uFill>
                <a:latin typeface="Trebuchet MS"/>
              </a:rPr>
              <a:t>Click to edit the outline text format</a:t>
            </a:r>
            <a:endParaRPr lang="fi-FI" sz="2400" b="0" strike="noStrike" spc="-1">
              <a:solidFill>
                <a:srgbClr val="000000"/>
              </a:solidFill>
              <a:uFill>
                <a:solidFill>
                  <a:srgbClr val="FFFFFF"/>
                </a:solidFill>
              </a:uFill>
              <a:latin typeface="Trebuchet MS"/>
            </a:endParaRPr>
          </a:p>
          <a:p>
            <a:pPr marL="864000" lvl="1" indent="-324000">
              <a:buClr>
                <a:srgbClr val="000000"/>
              </a:buClr>
              <a:buSzPct val="75000"/>
              <a:buFont typeface="Symbol" charset="2"/>
              <a:buChar char=""/>
            </a:pPr>
            <a:r>
              <a:rPr lang="fi-FI" sz="1800" b="0" strike="noStrike" spc="-1">
                <a:solidFill>
                  <a:srgbClr val="000000"/>
                </a:solidFill>
                <a:uFill>
                  <a:solidFill>
                    <a:srgbClr val="FFFFFF"/>
                  </a:solidFill>
                </a:uFill>
                <a:latin typeface="Trebuchet MS"/>
              </a:rPr>
              <a:t>Second Outline Level</a:t>
            </a:r>
            <a:endParaRPr lang="fi-FI" sz="2000" b="0" strike="noStrike" spc="-1">
              <a:solidFill>
                <a:srgbClr val="000000"/>
              </a:solidFill>
              <a:uFill>
                <a:solidFill>
                  <a:srgbClr val="FFFFFF"/>
                </a:solidFill>
              </a:uFill>
              <a:latin typeface="Trebuchet MS"/>
            </a:endParaRPr>
          </a:p>
          <a:p>
            <a:pPr marL="1296000" lvl="2" indent="-288000">
              <a:buClr>
                <a:srgbClr val="000000"/>
              </a:buClr>
              <a:buSzPct val="45000"/>
              <a:buFont typeface="Wingdings" charset="2"/>
              <a:buChar char=""/>
            </a:pPr>
            <a:r>
              <a:rPr lang="fi-FI" sz="1800" b="0" strike="noStrike" spc="-1">
                <a:solidFill>
                  <a:srgbClr val="000000"/>
                </a:solidFill>
                <a:uFill>
                  <a:solidFill>
                    <a:srgbClr val="FFFFFF"/>
                  </a:solidFill>
                </a:uFill>
                <a:latin typeface="Trebuchet MS"/>
              </a:rPr>
              <a:t>Third Outline Level</a:t>
            </a:r>
            <a:endParaRPr lang="fi-FI" sz="2000" b="0" strike="noStrike" spc="-1">
              <a:solidFill>
                <a:srgbClr val="000000"/>
              </a:solidFill>
              <a:uFill>
                <a:solidFill>
                  <a:srgbClr val="FFFFFF"/>
                </a:solidFill>
              </a:uFill>
              <a:latin typeface="Trebuchet MS"/>
            </a:endParaRPr>
          </a:p>
          <a:p>
            <a:pPr marL="1728000" lvl="3" indent="-216000">
              <a:buClr>
                <a:srgbClr val="000000"/>
              </a:buClr>
              <a:buSzPct val="75000"/>
              <a:buFont typeface="Symbol" charset="2"/>
              <a:buChar char=""/>
            </a:pPr>
            <a:r>
              <a:rPr lang="fi-FI" sz="1800" b="0" strike="noStrike" spc="-1">
                <a:solidFill>
                  <a:srgbClr val="000000"/>
                </a:solidFill>
                <a:uFill>
                  <a:solidFill>
                    <a:srgbClr val="FFFFFF"/>
                  </a:solidFill>
                </a:uFill>
                <a:latin typeface="Trebuchet MS"/>
              </a:rPr>
              <a:t>Fourth Outline Level</a:t>
            </a:r>
            <a:endParaRPr lang="fi-FI" sz="2000" b="0" strike="noStrike" spc="-1">
              <a:solidFill>
                <a:srgbClr val="000000"/>
              </a:solidFill>
              <a:uFill>
                <a:solidFill>
                  <a:srgbClr val="FFFFFF"/>
                </a:solidFill>
              </a:uFill>
              <a:latin typeface="Trebuchet MS"/>
            </a:endParaRPr>
          </a:p>
          <a:p>
            <a:pPr marL="2160000" lvl="4" indent="-216000">
              <a:buClr>
                <a:srgbClr val="000000"/>
              </a:buClr>
              <a:buSzPct val="45000"/>
              <a:buFont typeface="Wingdings" charset="2"/>
              <a:buChar char=""/>
            </a:pPr>
            <a:r>
              <a:rPr lang="fi-FI" sz="1800" b="0" strike="noStrike" spc="-1">
                <a:solidFill>
                  <a:srgbClr val="000000"/>
                </a:solidFill>
                <a:uFill>
                  <a:solidFill>
                    <a:srgbClr val="FFFFFF"/>
                  </a:solidFill>
                </a:uFill>
                <a:latin typeface="Trebuchet MS"/>
              </a:rPr>
              <a:t>Fifth Outline Level</a:t>
            </a:r>
            <a:endParaRPr lang="fi-FI" sz="2000" b="0" strike="noStrike" spc="-1">
              <a:solidFill>
                <a:srgbClr val="000000"/>
              </a:solidFill>
              <a:uFill>
                <a:solidFill>
                  <a:srgbClr val="FFFFFF"/>
                </a:solidFill>
              </a:uFill>
              <a:latin typeface="Trebuchet MS"/>
            </a:endParaRPr>
          </a:p>
          <a:p>
            <a:pPr marL="2592000" lvl="5" indent="-216000">
              <a:buClr>
                <a:srgbClr val="000000"/>
              </a:buClr>
              <a:buSzPct val="45000"/>
              <a:buFont typeface="Wingdings" charset="2"/>
              <a:buChar char=""/>
            </a:pPr>
            <a:r>
              <a:rPr lang="fi-FI" sz="1800" b="0" strike="noStrike" spc="-1">
                <a:solidFill>
                  <a:srgbClr val="000000"/>
                </a:solidFill>
                <a:uFill>
                  <a:solidFill>
                    <a:srgbClr val="FFFFFF"/>
                  </a:solidFill>
                </a:uFill>
                <a:latin typeface="Trebuchet MS"/>
              </a:rPr>
              <a:t>Sixth Outline Level</a:t>
            </a:r>
            <a:endParaRPr lang="fi-FI" sz="2000" b="0" strike="noStrike" spc="-1">
              <a:solidFill>
                <a:srgbClr val="000000"/>
              </a:solidFill>
              <a:uFill>
                <a:solidFill>
                  <a:srgbClr val="FFFFFF"/>
                </a:solidFill>
              </a:uFill>
              <a:latin typeface="Trebuchet MS"/>
            </a:endParaRPr>
          </a:p>
          <a:p>
            <a:pPr marL="3024000" lvl="6" indent="-216000">
              <a:buClr>
                <a:srgbClr val="000000"/>
              </a:buClr>
              <a:buSzPct val="45000"/>
              <a:buFont typeface="Wingdings" charset="2"/>
              <a:buChar char=""/>
            </a:pPr>
            <a:r>
              <a:rPr lang="fi-FI" sz="1800" b="0" strike="noStrike" spc="-1">
                <a:solidFill>
                  <a:srgbClr val="000000"/>
                </a:solidFill>
                <a:uFill>
                  <a:solidFill>
                    <a:srgbClr val="FFFFFF"/>
                  </a:solidFill>
                </a:uFill>
                <a:latin typeface="Trebuchet MS"/>
              </a:rPr>
              <a:t>Seventh Outline LevelLisää kuva napsauttamalla kuvaketta</a:t>
            </a:r>
            <a:endParaRPr lang="fi-FI" sz="2000" b="0" strike="noStrike" spc="-1">
              <a:solidFill>
                <a:srgbClr val="000000"/>
              </a:solidFill>
              <a:uFill>
                <a:solidFill>
                  <a:srgbClr val="FFFFFF"/>
                </a:solidFill>
              </a:uFill>
              <a:latin typeface="Trebuchet MS"/>
            </a:endParaRPr>
          </a:p>
        </p:txBody>
      </p:sp>
      <p:sp>
        <p:nvSpPr>
          <p:cNvPr id="79" name="PlaceHolder 3"/>
          <p:cNvSpPr>
            <a:spLocks noGrp="1"/>
          </p:cNvSpPr>
          <p:nvPr>
            <p:ph type="body"/>
          </p:nvPr>
        </p:nvSpPr>
        <p:spPr>
          <a:xfrm>
            <a:off x="5047200" y="1838520"/>
            <a:ext cx="3707640" cy="4147560"/>
          </a:xfrm>
          <a:prstGeom prst="rect">
            <a:avLst/>
          </a:prstGeom>
        </p:spPr>
        <p:txBody>
          <a:bodyPr/>
          <a:lstStyle/>
          <a:p>
            <a:pPr marL="432000" indent="-324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Click to edit the outline text format</a:t>
            </a:r>
          </a:p>
          <a:p>
            <a:pPr marL="864000" lvl="1" indent="-324000">
              <a:buClr>
                <a:srgbClr val="000000"/>
              </a:buClr>
              <a:buSzPct val="75000"/>
              <a:buFont typeface="Symbol" charset="2"/>
              <a:buChar char=""/>
            </a:pPr>
            <a:r>
              <a:rPr lang="fi-FI" sz="2400" b="0" strike="noStrike" spc="-1">
                <a:solidFill>
                  <a:srgbClr val="000000"/>
                </a:solidFill>
                <a:uFill>
                  <a:solidFill>
                    <a:srgbClr val="FFFFFF"/>
                  </a:solidFill>
                </a:uFill>
                <a:latin typeface="Trebuchet MS"/>
              </a:rPr>
              <a:t>Second Outline Level</a:t>
            </a:r>
            <a:endParaRPr lang="fi-FI" sz="2000" b="0" strike="noStrike" spc="-1">
              <a:solidFill>
                <a:srgbClr val="000000"/>
              </a:solidFill>
              <a:uFill>
                <a:solidFill>
                  <a:srgbClr val="FFFFFF"/>
                </a:solidFill>
              </a:uFill>
              <a:latin typeface="Trebuchet MS"/>
            </a:endParaRPr>
          </a:p>
          <a:p>
            <a:pPr marL="1296000" lvl="2" indent="-288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Third Outline Level</a:t>
            </a:r>
            <a:endParaRPr lang="fi-FI" sz="2000" b="0" strike="noStrike" spc="-1">
              <a:solidFill>
                <a:srgbClr val="000000"/>
              </a:solidFill>
              <a:uFill>
                <a:solidFill>
                  <a:srgbClr val="FFFFFF"/>
                </a:solidFill>
              </a:uFill>
              <a:latin typeface="Trebuchet MS"/>
            </a:endParaRPr>
          </a:p>
          <a:p>
            <a:pPr marL="1728000" lvl="3" indent="-216000">
              <a:buClr>
                <a:srgbClr val="000000"/>
              </a:buClr>
              <a:buSzPct val="75000"/>
              <a:buFont typeface="Symbol" charset="2"/>
              <a:buChar char=""/>
            </a:pPr>
            <a:r>
              <a:rPr lang="fi-FI" sz="2400" b="0" strike="noStrike" spc="-1">
                <a:solidFill>
                  <a:srgbClr val="000000"/>
                </a:solidFill>
                <a:uFill>
                  <a:solidFill>
                    <a:srgbClr val="FFFFFF"/>
                  </a:solidFill>
                </a:uFill>
                <a:latin typeface="Trebuchet MS"/>
              </a:rPr>
              <a:t>Fourth Outline Level</a:t>
            </a:r>
            <a:endParaRPr lang="fi-FI" sz="2000" b="0" strike="noStrike" spc="-1">
              <a:solidFill>
                <a:srgbClr val="000000"/>
              </a:solidFill>
              <a:uFill>
                <a:solidFill>
                  <a:srgbClr val="FFFFFF"/>
                </a:solidFill>
              </a:uFill>
              <a:latin typeface="Trebuchet MS"/>
            </a:endParaRPr>
          </a:p>
          <a:p>
            <a:pPr marL="2160000" lvl="4" indent="-216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Fifth Outline Level</a:t>
            </a:r>
            <a:endParaRPr lang="fi-FI" sz="2000" b="0" strike="noStrike" spc="-1">
              <a:solidFill>
                <a:srgbClr val="000000"/>
              </a:solidFill>
              <a:uFill>
                <a:solidFill>
                  <a:srgbClr val="FFFFFF"/>
                </a:solidFill>
              </a:uFill>
              <a:latin typeface="Trebuchet MS"/>
            </a:endParaRPr>
          </a:p>
          <a:p>
            <a:pPr marL="2592000" lvl="5" indent="-216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Sixth Outline Level</a:t>
            </a:r>
            <a:endParaRPr lang="fi-FI" sz="2000" b="0" strike="noStrike" spc="-1">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a:solidFill>
                  <a:srgbClr val="000000"/>
                </a:solidFill>
                <a:uFill>
                  <a:solidFill>
                    <a:srgbClr val="FFFFFF"/>
                  </a:solidFill>
                </a:uFill>
                <a:latin typeface="Trebuchet MS"/>
              </a:rPr>
              <a:t>Seventh Outline LevelMuokkaa tekstin perustyylejä napsauttamalla</a:t>
            </a:r>
          </a:p>
          <a:p>
            <a:pPr marL="741600" lvl="1" indent="-2840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toinen taso</a:t>
            </a:r>
          </a:p>
          <a:p>
            <a:pPr marL="1143000" lvl="2"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kolmas taso</a:t>
            </a:r>
          </a:p>
          <a:p>
            <a:pPr marL="1600200" lvl="3"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neljäs taso</a:t>
            </a:r>
          </a:p>
          <a:p>
            <a:pPr marL="2057400" lvl="4"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viides taso</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14" name="Kuva 6"/>
          <p:cNvPicPr/>
          <p:nvPr/>
        </p:nvPicPr>
        <p:blipFill>
          <a:blip r:embed="rId14"/>
          <a:stretch/>
        </p:blipFill>
        <p:spPr>
          <a:xfrm>
            <a:off x="7592400" y="6196320"/>
            <a:ext cx="1295640" cy="493200"/>
          </a:xfrm>
          <a:prstGeom prst="rect">
            <a:avLst/>
          </a:prstGeom>
          <a:ln>
            <a:noFill/>
          </a:ln>
        </p:spPr>
      </p:pic>
      <p:sp>
        <p:nvSpPr>
          <p:cNvPr id="115" name="PlaceHolder 1"/>
          <p:cNvSpPr>
            <a:spLocks noGrp="1"/>
          </p:cNvSpPr>
          <p:nvPr>
            <p:ph type="title"/>
          </p:nvPr>
        </p:nvSpPr>
        <p:spPr>
          <a:xfrm>
            <a:off x="457200" y="273600"/>
            <a:ext cx="8229240" cy="1144440"/>
          </a:xfrm>
          <a:prstGeom prst="rect">
            <a:avLst/>
          </a:prstGeom>
        </p:spPr>
        <p:txBody>
          <a:bodyPr anchor="ctr"/>
          <a:lstStyle/>
          <a:p>
            <a:pPr>
              <a:lnSpc>
                <a:spcPct val="100000"/>
              </a:lnSpc>
            </a:pPr>
            <a:r>
              <a:rPr lang="fi-FI" sz="4400" b="1" strike="noStrike" cap="all" spc="299">
                <a:solidFill>
                  <a:srgbClr val="000000"/>
                </a:solidFill>
                <a:uFill>
                  <a:solidFill>
                    <a:srgbClr val="FFFFFF"/>
                  </a:solidFill>
                </a:uFill>
                <a:latin typeface="Trebuchet MS"/>
              </a:rPr>
              <a:t>Muokkaa perustyyl. napsautt.</a:t>
            </a:r>
            <a:endParaRPr lang="fi-FI" sz="1800" b="0" strike="noStrike" spc="-1">
              <a:solidFill>
                <a:srgbClr val="000000"/>
              </a:solidFill>
              <a:uFill>
                <a:solidFill>
                  <a:srgbClr val="FFFFFF"/>
                </a:solidFill>
              </a:uFill>
              <a:latin typeface="Trebuchet MS"/>
            </a:endParaRPr>
          </a:p>
        </p:txBody>
      </p:sp>
      <p:sp>
        <p:nvSpPr>
          <p:cNvPr id="116" name="PlaceHolder 2"/>
          <p:cNvSpPr>
            <a:spLocks noGrp="1"/>
          </p:cNvSpPr>
          <p:nvPr>
            <p:ph type="body"/>
          </p:nvPr>
        </p:nvSpPr>
        <p:spPr>
          <a:xfrm>
            <a:off x="6152400" y="1738800"/>
            <a:ext cx="2534040" cy="3797640"/>
          </a:xfrm>
          <a:prstGeom prst="rect">
            <a:avLst/>
          </a:prstGeom>
        </p:spPr>
        <p:txBody>
          <a:bodyPr lIns="90000" tIns="45000" rIns="90000" bIns="45000"/>
          <a:lstStyle/>
          <a:p>
            <a:pPr marL="432000" indent="-324000">
              <a:buClr>
                <a:srgbClr val="000000"/>
              </a:buClr>
              <a:buSzPct val="45000"/>
              <a:buFont typeface="Wingdings" charset="2"/>
              <a:buChar char=""/>
            </a:pPr>
            <a:r>
              <a:rPr lang="fi-FI" sz="1800" b="0" strike="noStrike" spc="-1">
                <a:solidFill>
                  <a:srgbClr val="000000"/>
                </a:solidFill>
                <a:uFill>
                  <a:solidFill>
                    <a:srgbClr val="FFFFFF"/>
                  </a:solidFill>
                </a:uFill>
                <a:latin typeface="Trebuchet MS"/>
              </a:rPr>
              <a:t>Click to edit the outline text format</a:t>
            </a:r>
            <a:endParaRPr lang="fi-FI" sz="2400" b="0" strike="noStrike" spc="-1">
              <a:solidFill>
                <a:srgbClr val="000000"/>
              </a:solidFill>
              <a:uFill>
                <a:solidFill>
                  <a:srgbClr val="FFFFFF"/>
                </a:solidFill>
              </a:uFill>
              <a:latin typeface="Trebuchet MS"/>
            </a:endParaRPr>
          </a:p>
          <a:p>
            <a:pPr marL="864000" lvl="1" indent="-324000">
              <a:buClr>
                <a:srgbClr val="000000"/>
              </a:buClr>
              <a:buSzPct val="75000"/>
              <a:buFont typeface="Symbol" charset="2"/>
              <a:buChar char=""/>
            </a:pPr>
            <a:r>
              <a:rPr lang="fi-FI" sz="1800" b="0" strike="noStrike" spc="-1">
                <a:solidFill>
                  <a:srgbClr val="000000"/>
                </a:solidFill>
                <a:uFill>
                  <a:solidFill>
                    <a:srgbClr val="FFFFFF"/>
                  </a:solidFill>
                </a:uFill>
                <a:latin typeface="Trebuchet MS"/>
              </a:rPr>
              <a:t>Second Outline Level</a:t>
            </a:r>
            <a:endParaRPr lang="fi-FI" sz="2000" b="0" strike="noStrike" spc="-1">
              <a:solidFill>
                <a:srgbClr val="000000"/>
              </a:solidFill>
              <a:uFill>
                <a:solidFill>
                  <a:srgbClr val="FFFFFF"/>
                </a:solidFill>
              </a:uFill>
              <a:latin typeface="Trebuchet MS"/>
            </a:endParaRPr>
          </a:p>
          <a:p>
            <a:pPr marL="1296000" lvl="2" indent="-288000">
              <a:buClr>
                <a:srgbClr val="000000"/>
              </a:buClr>
              <a:buSzPct val="45000"/>
              <a:buFont typeface="Wingdings" charset="2"/>
              <a:buChar char=""/>
            </a:pPr>
            <a:r>
              <a:rPr lang="fi-FI" sz="1800" b="0" strike="noStrike" spc="-1">
                <a:solidFill>
                  <a:srgbClr val="000000"/>
                </a:solidFill>
                <a:uFill>
                  <a:solidFill>
                    <a:srgbClr val="FFFFFF"/>
                  </a:solidFill>
                </a:uFill>
                <a:latin typeface="Trebuchet MS"/>
              </a:rPr>
              <a:t>Third Outline Level</a:t>
            </a:r>
            <a:endParaRPr lang="fi-FI" sz="2000" b="0" strike="noStrike" spc="-1">
              <a:solidFill>
                <a:srgbClr val="000000"/>
              </a:solidFill>
              <a:uFill>
                <a:solidFill>
                  <a:srgbClr val="FFFFFF"/>
                </a:solidFill>
              </a:uFill>
              <a:latin typeface="Trebuchet MS"/>
            </a:endParaRPr>
          </a:p>
          <a:p>
            <a:pPr marL="1728000" lvl="3" indent="-216000">
              <a:buClr>
                <a:srgbClr val="000000"/>
              </a:buClr>
              <a:buSzPct val="75000"/>
              <a:buFont typeface="Symbol" charset="2"/>
              <a:buChar char=""/>
            </a:pPr>
            <a:r>
              <a:rPr lang="fi-FI" sz="1800" b="0" strike="noStrike" spc="-1">
                <a:solidFill>
                  <a:srgbClr val="000000"/>
                </a:solidFill>
                <a:uFill>
                  <a:solidFill>
                    <a:srgbClr val="FFFFFF"/>
                  </a:solidFill>
                </a:uFill>
                <a:latin typeface="Trebuchet MS"/>
              </a:rPr>
              <a:t>Fourth Outline Level</a:t>
            </a:r>
            <a:endParaRPr lang="fi-FI" sz="2000" b="0" strike="noStrike" spc="-1">
              <a:solidFill>
                <a:srgbClr val="000000"/>
              </a:solidFill>
              <a:uFill>
                <a:solidFill>
                  <a:srgbClr val="FFFFFF"/>
                </a:solidFill>
              </a:uFill>
              <a:latin typeface="Trebuchet MS"/>
            </a:endParaRPr>
          </a:p>
          <a:p>
            <a:pPr marL="2160000" lvl="4" indent="-216000">
              <a:buClr>
                <a:srgbClr val="000000"/>
              </a:buClr>
              <a:buSzPct val="45000"/>
              <a:buFont typeface="Wingdings" charset="2"/>
              <a:buChar char=""/>
            </a:pPr>
            <a:r>
              <a:rPr lang="fi-FI" sz="1800" b="0" strike="noStrike" spc="-1">
                <a:solidFill>
                  <a:srgbClr val="000000"/>
                </a:solidFill>
                <a:uFill>
                  <a:solidFill>
                    <a:srgbClr val="FFFFFF"/>
                  </a:solidFill>
                </a:uFill>
                <a:latin typeface="Trebuchet MS"/>
              </a:rPr>
              <a:t>Fifth Outline Level</a:t>
            </a:r>
            <a:endParaRPr lang="fi-FI" sz="2000" b="0" strike="noStrike" spc="-1">
              <a:solidFill>
                <a:srgbClr val="000000"/>
              </a:solidFill>
              <a:uFill>
                <a:solidFill>
                  <a:srgbClr val="FFFFFF"/>
                </a:solidFill>
              </a:uFill>
              <a:latin typeface="Trebuchet MS"/>
            </a:endParaRPr>
          </a:p>
          <a:p>
            <a:pPr marL="2592000" lvl="5" indent="-216000">
              <a:buClr>
                <a:srgbClr val="000000"/>
              </a:buClr>
              <a:buSzPct val="45000"/>
              <a:buFont typeface="Wingdings" charset="2"/>
              <a:buChar char=""/>
            </a:pPr>
            <a:r>
              <a:rPr lang="fi-FI" sz="1800" b="0" strike="noStrike" spc="-1">
                <a:solidFill>
                  <a:srgbClr val="000000"/>
                </a:solidFill>
                <a:uFill>
                  <a:solidFill>
                    <a:srgbClr val="FFFFFF"/>
                  </a:solidFill>
                </a:uFill>
                <a:latin typeface="Trebuchet MS"/>
              </a:rPr>
              <a:t>Sixth Outline Level</a:t>
            </a:r>
            <a:endParaRPr lang="fi-FI" sz="2000" b="0" strike="noStrike" spc="-1">
              <a:solidFill>
                <a:srgbClr val="000000"/>
              </a:solidFill>
              <a:uFill>
                <a:solidFill>
                  <a:srgbClr val="FFFFFF"/>
                </a:solidFill>
              </a:uFill>
              <a:latin typeface="Trebuchet MS"/>
            </a:endParaRPr>
          </a:p>
          <a:p>
            <a:pPr marL="3024000" lvl="6" indent="-216000">
              <a:buClr>
                <a:srgbClr val="000000"/>
              </a:buClr>
              <a:buSzPct val="45000"/>
              <a:buFont typeface="Wingdings" charset="2"/>
              <a:buChar char=""/>
            </a:pPr>
            <a:r>
              <a:rPr lang="fi-FI" sz="1800" b="0" strike="noStrike" spc="-1">
                <a:solidFill>
                  <a:srgbClr val="000000"/>
                </a:solidFill>
                <a:uFill>
                  <a:solidFill>
                    <a:srgbClr val="FFFFFF"/>
                  </a:solidFill>
                </a:uFill>
                <a:latin typeface="Trebuchet MS"/>
              </a:rPr>
              <a:t>Seventh Outline LevelLisää kuva napsauttamalla kuvaketta</a:t>
            </a:r>
            <a:endParaRPr lang="fi-FI" sz="2000" b="0" strike="noStrike" spc="-1">
              <a:solidFill>
                <a:srgbClr val="000000"/>
              </a:solidFill>
              <a:uFill>
                <a:solidFill>
                  <a:srgbClr val="FFFFFF"/>
                </a:solidFill>
              </a:uFill>
              <a:latin typeface="Trebuchet MS"/>
            </a:endParaRPr>
          </a:p>
        </p:txBody>
      </p:sp>
      <p:sp>
        <p:nvSpPr>
          <p:cNvPr id="117" name="PlaceHolder 3"/>
          <p:cNvSpPr>
            <a:spLocks noGrp="1"/>
          </p:cNvSpPr>
          <p:nvPr>
            <p:ph type="body"/>
          </p:nvPr>
        </p:nvSpPr>
        <p:spPr>
          <a:xfrm>
            <a:off x="457200" y="1602000"/>
            <a:ext cx="5687640" cy="4524840"/>
          </a:xfrm>
          <a:prstGeom prst="rect">
            <a:avLst/>
          </a:prstGeom>
        </p:spPr>
        <p:txBody>
          <a:bodyPr/>
          <a:lstStyle/>
          <a:p>
            <a:pPr marL="432000" indent="-324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Click to edit the outline text format</a:t>
            </a:r>
          </a:p>
          <a:p>
            <a:pPr marL="864000" lvl="1" indent="-324000">
              <a:buClr>
                <a:srgbClr val="000000"/>
              </a:buClr>
              <a:buSzPct val="75000"/>
              <a:buFont typeface="Symbol" charset="2"/>
              <a:buChar char=""/>
            </a:pPr>
            <a:r>
              <a:rPr lang="fi-FI" sz="2400" b="0" strike="noStrike" spc="-1">
                <a:solidFill>
                  <a:srgbClr val="000000"/>
                </a:solidFill>
                <a:uFill>
                  <a:solidFill>
                    <a:srgbClr val="FFFFFF"/>
                  </a:solidFill>
                </a:uFill>
                <a:latin typeface="Trebuchet MS"/>
              </a:rPr>
              <a:t>Second Outline Level</a:t>
            </a:r>
            <a:endParaRPr lang="fi-FI" sz="2000" b="0" strike="noStrike" spc="-1">
              <a:solidFill>
                <a:srgbClr val="000000"/>
              </a:solidFill>
              <a:uFill>
                <a:solidFill>
                  <a:srgbClr val="FFFFFF"/>
                </a:solidFill>
              </a:uFill>
              <a:latin typeface="Trebuchet MS"/>
            </a:endParaRPr>
          </a:p>
          <a:p>
            <a:pPr marL="1296000" lvl="2" indent="-288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Third Outline Level</a:t>
            </a:r>
            <a:endParaRPr lang="fi-FI" sz="2000" b="0" strike="noStrike" spc="-1">
              <a:solidFill>
                <a:srgbClr val="000000"/>
              </a:solidFill>
              <a:uFill>
                <a:solidFill>
                  <a:srgbClr val="FFFFFF"/>
                </a:solidFill>
              </a:uFill>
              <a:latin typeface="Trebuchet MS"/>
            </a:endParaRPr>
          </a:p>
          <a:p>
            <a:pPr marL="1728000" lvl="3" indent="-216000">
              <a:buClr>
                <a:srgbClr val="000000"/>
              </a:buClr>
              <a:buSzPct val="75000"/>
              <a:buFont typeface="Symbol" charset="2"/>
              <a:buChar char=""/>
            </a:pPr>
            <a:r>
              <a:rPr lang="fi-FI" sz="2400" b="0" strike="noStrike" spc="-1">
                <a:solidFill>
                  <a:srgbClr val="000000"/>
                </a:solidFill>
                <a:uFill>
                  <a:solidFill>
                    <a:srgbClr val="FFFFFF"/>
                  </a:solidFill>
                </a:uFill>
                <a:latin typeface="Trebuchet MS"/>
              </a:rPr>
              <a:t>Fourth Outline Level</a:t>
            </a:r>
            <a:endParaRPr lang="fi-FI" sz="2000" b="0" strike="noStrike" spc="-1">
              <a:solidFill>
                <a:srgbClr val="000000"/>
              </a:solidFill>
              <a:uFill>
                <a:solidFill>
                  <a:srgbClr val="FFFFFF"/>
                </a:solidFill>
              </a:uFill>
              <a:latin typeface="Trebuchet MS"/>
            </a:endParaRPr>
          </a:p>
          <a:p>
            <a:pPr marL="2160000" lvl="4" indent="-216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Fifth Outline Level</a:t>
            </a:r>
            <a:endParaRPr lang="fi-FI" sz="2000" b="0" strike="noStrike" spc="-1">
              <a:solidFill>
                <a:srgbClr val="000000"/>
              </a:solidFill>
              <a:uFill>
                <a:solidFill>
                  <a:srgbClr val="FFFFFF"/>
                </a:solidFill>
              </a:uFill>
              <a:latin typeface="Trebuchet MS"/>
            </a:endParaRPr>
          </a:p>
          <a:p>
            <a:pPr marL="2592000" lvl="5" indent="-216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Sixth Outline Level</a:t>
            </a:r>
            <a:endParaRPr lang="fi-FI" sz="2000" b="0" strike="noStrike" spc="-1">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a:solidFill>
                  <a:srgbClr val="000000"/>
                </a:solidFill>
                <a:uFill>
                  <a:solidFill>
                    <a:srgbClr val="FFFFFF"/>
                  </a:solidFill>
                </a:uFill>
                <a:latin typeface="Trebuchet MS"/>
              </a:rPr>
              <a:t>Seventh Outline LevelMuokkaa tekstin perustyylejä napsauttamalla</a:t>
            </a:r>
          </a:p>
          <a:p>
            <a:pPr marL="741600" lvl="1" indent="-2840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toinen taso</a:t>
            </a:r>
          </a:p>
          <a:p>
            <a:pPr marL="1143000" lvl="2"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kolmas taso</a:t>
            </a:r>
          </a:p>
          <a:p>
            <a:pPr marL="1600200" lvl="3"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neljäs taso</a:t>
            </a:r>
          </a:p>
          <a:p>
            <a:pPr marL="2057400" lvl="4"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viides taso</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52" name="Kuva 6"/>
          <p:cNvPicPr/>
          <p:nvPr/>
        </p:nvPicPr>
        <p:blipFill>
          <a:blip r:embed="rId14"/>
          <a:stretch/>
        </p:blipFill>
        <p:spPr>
          <a:xfrm>
            <a:off x="7592400" y="6196320"/>
            <a:ext cx="1295640" cy="493200"/>
          </a:xfrm>
          <a:prstGeom prst="rect">
            <a:avLst/>
          </a:prstGeom>
          <a:ln>
            <a:noFill/>
          </a:ln>
        </p:spPr>
      </p:pic>
      <p:sp>
        <p:nvSpPr>
          <p:cNvPr id="153" name="PlaceHolder 1"/>
          <p:cNvSpPr>
            <a:spLocks noGrp="1"/>
          </p:cNvSpPr>
          <p:nvPr>
            <p:ph type="title"/>
          </p:nvPr>
        </p:nvSpPr>
        <p:spPr>
          <a:xfrm>
            <a:off x="457200" y="273600"/>
            <a:ext cx="8229240" cy="1144440"/>
          </a:xfrm>
          <a:prstGeom prst="rect">
            <a:avLst/>
          </a:prstGeom>
        </p:spPr>
        <p:txBody>
          <a:bodyPr anchor="ctr"/>
          <a:lstStyle/>
          <a:p>
            <a:pPr>
              <a:lnSpc>
                <a:spcPct val="100000"/>
              </a:lnSpc>
            </a:pPr>
            <a:r>
              <a:rPr lang="fi-FI" sz="4400" b="1" strike="noStrike" cap="all" spc="299">
                <a:solidFill>
                  <a:srgbClr val="000000"/>
                </a:solidFill>
                <a:uFill>
                  <a:solidFill>
                    <a:srgbClr val="FFFFFF"/>
                  </a:solidFill>
                </a:uFill>
                <a:latin typeface="Trebuchet MS"/>
              </a:rPr>
              <a:t>Muokkaa perustyyl. napsautt.</a:t>
            </a:r>
            <a:endParaRPr lang="fi-FI" sz="1800" b="0" strike="noStrike" spc="-1">
              <a:solidFill>
                <a:srgbClr val="000000"/>
              </a:solidFill>
              <a:uFill>
                <a:solidFill>
                  <a:srgbClr val="FFFFFF"/>
                </a:solidFill>
              </a:uFill>
              <a:latin typeface="Trebuchet MS"/>
            </a:endParaRPr>
          </a:p>
        </p:txBody>
      </p:sp>
      <p:sp>
        <p:nvSpPr>
          <p:cNvPr id="154" name="PlaceHolder 2"/>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Click to edit the outline text format</a:t>
            </a:r>
          </a:p>
          <a:p>
            <a:pPr marL="864000" lvl="1" indent="-324000">
              <a:buClr>
                <a:srgbClr val="000000"/>
              </a:buClr>
              <a:buSzPct val="75000"/>
              <a:buFont typeface="Symbol" charset="2"/>
              <a:buChar char=""/>
            </a:pPr>
            <a:r>
              <a:rPr lang="fi-FI" sz="2000" b="0" strike="noStrike" spc="-1">
                <a:solidFill>
                  <a:srgbClr val="000000"/>
                </a:solidFill>
                <a:uFill>
                  <a:solidFill>
                    <a:srgbClr val="FFFFFF"/>
                  </a:solidFill>
                </a:uFill>
                <a:latin typeface="Trebuchet MS"/>
              </a:rPr>
              <a:t>Second Outline Level</a:t>
            </a:r>
          </a:p>
          <a:p>
            <a:pPr marL="1296000" lvl="2" indent="-288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Third Outline Level</a:t>
            </a:r>
          </a:p>
          <a:p>
            <a:pPr marL="1728000" lvl="3" indent="-216000">
              <a:buClr>
                <a:srgbClr val="000000"/>
              </a:buClr>
              <a:buSzPct val="75000"/>
              <a:buFont typeface="Symbol" charset="2"/>
              <a:buChar char=""/>
            </a:pPr>
            <a:r>
              <a:rPr lang="fi-FI" sz="2000" b="0" strike="noStrike" spc="-1">
                <a:solidFill>
                  <a:srgbClr val="000000"/>
                </a:solidFill>
                <a:uFill>
                  <a:solidFill>
                    <a:srgbClr val="FFFFFF"/>
                  </a:solidFill>
                </a:uFill>
                <a:latin typeface="Trebuchet MS"/>
              </a:rPr>
              <a:t>Fourth Outline Level</a:t>
            </a:r>
          </a:p>
          <a:p>
            <a:pPr marL="2160000" lvl="4" indent="-216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Fifth Outline Level</a:t>
            </a:r>
          </a:p>
          <a:p>
            <a:pPr marL="2592000" lvl="5" indent="-216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Sixth Outline Level</a:t>
            </a:r>
          </a:p>
          <a:p>
            <a:pPr marL="3024000" lvl="6" indent="-216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9" name="Kuva 6"/>
          <p:cNvPicPr/>
          <p:nvPr/>
        </p:nvPicPr>
        <p:blipFill>
          <a:blip r:embed="rId14"/>
          <a:stretch/>
        </p:blipFill>
        <p:spPr>
          <a:xfrm>
            <a:off x="7592400" y="6196320"/>
            <a:ext cx="1295640" cy="493200"/>
          </a:xfrm>
          <a:prstGeom prst="rect">
            <a:avLst/>
          </a:prstGeom>
          <a:ln>
            <a:noFill/>
          </a:ln>
        </p:spPr>
      </p:pic>
      <p:sp>
        <p:nvSpPr>
          <p:cNvPr id="190" name="PlaceHolder 1"/>
          <p:cNvSpPr>
            <a:spLocks noGrp="1"/>
          </p:cNvSpPr>
          <p:nvPr>
            <p:ph type="title"/>
          </p:nvPr>
        </p:nvSpPr>
        <p:spPr>
          <a:xfrm>
            <a:off x="457200" y="273600"/>
            <a:ext cx="8164440" cy="1144440"/>
          </a:xfrm>
          <a:prstGeom prst="rect">
            <a:avLst/>
          </a:prstGeom>
        </p:spPr>
        <p:txBody>
          <a:bodyPr anchor="ctr"/>
          <a:lstStyle/>
          <a:p>
            <a:pPr>
              <a:lnSpc>
                <a:spcPct val="100000"/>
              </a:lnSpc>
            </a:pPr>
            <a:r>
              <a:rPr lang="fi-FI" sz="4400" b="1" strike="noStrike" cap="all" spc="299">
                <a:solidFill>
                  <a:srgbClr val="000000"/>
                </a:solidFill>
                <a:uFill>
                  <a:solidFill>
                    <a:srgbClr val="FFFFFF"/>
                  </a:solidFill>
                </a:uFill>
                <a:latin typeface="Trebuchet MS"/>
              </a:rPr>
              <a:t>Muokkaa perustyyl. napsautt.</a:t>
            </a:r>
            <a:endParaRPr lang="fi-FI" sz="1800" b="0" strike="noStrike" spc="-1">
              <a:solidFill>
                <a:srgbClr val="000000"/>
              </a:solidFill>
              <a:uFill>
                <a:solidFill>
                  <a:srgbClr val="FFFFFF"/>
                </a:solidFill>
              </a:uFill>
              <a:latin typeface="Trebuchet MS"/>
            </a:endParaRPr>
          </a:p>
        </p:txBody>
      </p:sp>
      <p:sp>
        <p:nvSpPr>
          <p:cNvPr id="191" name="PlaceHolder 2"/>
          <p:cNvSpPr>
            <a:spLocks noGrp="1"/>
          </p:cNvSpPr>
          <p:nvPr>
            <p:ph type="body"/>
          </p:nvPr>
        </p:nvSpPr>
        <p:spPr>
          <a:xfrm>
            <a:off x="457200" y="1602000"/>
            <a:ext cx="3930840" cy="823680"/>
          </a:xfrm>
          <a:prstGeom prst="rect">
            <a:avLst/>
          </a:prstGeom>
        </p:spPr>
        <p:txBody>
          <a:bodyPr anchor="b"/>
          <a:lstStyle/>
          <a:p>
            <a:pPr marL="432000" indent="-324000">
              <a:buClr>
                <a:srgbClr val="000000"/>
              </a:buClr>
              <a:buSzPct val="45000"/>
              <a:buFont typeface="Wingdings" charset="2"/>
              <a:buChar char=""/>
            </a:pPr>
            <a:r>
              <a:rPr lang="fi-FI" sz="2400" b="1" strike="noStrike" cap="all" spc="97">
                <a:solidFill>
                  <a:srgbClr val="005EB0"/>
                </a:solidFill>
                <a:uFill>
                  <a:solidFill>
                    <a:srgbClr val="FFFFFF"/>
                  </a:solidFill>
                </a:uFill>
                <a:latin typeface="Trebuchet MS"/>
              </a:rPr>
              <a:t>Click to edit the outline text format</a:t>
            </a:r>
            <a:endParaRPr lang="fi-FI" sz="2400" b="0" strike="noStrike" spc="-1">
              <a:solidFill>
                <a:srgbClr val="000000"/>
              </a:solidFill>
              <a:uFill>
                <a:solidFill>
                  <a:srgbClr val="FFFFFF"/>
                </a:solidFill>
              </a:uFill>
              <a:latin typeface="Trebuchet MS"/>
            </a:endParaRPr>
          </a:p>
          <a:p>
            <a:pPr marL="864000" lvl="1" indent="-324000">
              <a:buClr>
                <a:srgbClr val="000000"/>
              </a:buClr>
              <a:buSzPct val="75000"/>
              <a:buFont typeface="Symbol" charset="2"/>
              <a:buChar char=""/>
            </a:pPr>
            <a:r>
              <a:rPr lang="fi-FI" sz="2400" b="1" strike="noStrike" cap="all" spc="97">
                <a:solidFill>
                  <a:srgbClr val="005EB0"/>
                </a:solidFill>
                <a:uFill>
                  <a:solidFill>
                    <a:srgbClr val="FFFFFF"/>
                  </a:solidFill>
                </a:uFill>
                <a:latin typeface="Trebuchet MS"/>
              </a:rPr>
              <a:t>Second Outline Level</a:t>
            </a:r>
            <a:endParaRPr lang="fi-FI" sz="2000" b="0" strike="noStrike" spc="-1">
              <a:solidFill>
                <a:srgbClr val="000000"/>
              </a:solidFill>
              <a:uFill>
                <a:solidFill>
                  <a:srgbClr val="FFFFFF"/>
                </a:solidFill>
              </a:uFill>
              <a:latin typeface="Trebuchet MS"/>
            </a:endParaRPr>
          </a:p>
          <a:p>
            <a:pPr marL="1296000" lvl="2" indent="-288000">
              <a:buClr>
                <a:srgbClr val="000000"/>
              </a:buClr>
              <a:buSzPct val="45000"/>
              <a:buFont typeface="Wingdings" charset="2"/>
              <a:buChar char=""/>
            </a:pPr>
            <a:r>
              <a:rPr lang="fi-FI" sz="2400" b="1" strike="noStrike" cap="all" spc="97">
                <a:solidFill>
                  <a:srgbClr val="005EB0"/>
                </a:solidFill>
                <a:uFill>
                  <a:solidFill>
                    <a:srgbClr val="FFFFFF"/>
                  </a:solidFill>
                </a:uFill>
                <a:latin typeface="Trebuchet MS"/>
              </a:rPr>
              <a:t>Third Outline Level</a:t>
            </a:r>
            <a:endParaRPr lang="fi-FI" sz="2000" b="0" strike="noStrike" spc="-1">
              <a:solidFill>
                <a:srgbClr val="000000"/>
              </a:solidFill>
              <a:uFill>
                <a:solidFill>
                  <a:srgbClr val="FFFFFF"/>
                </a:solidFill>
              </a:uFill>
              <a:latin typeface="Trebuchet MS"/>
            </a:endParaRPr>
          </a:p>
          <a:p>
            <a:pPr marL="1728000" lvl="3" indent="-216000">
              <a:buClr>
                <a:srgbClr val="000000"/>
              </a:buClr>
              <a:buSzPct val="75000"/>
              <a:buFont typeface="Symbol" charset="2"/>
              <a:buChar char=""/>
            </a:pPr>
            <a:r>
              <a:rPr lang="fi-FI" sz="2400" b="1" strike="noStrike" cap="all" spc="97">
                <a:solidFill>
                  <a:srgbClr val="005EB0"/>
                </a:solidFill>
                <a:uFill>
                  <a:solidFill>
                    <a:srgbClr val="FFFFFF"/>
                  </a:solidFill>
                </a:uFill>
                <a:latin typeface="Trebuchet MS"/>
              </a:rPr>
              <a:t>Fourth Outline Level</a:t>
            </a:r>
            <a:endParaRPr lang="fi-FI" sz="2000" b="0" strike="noStrike" spc="-1">
              <a:solidFill>
                <a:srgbClr val="000000"/>
              </a:solidFill>
              <a:uFill>
                <a:solidFill>
                  <a:srgbClr val="FFFFFF"/>
                </a:solidFill>
              </a:uFill>
              <a:latin typeface="Trebuchet MS"/>
            </a:endParaRPr>
          </a:p>
          <a:p>
            <a:pPr marL="2160000" lvl="4" indent="-216000">
              <a:buClr>
                <a:srgbClr val="000000"/>
              </a:buClr>
              <a:buSzPct val="45000"/>
              <a:buFont typeface="Wingdings" charset="2"/>
              <a:buChar char=""/>
            </a:pPr>
            <a:r>
              <a:rPr lang="fi-FI" sz="2400" b="1" strike="noStrike" cap="all" spc="97">
                <a:solidFill>
                  <a:srgbClr val="005EB0"/>
                </a:solidFill>
                <a:uFill>
                  <a:solidFill>
                    <a:srgbClr val="FFFFFF"/>
                  </a:solidFill>
                </a:uFill>
                <a:latin typeface="Trebuchet MS"/>
              </a:rPr>
              <a:t>Fifth Outline Level</a:t>
            </a:r>
            <a:endParaRPr lang="fi-FI" sz="2000" b="0" strike="noStrike" spc="-1">
              <a:solidFill>
                <a:srgbClr val="000000"/>
              </a:solidFill>
              <a:uFill>
                <a:solidFill>
                  <a:srgbClr val="FFFFFF"/>
                </a:solidFill>
              </a:uFill>
              <a:latin typeface="Trebuchet MS"/>
            </a:endParaRPr>
          </a:p>
          <a:p>
            <a:pPr marL="2592000" lvl="5" indent="-216000">
              <a:buClr>
                <a:srgbClr val="000000"/>
              </a:buClr>
              <a:buSzPct val="45000"/>
              <a:buFont typeface="Wingdings" charset="2"/>
              <a:buChar char=""/>
            </a:pPr>
            <a:r>
              <a:rPr lang="fi-FI" sz="2400" b="1" strike="noStrike" cap="all" spc="97">
                <a:solidFill>
                  <a:srgbClr val="005EB0"/>
                </a:solidFill>
                <a:uFill>
                  <a:solidFill>
                    <a:srgbClr val="FFFFFF"/>
                  </a:solidFill>
                </a:uFill>
                <a:latin typeface="Trebuchet MS"/>
              </a:rPr>
              <a:t>Sixth Outline Level</a:t>
            </a:r>
            <a:endParaRPr lang="fi-FI" sz="2000" b="0" strike="noStrike" spc="-1">
              <a:solidFill>
                <a:srgbClr val="000000"/>
              </a:solidFill>
              <a:uFill>
                <a:solidFill>
                  <a:srgbClr val="FFFFFF"/>
                </a:solidFill>
              </a:uFill>
              <a:latin typeface="Trebuchet MS"/>
            </a:endParaRPr>
          </a:p>
          <a:p>
            <a:pPr marL="3024000" lvl="6" indent="-216000">
              <a:buClr>
                <a:srgbClr val="000000"/>
              </a:buClr>
              <a:buSzPct val="45000"/>
              <a:buFont typeface="Wingdings" charset="2"/>
              <a:buChar char=""/>
            </a:pPr>
            <a:r>
              <a:rPr lang="fi-FI" sz="2400" b="1" strike="noStrike" cap="all" spc="97">
                <a:solidFill>
                  <a:srgbClr val="005EB0"/>
                </a:solidFill>
                <a:uFill>
                  <a:solidFill>
                    <a:srgbClr val="FFFFFF"/>
                  </a:solidFill>
                </a:uFill>
                <a:latin typeface="Trebuchet MS"/>
              </a:rPr>
              <a:t>Seventh Outline LevelMuokkaa tekstin perustyylejä napsauttamalla</a:t>
            </a:r>
            <a:endParaRPr lang="fi-FI" sz="2000" b="0" strike="noStrike" spc="-1">
              <a:solidFill>
                <a:srgbClr val="000000"/>
              </a:solidFill>
              <a:uFill>
                <a:solidFill>
                  <a:srgbClr val="FFFFFF"/>
                </a:solidFill>
              </a:uFill>
              <a:latin typeface="Trebuchet MS"/>
            </a:endParaRPr>
          </a:p>
        </p:txBody>
      </p:sp>
      <p:sp>
        <p:nvSpPr>
          <p:cNvPr id="192" name="PlaceHolder 3"/>
          <p:cNvSpPr>
            <a:spLocks noGrp="1"/>
          </p:cNvSpPr>
          <p:nvPr>
            <p:ph type="body"/>
          </p:nvPr>
        </p:nvSpPr>
        <p:spPr>
          <a:xfrm>
            <a:off x="457200" y="2505240"/>
            <a:ext cx="3930840" cy="3700440"/>
          </a:xfrm>
          <a:prstGeom prst="rect">
            <a:avLst/>
          </a:prstGeom>
        </p:spPr>
        <p:txBody>
          <a:bodyPr/>
          <a:lstStyle/>
          <a:p>
            <a:pPr marL="432000" indent="-324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Click to edit the outline text format</a:t>
            </a:r>
          </a:p>
          <a:p>
            <a:pPr marL="864000" lvl="1" indent="-324000">
              <a:buClr>
                <a:srgbClr val="000000"/>
              </a:buClr>
              <a:buSzPct val="75000"/>
              <a:buFont typeface="Symbol" charset="2"/>
              <a:buChar char=""/>
            </a:pPr>
            <a:r>
              <a:rPr lang="fi-FI" sz="2400" b="0" strike="noStrike" spc="-1">
                <a:solidFill>
                  <a:srgbClr val="000000"/>
                </a:solidFill>
                <a:uFill>
                  <a:solidFill>
                    <a:srgbClr val="FFFFFF"/>
                  </a:solidFill>
                </a:uFill>
                <a:latin typeface="Trebuchet MS"/>
              </a:rPr>
              <a:t>Second Outline Level</a:t>
            </a:r>
            <a:endParaRPr lang="fi-FI" sz="2000" b="0" strike="noStrike" spc="-1">
              <a:solidFill>
                <a:srgbClr val="000000"/>
              </a:solidFill>
              <a:uFill>
                <a:solidFill>
                  <a:srgbClr val="FFFFFF"/>
                </a:solidFill>
              </a:uFill>
              <a:latin typeface="Trebuchet MS"/>
            </a:endParaRPr>
          </a:p>
          <a:p>
            <a:pPr marL="1296000" lvl="2" indent="-288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Third Outline Level</a:t>
            </a:r>
            <a:endParaRPr lang="fi-FI" sz="2000" b="0" strike="noStrike" spc="-1">
              <a:solidFill>
                <a:srgbClr val="000000"/>
              </a:solidFill>
              <a:uFill>
                <a:solidFill>
                  <a:srgbClr val="FFFFFF"/>
                </a:solidFill>
              </a:uFill>
              <a:latin typeface="Trebuchet MS"/>
            </a:endParaRPr>
          </a:p>
          <a:p>
            <a:pPr marL="1728000" lvl="3" indent="-216000">
              <a:buClr>
                <a:srgbClr val="000000"/>
              </a:buClr>
              <a:buSzPct val="75000"/>
              <a:buFont typeface="Symbol" charset="2"/>
              <a:buChar char=""/>
            </a:pPr>
            <a:r>
              <a:rPr lang="fi-FI" sz="2400" b="0" strike="noStrike" spc="-1">
                <a:solidFill>
                  <a:srgbClr val="000000"/>
                </a:solidFill>
                <a:uFill>
                  <a:solidFill>
                    <a:srgbClr val="FFFFFF"/>
                  </a:solidFill>
                </a:uFill>
                <a:latin typeface="Trebuchet MS"/>
              </a:rPr>
              <a:t>Fourth Outline Level</a:t>
            </a:r>
            <a:endParaRPr lang="fi-FI" sz="2000" b="0" strike="noStrike" spc="-1">
              <a:solidFill>
                <a:srgbClr val="000000"/>
              </a:solidFill>
              <a:uFill>
                <a:solidFill>
                  <a:srgbClr val="FFFFFF"/>
                </a:solidFill>
              </a:uFill>
              <a:latin typeface="Trebuchet MS"/>
            </a:endParaRPr>
          </a:p>
          <a:p>
            <a:pPr marL="2160000" lvl="4" indent="-216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Fifth Outline Level</a:t>
            </a:r>
            <a:endParaRPr lang="fi-FI" sz="2000" b="0" strike="noStrike" spc="-1">
              <a:solidFill>
                <a:srgbClr val="000000"/>
              </a:solidFill>
              <a:uFill>
                <a:solidFill>
                  <a:srgbClr val="FFFFFF"/>
                </a:solidFill>
              </a:uFill>
              <a:latin typeface="Trebuchet MS"/>
            </a:endParaRPr>
          </a:p>
          <a:p>
            <a:pPr marL="2592000" lvl="5" indent="-216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Sixth Outline Level</a:t>
            </a:r>
            <a:endParaRPr lang="fi-FI" sz="2000" b="0" strike="noStrike" spc="-1">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a:solidFill>
                  <a:srgbClr val="000000"/>
                </a:solidFill>
                <a:uFill>
                  <a:solidFill>
                    <a:srgbClr val="FFFFFF"/>
                  </a:solidFill>
                </a:uFill>
                <a:latin typeface="Trebuchet MS"/>
              </a:rPr>
              <a:t>Seventh Outline LevelMuokkaa tekstin perustyylejä napsauttamalla</a:t>
            </a:r>
          </a:p>
          <a:p>
            <a:pPr marL="741600" lvl="1" indent="-2840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toinen taso</a:t>
            </a:r>
          </a:p>
          <a:p>
            <a:pPr marL="1143000" lvl="2"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kolmas taso</a:t>
            </a:r>
          </a:p>
          <a:p>
            <a:pPr marL="1600200" lvl="3"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neljäs taso</a:t>
            </a:r>
          </a:p>
          <a:p>
            <a:pPr marL="2057400" lvl="4"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viides taso</a:t>
            </a:r>
          </a:p>
        </p:txBody>
      </p:sp>
      <p:sp>
        <p:nvSpPr>
          <p:cNvPr id="193" name="PlaceHolder 4"/>
          <p:cNvSpPr>
            <a:spLocks noGrp="1"/>
          </p:cNvSpPr>
          <p:nvPr>
            <p:ph type="body"/>
          </p:nvPr>
        </p:nvSpPr>
        <p:spPr>
          <a:xfrm>
            <a:off x="4651200" y="1602000"/>
            <a:ext cx="3930840" cy="823680"/>
          </a:xfrm>
          <a:prstGeom prst="rect">
            <a:avLst/>
          </a:prstGeom>
        </p:spPr>
        <p:txBody>
          <a:bodyPr anchor="b"/>
          <a:lstStyle/>
          <a:p>
            <a:pPr marL="432000" indent="-324000">
              <a:buClr>
                <a:srgbClr val="000000"/>
              </a:buClr>
              <a:buSzPct val="45000"/>
              <a:buFont typeface="Wingdings" charset="2"/>
              <a:buChar char=""/>
            </a:pPr>
            <a:r>
              <a:rPr lang="fi-FI" sz="2400" b="1" strike="noStrike" cap="all" spc="97">
                <a:solidFill>
                  <a:srgbClr val="005EB0"/>
                </a:solidFill>
                <a:uFill>
                  <a:solidFill>
                    <a:srgbClr val="FFFFFF"/>
                  </a:solidFill>
                </a:uFill>
                <a:latin typeface="Trebuchet MS"/>
              </a:rPr>
              <a:t>Click to edit the outline text format</a:t>
            </a:r>
            <a:endParaRPr lang="fi-FI" sz="2400" b="0" strike="noStrike" spc="-1">
              <a:solidFill>
                <a:srgbClr val="000000"/>
              </a:solidFill>
              <a:uFill>
                <a:solidFill>
                  <a:srgbClr val="FFFFFF"/>
                </a:solidFill>
              </a:uFill>
              <a:latin typeface="Trebuchet MS"/>
            </a:endParaRPr>
          </a:p>
          <a:p>
            <a:pPr marL="864000" lvl="1" indent="-324000">
              <a:buClr>
                <a:srgbClr val="000000"/>
              </a:buClr>
              <a:buSzPct val="75000"/>
              <a:buFont typeface="Symbol" charset="2"/>
              <a:buChar char=""/>
            </a:pPr>
            <a:r>
              <a:rPr lang="fi-FI" sz="2400" b="1" strike="noStrike" cap="all" spc="97">
                <a:solidFill>
                  <a:srgbClr val="005EB0"/>
                </a:solidFill>
                <a:uFill>
                  <a:solidFill>
                    <a:srgbClr val="FFFFFF"/>
                  </a:solidFill>
                </a:uFill>
                <a:latin typeface="Trebuchet MS"/>
              </a:rPr>
              <a:t>Second Outline Level</a:t>
            </a:r>
            <a:endParaRPr lang="fi-FI" sz="2000" b="0" strike="noStrike" spc="-1">
              <a:solidFill>
                <a:srgbClr val="000000"/>
              </a:solidFill>
              <a:uFill>
                <a:solidFill>
                  <a:srgbClr val="FFFFFF"/>
                </a:solidFill>
              </a:uFill>
              <a:latin typeface="Trebuchet MS"/>
            </a:endParaRPr>
          </a:p>
          <a:p>
            <a:pPr marL="1296000" lvl="2" indent="-288000">
              <a:buClr>
                <a:srgbClr val="000000"/>
              </a:buClr>
              <a:buSzPct val="45000"/>
              <a:buFont typeface="Wingdings" charset="2"/>
              <a:buChar char=""/>
            </a:pPr>
            <a:r>
              <a:rPr lang="fi-FI" sz="2400" b="1" strike="noStrike" cap="all" spc="97">
                <a:solidFill>
                  <a:srgbClr val="005EB0"/>
                </a:solidFill>
                <a:uFill>
                  <a:solidFill>
                    <a:srgbClr val="FFFFFF"/>
                  </a:solidFill>
                </a:uFill>
                <a:latin typeface="Trebuchet MS"/>
              </a:rPr>
              <a:t>Third Outline Level</a:t>
            </a:r>
            <a:endParaRPr lang="fi-FI" sz="2000" b="0" strike="noStrike" spc="-1">
              <a:solidFill>
                <a:srgbClr val="000000"/>
              </a:solidFill>
              <a:uFill>
                <a:solidFill>
                  <a:srgbClr val="FFFFFF"/>
                </a:solidFill>
              </a:uFill>
              <a:latin typeface="Trebuchet MS"/>
            </a:endParaRPr>
          </a:p>
          <a:p>
            <a:pPr marL="1728000" lvl="3" indent="-216000">
              <a:buClr>
                <a:srgbClr val="000000"/>
              </a:buClr>
              <a:buSzPct val="75000"/>
              <a:buFont typeface="Symbol" charset="2"/>
              <a:buChar char=""/>
            </a:pPr>
            <a:r>
              <a:rPr lang="fi-FI" sz="2400" b="1" strike="noStrike" cap="all" spc="97">
                <a:solidFill>
                  <a:srgbClr val="005EB0"/>
                </a:solidFill>
                <a:uFill>
                  <a:solidFill>
                    <a:srgbClr val="FFFFFF"/>
                  </a:solidFill>
                </a:uFill>
                <a:latin typeface="Trebuchet MS"/>
              </a:rPr>
              <a:t>Fourth Outline Level</a:t>
            </a:r>
            <a:endParaRPr lang="fi-FI" sz="2000" b="0" strike="noStrike" spc="-1">
              <a:solidFill>
                <a:srgbClr val="000000"/>
              </a:solidFill>
              <a:uFill>
                <a:solidFill>
                  <a:srgbClr val="FFFFFF"/>
                </a:solidFill>
              </a:uFill>
              <a:latin typeface="Trebuchet MS"/>
            </a:endParaRPr>
          </a:p>
          <a:p>
            <a:pPr marL="2160000" lvl="4" indent="-216000">
              <a:buClr>
                <a:srgbClr val="000000"/>
              </a:buClr>
              <a:buSzPct val="45000"/>
              <a:buFont typeface="Wingdings" charset="2"/>
              <a:buChar char=""/>
            </a:pPr>
            <a:r>
              <a:rPr lang="fi-FI" sz="2400" b="1" strike="noStrike" cap="all" spc="97">
                <a:solidFill>
                  <a:srgbClr val="005EB0"/>
                </a:solidFill>
                <a:uFill>
                  <a:solidFill>
                    <a:srgbClr val="FFFFFF"/>
                  </a:solidFill>
                </a:uFill>
                <a:latin typeface="Trebuchet MS"/>
              </a:rPr>
              <a:t>Fifth Outline Level</a:t>
            </a:r>
            <a:endParaRPr lang="fi-FI" sz="2000" b="0" strike="noStrike" spc="-1">
              <a:solidFill>
                <a:srgbClr val="000000"/>
              </a:solidFill>
              <a:uFill>
                <a:solidFill>
                  <a:srgbClr val="FFFFFF"/>
                </a:solidFill>
              </a:uFill>
              <a:latin typeface="Trebuchet MS"/>
            </a:endParaRPr>
          </a:p>
          <a:p>
            <a:pPr marL="2592000" lvl="5" indent="-216000">
              <a:buClr>
                <a:srgbClr val="000000"/>
              </a:buClr>
              <a:buSzPct val="45000"/>
              <a:buFont typeface="Wingdings" charset="2"/>
              <a:buChar char=""/>
            </a:pPr>
            <a:r>
              <a:rPr lang="fi-FI" sz="2400" b="1" strike="noStrike" cap="all" spc="97">
                <a:solidFill>
                  <a:srgbClr val="005EB0"/>
                </a:solidFill>
                <a:uFill>
                  <a:solidFill>
                    <a:srgbClr val="FFFFFF"/>
                  </a:solidFill>
                </a:uFill>
                <a:latin typeface="Trebuchet MS"/>
              </a:rPr>
              <a:t>Sixth Outline Level</a:t>
            </a:r>
            <a:endParaRPr lang="fi-FI" sz="2000" b="0" strike="noStrike" spc="-1">
              <a:solidFill>
                <a:srgbClr val="000000"/>
              </a:solidFill>
              <a:uFill>
                <a:solidFill>
                  <a:srgbClr val="FFFFFF"/>
                </a:solidFill>
              </a:uFill>
              <a:latin typeface="Trebuchet MS"/>
            </a:endParaRPr>
          </a:p>
          <a:p>
            <a:pPr>
              <a:lnSpc>
                <a:spcPct val="100000"/>
              </a:lnSpc>
            </a:pPr>
            <a:r>
              <a:rPr lang="fi-FI" sz="2400" b="1" strike="noStrike" cap="all" spc="97">
                <a:solidFill>
                  <a:srgbClr val="005EB0"/>
                </a:solidFill>
                <a:uFill>
                  <a:solidFill>
                    <a:srgbClr val="FFFFFF"/>
                  </a:solidFill>
                </a:uFill>
                <a:latin typeface="Trebuchet MS"/>
              </a:rPr>
              <a:t>Seventh Outline LevelMuokkaa tekstin perustyylejä napsauttamalla</a:t>
            </a:r>
            <a:endParaRPr lang="fi-FI" sz="2400" b="0" strike="noStrike" spc="-1">
              <a:solidFill>
                <a:srgbClr val="000000"/>
              </a:solidFill>
              <a:uFill>
                <a:solidFill>
                  <a:srgbClr val="FFFFFF"/>
                </a:solidFill>
              </a:uFill>
              <a:latin typeface="Trebuchet MS"/>
            </a:endParaRPr>
          </a:p>
        </p:txBody>
      </p:sp>
      <p:sp>
        <p:nvSpPr>
          <p:cNvPr id="194" name="PlaceHolder 5"/>
          <p:cNvSpPr>
            <a:spLocks noGrp="1"/>
          </p:cNvSpPr>
          <p:nvPr>
            <p:ph type="body"/>
          </p:nvPr>
        </p:nvSpPr>
        <p:spPr>
          <a:xfrm>
            <a:off x="4651200" y="2505240"/>
            <a:ext cx="3930840" cy="3700440"/>
          </a:xfrm>
          <a:prstGeom prst="rect">
            <a:avLst/>
          </a:prstGeom>
        </p:spPr>
        <p:txBody>
          <a:bodyPr/>
          <a:lstStyle/>
          <a:p>
            <a:pPr marL="432000" indent="-324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Click to edit the outline text format</a:t>
            </a:r>
          </a:p>
          <a:p>
            <a:pPr marL="864000" lvl="1" indent="-324000">
              <a:buClr>
                <a:srgbClr val="000000"/>
              </a:buClr>
              <a:buSzPct val="75000"/>
              <a:buFont typeface="Symbol" charset="2"/>
              <a:buChar char=""/>
            </a:pPr>
            <a:r>
              <a:rPr lang="fi-FI" sz="2400" b="0" strike="noStrike" spc="-1">
                <a:solidFill>
                  <a:srgbClr val="000000"/>
                </a:solidFill>
                <a:uFill>
                  <a:solidFill>
                    <a:srgbClr val="FFFFFF"/>
                  </a:solidFill>
                </a:uFill>
                <a:latin typeface="Trebuchet MS"/>
              </a:rPr>
              <a:t>Second Outline Level</a:t>
            </a:r>
            <a:endParaRPr lang="fi-FI" sz="2000" b="0" strike="noStrike" spc="-1">
              <a:solidFill>
                <a:srgbClr val="000000"/>
              </a:solidFill>
              <a:uFill>
                <a:solidFill>
                  <a:srgbClr val="FFFFFF"/>
                </a:solidFill>
              </a:uFill>
              <a:latin typeface="Trebuchet MS"/>
            </a:endParaRPr>
          </a:p>
          <a:p>
            <a:pPr marL="1296000" lvl="2" indent="-288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Third Outline Level</a:t>
            </a:r>
            <a:endParaRPr lang="fi-FI" sz="2000" b="0" strike="noStrike" spc="-1">
              <a:solidFill>
                <a:srgbClr val="000000"/>
              </a:solidFill>
              <a:uFill>
                <a:solidFill>
                  <a:srgbClr val="FFFFFF"/>
                </a:solidFill>
              </a:uFill>
              <a:latin typeface="Trebuchet MS"/>
            </a:endParaRPr>
          </a:p>
          <a:p>
            <a:pPr marL="1728000" lvl="3" indent="-216000">
              <a:buClr>
                <a:srgbClr val="000000"/>
              </a:buClr>
              <a:buSzPct val="75000"/>
              <a:buFont typeface="Symbol" charset="2"/>
              <a:buChar char=""/>
            </a:pPr>
            <a:r>
              <a:rPr lang="fi-FI" sz="2400" b="0" strike="noStrike" spc="-1">
                <a:solidFill>
                  <a:srgbClr val="000000"/>
                </a:solidFill>
                <a:uFill>
                  <a:solidFill>
                    <a:srgbClr val="FFFFFF"/>
                  </a:solidFill>
                </a:uFill>
                <a:latin typeface="Trebuchet MS"/>
              </a:rPr>
              <a:t>Fourth Outline Level</a:t>
            </a:r>
            <a:endParaRPr lang="fi-FI" sz="2000" b="0" strike="noStrike" spc="-1">
              <a:solidFill>
                <a:srgbClr val="000000"/>
              </a:solidFill>
              <a:uFill>
                <a:solidFill>
                  <a:srgbClr val="FFFFFF"/>
                </a:solidFill>
              </a:uFill>
              <a:latin typeface="Trebuchet MS"/>
            </a:endParaRPr>
          </a:p>
          <a:p>
            <a:pPr marL="2160000" lvl="4" indent="-216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Fifth Outline Level</a:t>
            </a:r>
            <a:endParaRPr lang="fi-FI" sz="2000" b="0" strike="noStrike" spc="-1">
              <a:solidFill>
                <a:srgbClr val="000000"/>
              </a:solidFill>
              <a:uFill>
                <a:solidFill>
                  <a:srgbClr val="FFFFFF"/>
                </a:solidFill>
              </a:uFill>
              <a:latin typeface="Trebuchet MS"/>
            </a:endParaRPr>
          </a:p>
          <a:p>
            <a:pPr marL="2592000" lvl="5" indent="-216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Sixth Outline Level</a:t>
            </a:r>
            <a:endParaRPr lang="fi-FI" sz="2000" b="0" strike="noStrike" spc="-1">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a:solidFill>
                  <a:srgbClr val="000000"/>
                </a:solidFill>
                <a:uFill>
                  <a:solidFill>
                    <a:srgbClr val="FFFFFF"/>
                  </a:solidFill>
                </a:uFill>
                <a:latin typeface="Trebuchet MS"/>
              </a:rPr>
              <a:t>Seventh Outline LevelMuokkaa tekstin perustyylejä napsauttamalla</a:t>
            </a:r>
          </a:p>
          <a:p>
            <a:pPr marL="741600" lvl="1" indent="-2840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toinen taso</a:t>
            </a:r>
          </a:p>
          <a:p>
            <a:pPr marL="1143000" lvl="2"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kolmas taso</a:t>
            </a:r>
          </a:p>
          <a:p>
            <a:pPr marL="1600200" lvl="3"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neljäs taso</a:t>
            </a:r>
          </a:p>
          <a:p>
            <a:pPr marL="2057400" lvl="4" indent="-228240">
              <a:lnSpc>
                <a:spcPct val="100000"/>
              </a:lnSpc>
              <a:buClr>
                <a:srgbClr val="000000"/>
              </a:buClr>
              <a:buFont typeface="Arial"/>
              <a:buChar char="•"/>
            </a:pPr>
            <a:r>
              <a:rPr lang="fi-FI" sz="2000" b="0" strike="noStrike" spc="-1">
                <a:solidFill>
                  <a:srgbClr val="000000"/>
                </a:solidFill>
                <a:uFill>
                  <a:solidFill>
                    <a:srgbClr val="FFFFFF"/>
                  </a:solidFill>
                </a:uFill>
                <a:latin typeface="Trebuchet MS"/>
              </a:rPr>
              <a:t>viides taso</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1269B0"/>
        </a:solidFill>
        <a:effectLst/>
      </p:bgPr>
    </p:bg>
    <p:spTree>
      <p:nvGrpSpPr>
        <p:cNvPr id="1" name=""/>
        <p:cNvGrpSpPr/>
        <p:nvPr/>
      </p:nvGrpSpPr>
      <p:grpSpPr>
        <a:xfrm>
          <a:off x="0" y="0"/>
          <a:ext cx="0" cy="0"/>
          <a:chOff x="0" y="0"/>
          <a:chExt cx="0" cy="0"/>
        </a:xfrm>
      </p:grpSpPr>
      <p:pic>
        <p:nvPicPr>
          <p:cNvPr id="229" name="Kuva 6"/>
          <p:cNvPicPr/>
          <p:nvPr/>
        </p:nvPicPr>
        <p:blipFill>
          <a:blip r:embed="rId14"/>
          <a:stretch/>
        </p:blipFill>
        <p:spPr>
          <a:xfrm>
            <a:off x="7592400" y="6196320"/>
            <a:ext cx="1295640" cy="493200"/>
          </a:xfrm>
          <a:prstGeom prst="rect">
            <a:avLst/>
          </a:prstGeom>
          <a:ln>
            <a:noFill/>
          </a:ln>
        </p:spPr>
      </p:pic>
      <p:sp>
        <p:nvSpPr>
          <p:cNvPr id="230" name="PlaceHolder 1"/>
          <p:cNvSpPr>
            <a:spLocks noGrp="1"/>
          </p:cNvSpPr>
          <p:nvPr>
            <p:ph type="title"/>
          </p:nvPr>
        </p:nvSpPr>
        <p:spPr>
          <a:xfrm>
            <a:off x="728640" y="2127600"/>
            <a:ext cx="7686720" cy="1569240"/>
          </a:xfrm>
          <a:prstGeom prst="rect">
            <a:avLst/>
          </a:prstGeom>
        </p:spPr>
        <p:txBody>
          <a:bodyPr anchor="b"/>
          <a:lstStyle/>
          <a:p>
            <a:pPr algn="ctr">
              <a:lnSpc>
                <a:spcPct val="100000"/>
              </a:lnSpc>
            </a:pPr>
            <a:r>
              <a:rPr lang="fi-FI" sz="9600" b="1" strike="noStrike" cap="all" spc="299">
                <a:solidFill>
                  <a:srgbClr val="FFFFFF"/>
                </a:solidFill>
                <a:uFill>
                  <a:solidFill>
                    <a:srgbClr val="FFFFFF"/>
                  </a:solidFill>
                </a:uFill>
                <a:latin typeface="Trebuchet MS"/>
              </a:rPr>
              <a:t>Muokkaa perustyyl. napsautt.</a:t>
            </a:r>
            <a:endParaRPr lang="fi-FI" sz="1800" b="0" strike="noStrike" spc="-1">
              <a:solidFill>
                <a:srgbClr val="000000"/>
              </a:solidFill>
              <a:uFill>
                <a:solidFill>
                  <a:srgbClr val="FFFFFF"/>
                </a:solidFill>
              </a:uFill>
              <a:latin typeface="Trebuchet MS"/>
            </a:endParaRPr>
          </a:p>
        </p:txBody>
      </p:sp>
      <p:pic>
        <p:nvPicPr>
          <p:cNvPr id="231" name="Picture 6"/>
          <p:cNvPicPr/>
          <p:nvPr/>
        </p:nvPicPr>
        <p:blipFill>
          <a:blip r:embed="rId15"/>
          <a:stretch/>
        </p:blipFill>
        <p:spPr>
          <a:xfrm>
            <a:off x="3592800" y="5169600"/>
            <a:ext cx="1821240" cy="537120"/>
          </a:xfrm>
          <a:prstGeom prst="rect">
            <a:avLst/>
          </a:prstGeom>
          <a:ln>
            <a:noFill/>
          </a:ln>
        </p:spPr>
      </p:pic>
      <p:sp>
        <p:nvSpPr>
          <p:cNvPr id="232" name="Line 2"/>
          <p:cNvSpPr/>
          <p:nvPr/>
        </p:nvSpPr>
        <p:spPr>
          <a:xfrm>
            <a:off x="3567600" y="5144400"/>
            <a:ext cx="1821600" cy="360"/>
          </a:xfrm>
          <a:prstGeom prst="line">
            <a:avLst/>
          </a:prstGeom>
          <a:ln w="9360">
            <a:solidFill>
              <a:srgbClr val="FFFFFF"/>
            </a:solidFill>
            <a:round/>
          </a:ln>
        </p:spPr>
        <p:style>
          <a:lnRef idx="0">
            <a:scrgbClr r="0" g="0" b="0"/>
          </a:lnRef>
          <a:fillRef idx="0">
            <a:scrgbClr r="0" g="0" b="0"/>
          </a:fillRef>
          <a:effectRef idx="0">
            <a:scrgbClr r="0" g="0" b="0"/>
          </a:effectRef>
          <a:fontRef idx="minor"/>
        </p:style>
      </p:sp>
      <p:sp>
        <p:nvSpPr>
          <p:cNvPr id="233" name="Line 3"/>
          <p:cNvSpPr/>
          <p:nvPr/>
        </p:nvSpPr>
        <p:spPr>
          <a:xfrm>
            <a:off x="3578400" y="5706000"/>
            <a:ext cx="1821600" cy="360"/>
          </a:xfrm>
          <a:prstGeom prst="line">
            <a:avLst/>
          </a:prstGeom>
          <a:ln w="9360">
            <a:solidFill>
              <a:srgbClr val="FFFFFF"/>
            </a:solidFill>
            <a:round/>
          </a:ln>
        </p:spPr>
        <p:style>
          <a:lnRef idx="0">
            <a:scrgbClr r="0" g="0" b="0"/>
          </a:lnRef>
          <a:fillRef idx="0">
            <a:scrgbClr r="0" g="0" b="0"/>
          </a:fillRef>
          <a:effectRef idx="0">
            <a:scrgbClr r="0" g="0" b="0"/>
          </a:effectRef>
          <a:fontRef idx="minor"/>
        </p:style>
      </p:sp>
      <p:pic>
        <p:nvPicPr>
          <p:cNvPr id="234" name="Picture 12"/>
          <p:cNvPicPr/>
          <p:nvPr/>
        </p:nvPicPr>
        <p:blipFill>
          <a:blip/>
          <a:stretch/>
        </p:blipFill>
        <p:spPr>
          <a:xfrm>
            <a:off x="162000" y="-666000"/>
            <a:ext cx="2070720" cy="3599640"/>
          </a:xfrm>
          <a:prstGeom prst="rect">
            <a:avLst/>
          </a:prstGeom>
          <a:ln>
            <a:noFill/>
          </a:ln>
        </p:spPr>
      </p:pic>
      <p:pic>
        <p:nvPicPr>
          <p:cNvPr id="235" name="Picture 3"/>
          <p:cNvPicPr/>
          <p:nvPr/>
        </p:nvPicPr>
        <p:blipFill>
          <a:blip r:embed="rId16"/>
          <a:stretch/>
        </p:blipFill>
        <p:spPr>
          <a:xfrm>
            <a:off x="3435120" y="4228560"/>
            <a:ext cx="2159640" cy="705240"/>
          </a:xfrm>
          <a:prstGeom prst="rect">
            <a:avLst/>
          </a:prstGeom>
          <a:ln>
            <a:noFill/>
          </a:ln>
        </p:spPr>
      </p:pic>
      <p:sp>
        <p:nvSpPr>
          <p:cNvPr id="236" name="PlaceHolder 4"/>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fi-FI" sz="2400" b="0" strike="noStrike" spc="-1">
                <a:solidFill>
                  <a:srgbClr val="000000"/>
                </a:solidFill>
                <a:uFill>
                  <a:solidFill>
                    <a:srgbClr val="FFFFFF"/>
                  </a:solidFill>
                </a:uFill>
                <a:latin typeface="Trebuchet MS"/>
              </a:rPr>
              <a:t>Click to edit the outline text format</a:t>
            </a:r>
          </a:p>
          <a:p>
            <a:pPr marL="864000" lvl="1" indent="-324000">
              <a:buClr>
                <a:srgbClr val="000000"/>
              </a:buClr>
              <a:buSzPct val="75000"/>
              <a:buFont typeface="Symbol" charset="2"/>
              <a:buChar char=""/>
            </a:pPr>
            <a:r>
              <a:rPr lang="fi-FI" sz="2000" b="0" strike="noStrike" spc="-1">
                <a:solidFill>
                  <a:srgbClr val="000000"/>
                </a:solidFill>
                <a:uFill>
                  <a:solidFill>
                    <a:srgbClr val="FFFFFF"/>
                  </a:solidFill>
                </a:uFill>
                <a:latin typeface="Trebuchet MS"/>
              </a:rPr>
              <a:t>Second Outline Level</a:t>
            </a:r>
          </a:p>
          <a:p>
            <a:pPr marL="1296000" lvl="2" indent="-288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Third Outline Level</a:t>
            </a:r>
          </a:p>
          <a:p>
            <a:pPr marL="1728000" lvl="3" indent="-216000">
              <a:buClr>
                <a:srgbClr val="000000"/>
              </a:buClr>
              <a:buSzPct val="75000"/>
              <a:buFont typeface="Symbol" charset="2"/>
              <a:buChar char=""/>
            </a:pPr>
            <a:r>
              <a:rPr lang="fi-FI" sz="2000" b="0" strike="noStrike" spc="-1">
                <a:solidFill>
                  <a:srgbClr val="000000"/>
                </a:solidFill>
                <a:uFill>
                  <a:solidFill>
                    <a:srgbClr val="FFFFFF"/>
                  </a:solidFill>
                </a:uFill>
                <a:latin typeface="Trebuchet MS"/>
              </a:rPr>
              <a:t>Fourth Outline Level</a:t>
            </a:r>
          </a:p>
          <a:p>
            <a:pPr marL="2160000" lvl="4" indent="-216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Fifth Outline Level</a:t>
            </a:r>
          </a:p>
          <a:p>
            <a:pPr marL="2592000" lvl="5" indent="-216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Sixth Outline Level</a:t>
            </a:r>
          </a:p>
          <a:p>
            <a:pPr marL="3024000" lvl="6" indent="-216000">
              <a:buClr>
                <a:srgbClr val="000000"/>
              </a:buClr>
              <a:buSzPct val="45000"/>
              <a:buFont typeface="Wingdings" charset="2"/>
              <a:buChar char=""/>
            </a:pPr>
            <a:r>
              <a:rPr lang="fi-FI" sz="2000" b="0" strike="noStrike" spc="-1">
                <a:solidFill>
                  <a:srgbClr val="000000"/>
                </a:solidFill>
                <a:uFill>
                  <a:solidFill>
                    <a:srgbClr val="FFFFFF"/>
                  </a:solidFill>
                </a:uFill>
                <a:latin typeface="Trebuchet MS"/>
              </a:rPr>
              <a:t>Seventh Outline Level</a:t>
            </a: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1371600" y="4330800"/>
            <a:ext cx="6400440" cy="575640"/>
          </a:xfrm>
          <a:prstGeom prst="rect">
            <a:avLst/>
          </a:prstGeom>
          <a:noFill/>
          <a:ln>
            <a:noFill/>
          </a:ln>
        </p:spPr>
        <p:txBody>
          <a:bodyPr anchor="b"/>
          <a:lstStyle/>
          <a:p>
            <a:pPr algn="ctr">
              <a:lnSpc>
                <a:spcPct val="100000"/>
              </a:lnSpc>
            </a:pPr>
            <a:r>
              <a:rPr lang="fi-FI" sz="2800" b="1" strike="noStrike" cap="all" spc="299" dirty="0">
                <a:solidFill>
                  <a:srgbClr val="DDD9C3"/>
                </a:solidFill>
                <a:uFill>
                  <a:solidFill>
                    <a:srgbClr val="FFFFFF"/>
                  </a:solidFill>
                </a:uFill>
                <a:latin typeface="Trebuchet MS"/>
              </a:rPr>
              <a:t>Moppirata 2017</a:t>
            </a:r>
            <a:endParaRPr lang="fi-FI" sz="1800" b="0" strike="noStrike" spc="-1" dirty="0">
              <a:solidFill>
                <a:srgbClr val="000000"/>
              </a:solidFill>
              <a:uFill>
                <a:solidFill>
                  <a:srgbClr val="FFFFFF"/>
                </a:solidFill>
              </a:uFill>
              <a:latin typeface="Trebuchet MS"/>
            </a:endParaRPr>
          </a:p>
        </p:txBody>
      </p:sp>
      <p:sp>
        <p:nvSpPr>
          <p:cNvPr id="272" name="TextShape 2"/>
          <p:cNvSpPr txBox="1"/>
          <p:nvPr/>
        </p:nvSpPr>
        <p:spPr>
          <a:xfrm>
            <a:off x="1371600" y="4906800"/>
            <a:ext cx="6400440" cy="1079640"/>
          </a:xfrm>
          <a:prstGeom prst="rect">
            <a:avLst/>
          </a:prstGeom>
          <a:noFill/>
          <a:ln>
            <a:noFill/>
          </a:ln>
        </p:spPr>
        <p:txBody>
          <a:bodyPr/>
          <a:lstStyle/>
          <a:p>
            <a:pPr algn="ctr">
              <a:lnSpc>
                <a:spcPct val="100000"/>
              </a:lnSpc>
            </a:pPr>
            <a:r>
              <a:rPr lang="fi-FI" sz="2800" b="1" strike="noStrike" spc="-1">
                <a:solidFill>
                  <a:srgbClr val="FFFFFF"/>
                </a:solidFill>
                <a:uFill>
                  <a:solidFill>
                    <a:srgbClr val="FFFFFF"/>
                  </a:solidFill>
                </a:uFill>
                <a:latin typeface="Trebuchet MS"/>
              </a:rPr>
              <a:t>Vapaaehtoisten koulutus</a:t>
            </a:r>
            <a:endParaRPr lang="fi-FI" sz="3200" b="0" strike="noStrike" spc="-1">
              <a:solidFill>
                <a:srgbClr val="000000"/>
              </a:solidFill>
              <a:uFill>
                <a:solidFill>
                  <a:srgbClr val="FFFFFF"/>
                </a:solidFill>
              </a:uFill>
              <a:latin typeface="Aria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495000" y="2517120"/>
            <a:ext cx="8229240" cy="1144440"/>
          </a:xfrm>
          <a:prstGeom prst="rect">
            <a:avLst/>
          </a:prstGeom>
          <a:noFill/>
          <a:ln>
            <a:noFill/>
          </a:ln>
        </p:spPr>
        <p:txBody>
          <a:bodyPr anchor="ctr"/>
          <a:lstStyle/>
          <a:p>
            <a:pPr>
              <a:lnSpc>
                <a:spcPct val="100000"/>
              </a:lnSpc>
            </a:pPr>
            <a:r>
              <a:rPr lang="fi-FI" sz="4400" b="1" strike="noStrike" cap="all" spc="299">
                <a:solidFill>
                  <a:srgbClr val="000000"/>
                </a:solidFill>
                <a:uFill>
                  <a:solidFill>
                    <a:srgbClr val="FFFFFF"/>
                  </a:solidFill>
                </a:uFill>
                <a:latin typeface="Trebuchet MS"/>
              </a:rPr>
              <a:t>Vapaaehtoisen tehtävät</a:t>
            </a:r>
            <a:endParaRPr lang="fi-FI" sz="1800" b="0" strike="noStrike" spc="-1">
              <a:solidFill>
                <a:srgbClr val="000000"/>
              </a:solidFill>
              <a:uFill>
                <a:solidFill>
                  <a:srgbClr val="FFFFFF"/>
                </a:solidFill>
              </a:u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TextShape 1"/>
          <p:cNvSpPr txBox="1"/>
          <p:nvPr/>
        </p:nvSpPr>
        <p:spPr>
          <a:xfrm>
            <a:off x="457200" y="273600"/>
            <a:ext cx="8229240" cy="1144440"/>
          </a:xfrm>
          <a:prstGeom prst="rect">
            <a:avLst/>
          </a:prstGeom>
          <a:noFill/>
          <a:ln>
            <a:noFill/>
          </a:ln>
        </p:spPr>
        <p:txBody>
          <a:bodyPr anchor="ctr"/>
          <a:lstStyle/>
          <a:p>
            <a:pPr>
              <a:lnSpc>
                <a:spcPct val="100000"/>
              </a:lnSpc>
            </a:pPr>
            <a:r>
              <a:rPr lang="fi-FI" sz="4400" b="1" strike="noStrike" cap="all" spc="299">
                <a:solidFill>
                  <a:srgbClr val="000000"/>
                </a:solidFill>
                <a:uFill>
                  <a:solidFill>
                    <a:srgbClr val="FFFFFF"/>
                  </a:solidFill>
                </a:uFill>
                <a:latin typeface="Trebuchet MS"/>
              </a:rPr>
              <a:t>ETUKÄTEEN</a:t>
            </a:r>
            <a:endParaRPr lang="fi-FI" sz="1800" b="0" strike="noStrike" spc="-1">
              <a:solidFill>
                <a:srgbClr val="000000"/>
              </a:solidFill>
              <a:uFill>
                <a:solidFill>
                  <a:srgbClr val="FFFFFF"/>
                </a:solidFill>
              </a:uFill>
              <a:latin typeface="Trebuchet MS"/>
            </a:endParaRPr>
          </a:p>
        </p:txBody>
      </p:sp>
      <p:pic>
        <p:nvPicPr>
          <p:cNvPr id="299" name="Kuvan paikkamerkki 4"/>
          <p:cNvPicPr/>
          <p:nvPr/>
        </p:nvPicPr>
        <p:blipFill>
          <a:blip r:embed="rId2"/>
          <a:srcRect t="9496" b="9496"/>
          <a:stretch/>
        </p:blipFill>
        <p:spPr>
          <a:xfrm>
            <a:off x="6575760" y="1555240"/>
            <a:ext cx="2568240" cy="3849120"/>
          </a:xfrm>
          <a:prstGeom prst="rect">
            <a:avLst/>
          </a:prstGeom>
          <a:ln>
            <a:noFill/>
          </a:ln>
        </p:spPr>
      </p:pic>
      <p:sp>
        <p:nvSpPr>
          <p:cNvPr id="300" name="TextShape 2"/>
          <p:cNvSpPr txBox="1"/>
          <p:nvPr/>
        </p:nvSpPr>
        <p:spPr>
          <a:xfrm>
            <a:off x="457200" y="1349460"/>
            <a:ext cx="6156960" cy="5508540"/>
          </a:xfrm>
          <a:prstGeom prst="rect">
            <a:avLst/>
          </a:prstGeom>
          <a:noFill/>
          <a:ln>
            <a:noFill/>
          </a:ln>
        </p:spPr>
        <p:txBody>
          <a:bodyPr anchor="t"/>
          <a:lstStyle/>
          <a:p>
            <a:pPr marL="457560" indent="-457200">
              <a:lnSpc>
                <a:spcPct val="100000"/>
              </a:lnSpc>
              <a:buClr>
                <a:srgbClr val="000000"/>
              </a:buClr>
              <a:buFont typeface="+mj-lt"/>
              <a:buAutoNum type="arabicPeriod"/>
            </a:pPr>
            <a:r>
              <a:rPr lang="fi-FI" sz="2000" spc="-1" dirty="0">
                <a:solidFill>
                  <a:srgbClr val="000000"/>
                </a:solidFill>
                <a:uFill>
                  <a:solidFill>
                    <a:srgbClr val="FFFFFF"/>
                  </a:solidFill>
                </a:uFill>
                <a:latin typeface="Trebuchet MS"/>
              </a:rPr>
              <a:t>Jos sinulla ei ole vielä tiedossa mihin kouluun pääset, </a:t>
            </a:r>
            <a:r>
              <a:rPr lang="FI-FI" sz="2000" spc="-1" dirty="0">
                <a:solidFill>
                  <a:srgbClr val="000000"/>
                </a:solidFill>
                <a:uFill>
                  <a:solidFill>
                    <a:srgbClr val="FFFFFF"/>
                  </a:solidFill>
                </a:uFill>
                <a:latin typeface="Trebuchet MS"/>
              </a:rPr>
              <a:t>lähes</a:t>
            </a:r>
            <a:r>
              <a:rPr lang="fi-FI" sz="2000" spc="-1" dirty="0">
                <a:solidFill>
                  <a:srgbClr val="000000"/>
                </a:solidFill>
                <a:uFill>
                  <a:solidFill>
                    <a:srgbClr val="FFFFFF"/>
                  </a:solidFill>
                </a:uFill>
                <a:latin typeface="Trebuchet MS"/>
              </a:rPr>
              <a:t>ty lähellä olevia kouluja </a:t>
            </a:r>
            <a:r>
              <a:rPr lang="FI-FI" sz="2000" spc="-1" dirty="0">
                <a:solidFill>
                  <a:srgbClr val="000000"/>
                </a:solidFill>
                <a:uFill>
                  <a:solidFill>
                    <a:srgbClr val="FFFFFF"/>
                  </a:solidFill>
                </a:uFill>
                <a:latin typeface="Trebuchet MS"/>
              </a:rPr>
              <a:t>lähet</a:t>
            </a:r>
            <a:r>
              <a:rPr lang="fi-FI" sz="2000" spc="-1" dirty="0">
                <a:solidFill>
                  <a:srgbClr val="000000"/>
                </a:solidFill>
                <a:uFill>
                  <a:solidFill>
                    <a:srgbClr val="FFFFFF"/>
                  </a:solidFill>
                </a:uFill>
                <a:latin typeface="Trebuchet MS"/>
              </a:rPr>
              <a:t>tämällä </a:t>
            </a:r>
            <a:r>
              <a:rPr lang="FI-FI" sz="2000" spc="-1" dirty="0">
                <a:solidFill>
                  <a:srgbClr val="000000"/>
                </a:solidFill>
                <a:uFill>
                  <a:solidFill>
                    <a:srgbClr val="FFFFFF"/>
                  </a:solidFill>
                </a:uFill>
                <a:latin typeface="Trebuchet MS"/>
              </a:rPr>
              <a:t>tiedote valitsemasi koulun rehtorille ja vararehtorille.</a:t>
            </a:r>
            <a:endParaRPr lang="fi-FI" sz="2000" spc="-1" dirty="0">
              <a:solidFill>
                <a:srgbClr val="000000"/>
              </a:solidFill>
              <a:uFill>
                <a:solidFill>
                  <a:srgbClr val="FFFFFF"/>
                </a:solidFill>
              </a:uFill>
              <a:latin typeface="Trebuchet MS"/>
            </a:endParaRPr>
          </a:p>
          <a:p>
            <a:pPr marL="457560" indent="-457200">
              <a:lnSpc>
                <a:spcPct val="100000"/>
              </a:lnSpc>
              <a:buClr>
                <a:srgbClr val="000000"/>
              </a:buClr>
              <a:buFont typeface="+mj-lt"/>
              <a:buAutoNum type="arabicPeriod"/>
            </a:pPr>
            <a:r>
              <a:rPr lang="fi-FI" sz="2000" b="0" strike="noStrike" spc="-1" dirty="0">
                <a:solidFill>
                  <a:srgbClr val="000000"/>
                </a:solidFill>
                <a:uFill>
                  <a:solidFill>
                    <a:srgbClr val="FFFFFF"/>
                  </a:solidFill>
                </a:uFill>
                <a:latin typeface="Trebuchet MS"/>
              </a:rPr>
              <a:t>Piireissä on myös tietoja kouluista, jotka ovat ilmoittaneet kiinnostuksensa. Kysy niitä.</a:t>
            </a:r>
            <a:endParaRPr lang="FI-FI" sz="2000" b="0" strike="noStrike" spc="-1" dirty="0">
              <a:solidFill>
                <a:srgbClr val="000000"/>
              </a:solidFill>
              <a:uFill>
                <a:solidFill>
                  <a:srgbClr val="FFFFFF"/>
                </a:solidFill>
              </a:uFill>
              <a:latin typeface="Trebuchet MS"/>
            </a:endParaRPr>
          </a:p>
          <a:p>
            <a:pPr marL="457560" indent="-457200">
              <a:buClr>
                <a:srgbClr val="000000"/>
              </a:buClr>
              <a:buFont typeface="+mj-lt"/>
              <a:buAutoNum type="arabicPeriod"/>
            </a:pPr>
            <a:r>
              <a:rPr lang="FI-FI" sz="2000" b="0" strike="noStrike" spc="-1" dirty="0">
                <a:solidFill>
                  <a:srgbClr val="000000"/>
                </a:solidFill>
                <a:uFill>
                  <a:solidFill>
                    <a:srgbClr val="FFFFFF"/>
                  </a:solidFill>
                </a:uFill>
                <a:latin typeface="Trebuchet MS"/>
              </a:rPr>
              <a:t>Sovi koulun ja luokanopettajan kanssa päivämäärä, kellonaika ja paikka. </a:t>
            </a:r>
            <a:endParaRPr lang="fi-FI" sz="2000" b="0" strike="noStrike" spc="-1" dirty="0">
              <a:solidFill>
                <a:srgbClr val="000000"/>
              </a:solidFill>
              <a:uFill>
                <a:solidFill>
                  <a:srgbClr val="FFFFFF"/>
                </a:solidFill>
              </a:uFill>
              <a:latin typeface="Trebuchet MS"/>
            </a:endParaRPr>
          </a:p>
          <a:p>
            <a:pPr marL="457560" indent="-457200">
              <a:lnSpc>
                <a:spcPct val="100000"/>
              </a:lnSpc>
              <a:buClr>
                <a:srgbClr val="000000"/>
              </a:buClr>
              <a:buFont typeface="+mj-lt"/>
              <a:buAutoNum type="arabicPeriod"/>
            </a:pPr>
            <a:r>
              <a:rPr lang="FI-FI" sz="2000" b="0" strike="noStrike" spc="-1" dirty="0">
                <a:solidFill>
                  <a:srgbClr val="000000"/>
                </a:solidFill>
                <a:uFill>
                  <a:solidFill>
                    <a:srgbClr val="FFFFFF"/>
                  </a:solidFill>
                </a:uFill>
                <a:latin typeface="Trebuchet MS"/>
              </a:rPr>
              <a:t>Ilmoita etukäteen </a:t>
            </a:r>
            <a:r>
              <a:rPr lang="FI-FI" sz="2000" spc="-1" dirty="0">
                <a:solidFill>
                  <a:srgbClr val="000000"/>
                </a:solidFill>
                <a:uFill>
                  <a:solidFill>
                    <a:srgbClr val="FFFFFF"/>
                  </a:solidFill>
                </a:uFill>
                <a:latin typeface="Trebuchet MS"/>
              </a:rPr>
              <a:t>piirille </a:t>
            </a:r>
            <a:r>
              <a:rPr lang="FI-FI" sz="2000" b="0" strike="noStrike" spc="-1" dirty="0">
                <a:solidFill>
                  <a:srgbClr val="000000"/>
                </a:solidFill>
                <a:uFill>
                  <a:solidFill>
                    <a:srgbClr val="FFFFFF"/>
                  </a:solidFill>
                </a:uFill>
                <a:latin typeface="Trebuchet MS"/>
              </a:rPr>
              <a:t>missä ja milloin pidät tuokion. Ilmoita samalla myös luokan oppilasmäärä, luokanopettajan nimi ja koulun osoite.</a:t>
            </a:r>
            <a:r>
              <a:rPr lang="fi-FI" sz="2000" b="0" strike="noStrike" spc="-1" dirty="0">
                <a:solidFill>
                  <a:srgbClr val="000000"/>
                </a:solidFill>
                <a:uFill>
                  <a:solidFill>
                    <a:srgbClr val="FFFFFF"/>
                  </a:solidFill>
                </a:uFill>
                <a:latin typeface="Trebuchet MS"/>
              </a:rPr>
              <a:t> Piiri ilmoittaa Sinituotteelle koulutiedot ja Sinituote toimittaa välineet suoraan kouluun. Ilmoita mielellään koulutieto jo toukokuun aikana. Mutta syksylläkin pääsee vielä mukaan.</a:t>
            </a:r>
          </a:p>
          <a:p>
            <a:pPr marL="457560" indent="-457200">
              <a:lnSpc>
                <a:spcPct val="100000"/>
              </a:lnSpc>
              <a:buClr>
                <a:srgbClr val="000000"/>
              </a:buClr>
              <a:buFont typeface="+mj-lt"/>
              <a:buAutoNum type="arabicPeriod"/>
            </a:pPr>
            <a:r>
              <a:rPr lang="FI-FI" sz="2000" b="0" strike="noStrike" spc="-1" dirty="0">
                <a:solidFill>
                  <a:srgbClr val="000000"/>
                </a:solidFill>
                <a:uFill>
                  <a:solidFill>
                    <a:srgbClr val="FFFFFF"/>
                  </a:solidFill>
                </a:uFill>
                <a:latin typeface="Trebuchet MS"/>
              </a:rPr>
              <a:t>Toimita </a:t>
            </a:r>
            <a:r>
              <a:rPr lang="FI-FI" sz="2000" spc="-1" dirty="0">
                <a:solidFill>
                  <a:srgbClr val="000000"/>
                </a:solidFill>
                <a:uFill>
                  <a:solidFill>
                    <a:srgbClr val="FFFFFF"/>
                  </a:solidFill>
                </a:uFill>
                <a:latin typeface="Trebuchet MS"/>
              </a:rPr>
              <a:t>luokanopettajalle tarkoitettu tiedote </a:t>
            </a:r>
            <a:r>
              <a:rPr lang="FI-FI" sz="2000" b="0" strike="noStrike" spc="-1" dirty="0">
                <a:solidFill>
                  <a:srgbClr val="000000"/>
                </a:solidFill>
                <a:uFill>
                  <a:solidFill>
                    <a:srgbClr val="FFFFFF"/>
                  </a:solidFill>
                </a:uFill>
                <a:latin typeface="Trebuchet MS"/>
              </a:rPr>
              <a:t>opettajalle etukäteen.</a:t>
            </a:r>
          </a:p>
          <a:p>
            <a:pPr>
              <a:lnSpc>
                <a:spcPct val="100000"/>
              </a:lnSpc>
            </a:pPr>
            <a:endParaRPr lang="fi-FI" sz="2400" b="0" strike="noStrike" spc="-1" dirty="0">
              <a:solidFill>
                <a:srgbClr val="000000"/>
              </a:solidFill>
              <a:uFill>
                <a:solidFill>
                  <a:srgbClr val="FFFFFF"/>
                </a:solidFill>
              </a:u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extShape 1"/>
          <p:cNvSpPr txBox="1"/>
          <p:nvPr/>
        </p:nvSpPr>
        <p:spPr>
          <a:xfrm>
            <a:off x="457200" y="273600"/>
            <a:ext cx="8229240" cy="1144440"/>
          </a:xfrm>
          <a:prstGeom prst="rect">
            <a:avLst/>
          </a:prstGeom>
          <a:noFill/>
          <a:ln>
            <a:noFill/>
          </a:ln>
        </p:spPr>
        <p:txBody>
          <a:bodyPr anchor="ctr"/>
          <a:lstStyle/>
          <a:p>
            <a:pPr>
              <a:lnSpc>
                <a:spcPct val="100000"/>
              </a:lnSpc>
            </a:pPr>
            <a:r>
              <a:rPr lang="fi-FI" sz="4400" b="1" strike="noStrike" cap="all" spc="299">
                <a:solidFill>
                  <a:srgbClr val="000000"/>
                </a:solidFill>
                <a:uFill>
                  <a:solidFill>
                    <a:srgbClr val="FFFFFF"/>
                  </a:solidFill>
                </a:uFill>
                <a:latin typeface="Trebuchet MS"/>
              </a:rPr>
              <a:t>Tapahtumapäivänä</a:t>
            </a:r>
            <a:endParaRPr lang="fi-FI" sz="1800" b="0" strike="noStrike" spc="-1">
              <a:solidFill>
                <a:srgbClr val="000000"/>
              </a:solidFill>
              <a:uFill>
                <a:solidFill>
                  <a:srgbClr val="FFFFFF"/>
                </a:solidFill>
              </a:uFill>
              <a:latin typeface="Trebuchet MS"/>
            </a:endParaRPr>
          </a:p>
        </p:txBody>
      </p:sp>
      <p:pic>
        <p:nvPicPr>
          <p:cNvPr id="302" name="Kuvan paikkamerkki 4"/>
          <p:cNvPicPr/>
          <p:nvPr/>
        </p:nvPicPr>
        <p:blipFill>
          <a:blip r:embed="rId2"/>
          <a:srcRect t="9496" b="9496"/>
          <a:stretch/>
        </p:blipFill>
        <p:spPr>
          <a:xfrm>
            <a:off x="6350000" y="1778000"/>
            <a:ext cx="2336440" cy="3758440"/>
          </a:xfrm>
          <a:prstGeom prst="rect">
            <a:avLst/>
          </a:prstGeom>
          <a:ln>
            <a:noFill/>
          </a:ln>
        </p:spPr>
      </p:pic>
      <p:sp>
        <p:nvSpPr>
          <p:cNvPr id="303" name="TextShape 2"/>
          <p:cNvSpPr txBox="1"/>
          <p:nvPr/>
        </p:nvSpPr>
        <p:spPr>
          <a:xfrm>
            <a:off x="457200" y="1602000"/>
            <a:ext cx="5687640" cy="4524840"/>
          </a:xfrm>
          <a:prstGeom prst="rect">
            <a:avLst/>
          </a:prstGeom>
          <a:noFill/>
          <a:ln>
            <a:noFill/>
          </a:ln>
        </p:spPr>
        <p:txBody>
          <a:bodyPr/>
          <a:lstStyle/>
          <a:p>
            <a:pPr marL="342000" indent="-341640">
              <a:buClr>
                <a:srgbClr val="000000"/>
              </a:buClr>
              <a:buFont typeface="Arial"/>
              <a:buChar char="•"/>
            </a:pPr>
            <a:r>
              <a:rPr lang="fi-FI" sz="2000" b="0" strike="noStrike" spc="-1" dirty="0">
                <a:solidFill>
                  <a:srgbClr val="000000"/>
                </a:solidFill>
                <a:uFill>
                  <a:solidFill>
                    <a:srgbClr val="FFFFFF"/>
                  </a:solidFill>
                </a:uFill>
                <a:latin typeface="Trebuchet MS"/>
              </a:rPr>
              <a:t>Ota tuokioon mukaan koulutuksessa saamasi materiaali</a:t>
            </a:r>
            <a:r>
              <a:rPr lang="fi-FI" sz="2000" spc="-1" dirty="0">
                <a:solidFill>
                  <a:srgbClr val="000000"/>
                </a:solidFill>
                <a:uFill>
                  <a:solidFill>
                    <a:srgbClr val="FFFFFF"/>
                  </a:solidFill>
                </a:uFill>
                <a:latin typeface="Trebuchet MS"/>
              </a:rPr>
              <a:t>.</a:t>
            </a:r>
          </a:p>
          <a:p>
            <a:pPr marL="342000" indent="-341640">
              <a:buClr>
                <a:srgbClr val="000000"/>
              </a:buClr>
              <a:buFont typeface="Arial"/>
              <a:buChar char="•"/>
            </a:pPr>
            <a:endParaRPr lang="fi-FI" sz="2000" b="0" strike="noStrike" spc="-1" dirty="0">
              <a:solidFill>
                <a:srgbClr val="000000"/>
              </a:solidFill>
              <a:uFill>
                <a:solidFill>
                  <a:srgbClr val="FFFFFF"/>
                </a:solidFill>
              </a:uFill>
              <a:latin typeface="Trebuchet MS"/>
            </a:endParaRPr>
          </a:p>
          <a:p>
            <a:pPr marL="342000" indent="-341640">
              <a:buClr>
                <a:srgbClr val="000000"/>
              </a:buClr>
              <a:buFont typeface="Arial"/>
              <a:buChar char="•"/>
            </a:pPr>
            <a:r>
              <a:rPr lang="fi-FI" sz="2000" b="0" strike="noStrike" spc="-1" dirty="0">
                <a:solidFill>
                  <a:srgbClr val="000000"/>
                </a:solidFill>
                <a:uFill>
                  <a:solidFill>
                    <a:srgbClr val="FFFFFF"/>
                  </a:solidFill>
                </a:uFill>
                <a:latin typeface="Trebuchet MS"/>
              </a:rPr>
              <a:t>Saavu koululle hyvissä ajoin, vähintään yhtä tuntia ennen, jotta ehdit laittaa luokan/salin valmiiksi ennen tuokiota (ks. erillinen ohje).</a:t>
            </a:r>
          </a:p>
          <a:p>
            <a:pPr marL="342000" indent="-341640">
              <a:buClr>
                <a:srgbClr val="000000"/>
              </a:buClr>
              <a:buFont typeface="Arial"/>
              <a:buChar char="•"/>
            </a:pPr>
            <a:endParaRPr lang="fi-FI" sz="20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000" b="0" strike="noStrike" spc="-1" dirty="0">
                <a:solidFill>
                  <a:srgbClr val="000000"/>
                </a:solidFill>
                <a:uFill>
                  <a:solidFill>
                    <a:srgbClr val="FFFFFF"/>
                  </a:solidFill>
                </a:uFill>
                <a:latin typeface="Trebuchet MS"/>
              </a:rPr>
              <a:t>Pidä tuokio saamasi ohjeiden mukaisesti omalla tyylilläsi. Hauskanpito on sallittua!</a:t>
            </a:r>
          </a:p>
          <a:p>
            <a:pPr marL="342000" indent="-341640">
              <a:lnSpc>
                <a:spcPct val="100000"/>
              </a:lnSpc>
              <a:buClr>
                <a:srgbClr val="000000"/>
              </a:buClr>
              <a:buFont typeface="Arial"/>
              <a:buChar char="•"/>
            </a:pPr>
            <a:endParaRPr lang="fi-FI" sz="20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000" b="0" strike="noStrike" spc="-1" dirty="0">
                <a:solidFill>
                  <a:srgbClr val="000000"/>
                </a:solidFill>
                <a:uFill>
                  <a:solidFill>
                    <a:srgbClr val="FFFFFF"/>
                  </a:solidFill>
                </a:uFill>
                <a:latin typeface="Trebuchet MS"/>
              </a:rPr>
              <a:t>Muistuta opettajaa, että luokka tulee saamaan palkinnot osallistumisesta.</a:t>
            </a:r>
          </a:p>
          <a:p>
            <a:pPr>
              <a:lnSpc>
                <a:spcPct val="100000"/>
              </a:lnSpc>
            </a:pPr>
            <a:endParaRPr lang="fi-FI" sz="2400" b="0" strike="noStrike" spc="-1" dirty="0">
              <a:solidFill>
                <a:srgbClr val="000000"/>
              </a:solidFill>
              <a:uFill>
                <a:solidFill>
                  <a:srgbClr val="FFFFFF"/>
                </a:solidFill>
              </a:u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Shape 1"/>
          <p:cNvSpPr txBox="1"/>
          <p:nvPr/>
        </p:nvSpPr>
        <p:spPr>
          <a:xfrm>
            <a:off x="274320" y="1488240"/>
            <a:ext cx="7955280" cy="797760"/>
          </a:xfrm>
          <a:prstGeom prst="rect">
            <a:avLst/>
          </a:prstGeom>
          <a:noFill/>
          <a:ln>
            <a:noFill/>
          </a:ln>
        </p:spPr>
        <p:txBody>
          <a:bodyPr lIns="0" tIns="0" rIns="0" bIns="0" anchor="t"/>
          <a:lstStyle/>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Täytä palautelomake. Linkin lomakkeeseen löydät samoilta sivuilta, josta löydät muunkin materiaalin.</a:t>
            </a:r>
            <a:r>
              <a:rPr lang="fi-FI" sz="2400" b="0" strike="noStrike" spc="-1" dirty="0">
                <a:solidFill>
                  <a:srgbClr val="000000"/>
                </a:solidFill>
                <a:uFill>
                  <a:solidFill>
                    <a:srgbClr val="FFFFFF"/>
                  </a:solidFill>
                </a:uFill>
                <a:latin typeface="Trebuchet MS"/>
              </a:rPr>
              <a:t> www.martat.fi/moppirata.</a:t>
            </a:r>
          </a:p>
          <a:p>
            <a:pPr marL="342000" indent="-341640">
              <a:lnSpc>
                <a:spcPct val="100000"/>
              </a:lnSpc>
              <a:buClr>
                <a:srgbClr val="000000"/>
              </a:buClr>
              <a:buFont typeface="Arial"/>
              <a:buChar char="•"/>
            </a:pPr>
            <a:endParaRPr lang="fi-FI" sz="2400"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Palautteen antamisen jälkeen s</a:t>
            </a:r>
            <a:r>
              <a:rPr lang="FI-FI" sz="2400" b="0" strike="noStrike" spc="-1" dirty="0">
                <a:solidFill>
                  <a:srgbClr val="000000"/>
                </a:solidFill>
                <a:uFill>
                  <a:solidFill>
                    <a:srgbClr val="FFFFFF"/>
                  </a:solidFill>
                </a:uFill>
                <a:latin typeface="Trebuchet MS"/>
              </a:rPr>
              <a:t>aat kiitokseksi Sinituotteen tuotepaketin</a:t>
            </a:r>
            <a:r>
              <a:rPr lang="fi-FI" sz="2400" b="0" strike="noStrike" spc="-1" dirty="0">
                <a:solidFill>
                  <a:srgbClr val="000000"/>
                </a:solidFill>
                <a:uFill>
                  <a:solidFill>
                    <a:srgbClr val="FFFFFF"/>
                  </a:solidFill>
                </a:uFill>
                <a:latin typeface="Trebuchet MS"/>
              </a:rPr>
              <a:t>, joka toimitetaan suoraan kotiisi.</a:t>
            </a:r>
            <a:endParaRPr lang="FI-FI" sz="2400" b="0" strike="noStrike" spc="-1" dirty="0">
              <a:solidFill>
                <a:srgbClr val="000000"/>
              </a:solidFill>
              <a:uFill>
                <a:solidFill>
                  <a:srgbClr val="FFFFFF"/>
                </a:solidFill>
              </a:uFill>
              <a:latin typeface="Trebuchet MS"/>
            </a:endParaRPr>
          </a:p>
        </p:txBody>
      </p:sp>
      <p:sp>
        <p:nvSpPr>
          <p:cNvPr id="305" name="TextShape 2"/>
          <p:cNvSpPr txBox="1"/>
          <p:nvPr/>
        </p:nvSpPr>
        <p:spPr>
          <a:xfrm>
            <a:off x="502560" y="548640"/>
            <a:ext cx="6172560" cy="651600"/>
          </a:xfrm>
          <a:prstGeom prst="rect">
            <a:avLst/>
          </a:prstGeom>
          <a:noFill/>
          <a:ln>
            <a:noFill/>
          </a:ln>
        </p:spPr>
        <p:txBody>
          <a:bodyPr lIns="0" tIns="0" rIns="0" bIns="0" anchor="ctr"/>
          <a:lstStyle/>
          <a:p>
            <a:pPr>
              <a:lnSpc>
                <a:spcPct val="100000"/>
              </a:lnSpc>
            </a:pPr>
            <a:r>
              <a:rPr lang="fi-FI" sz="4400" b="1" strike="noStrike" cap="all" spc="299">
                <a:solidFill>
                  <a:srgbClr val="000000"/>
                </a:solidFill>
                <a:uFill>
                  <a:solidFill>
                    <a:srgbClr val="FFFFFF"/>
                  </a:solidFill>
                </a:uFill>
                <a:latin typeface="Trebuchet MS"/>
              </a:rPr>
              <a:t>Jälkeen</a:t>
            </a:r>
            <a:endParaRPr lang="fi-FI" sz="1800" b="0" strike="noStrike" spc="-1">
              <a:solidFill>
                <a:srgbClr val="000000"/>
              </a:solidFill>
              <a:uFill>
                <a:solidFill>
                  <a:srgbClr val="FFFFFF"/>
                </a:solidFill>
              </a:uFill>
              <a:latin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457200" y="273600"/>
            <a:ext cx="8229240" cy="1144440"/>
          </a:xfrm>
          <a:prstGeom prst="rect">
            <a:avLst/>
          </a:prstGeom>
          <a:noFill/>
          <a:ln>
            <a:noFill/>
          </a:ln>
        </p:spPr>
        <p:txBody>
          <a:bodyPr anchor="ctr"/>
          <a:lstStyle/>
          <a:p>
            <a:pPr>
              <a:lnSpc>
                <a:spcPct val="100000"/>
              </a:lnSpc>
            </a:pPr>
            <a:r>
              <a:rPr lang="fi-FI" sz="4400" b="1" strike="noStrike" cap="all" spc="299" dirty="0">
                <a:solidFill>
                  <a:srgbClr val="000000"/>
                </a:solidFill>
                <a:uFill>
                  <a:solidFill>
                    <a:srgbClr val="FFFFFF"/>
                  </a:solidFill>
                </a:uFill>
                <a:latin typeface="Trebuchet MS"/>
              </a:rPr>
              <a:t>Instagram-kilpailu</a:t>
            </a:r>
          </a:p>
          <a:p>
            <a:pPr>
              <a:lnSpc>
                <a:spcPct val="100000"/>
              </a:lnSpc>
            </a:pPr>
            <a:r>
              <a:rPr lang="fi-FI" spc="-1" dirty="0">
                <a:solidFill>
                  <a:srgbClr val="000000"/>
                </a:solidFill>
                <a:uFill>
                  <a:solidFill>
                    <a:srgbClr val="FFFFFF"/>
                  </a:solidFill>
                </a:uFill>
                <a:latin typeface="Trebuchet MS"/>
              </a:rPr>
              <a:t>Tämä tiedoksi, ei vaadi vapaaehtoiselta toimia.</a:t>
            </a:r>
          </a:p>
          <a:p>
            <a:pPr>
              <a:lnSpc>
                <a:spcPct val="100000"/>
              </a:lnSpc>
            </a:pPr>
            <a:endParaRPr lang="fi-FI" sz="1800" b="0" strike="noStrike" spc="-1" dirty="0">
              <a:solidFill>
                <a:srgbClr val="000000"/>
              </a:solidFill>
              <a:uFill>
                <a:solidFill>
                  <a:srgbClr val="FFFFFF"/>
                </a:solidFill>
              </a:uFill>
              <a:latin typeface="Trebuchet MS"/>
            </a:endParaRPr>
          </a:p>
        </p:txBody>
      </p:sp>
      <p:pic>
        <p:nvPicPr>
          <p:cNvPr id="291" name="Kuvan paikkamerkki 4"/>
          <p:cNvPicPr/>
          <p:nvPr/>
        </p:nvPicPr>
        <p:blipFill>
          <a:blip r:embed="rId2"/>
          <a:srcRect l="16656" r="16656"/>
          <a:stretch/>
        </p:blipFill>
        <p:spPr>
          <a:xfrm>
            <a:off x="6391800" y="1738800"/>
            <a:ext cx="2374560" cy="3558600"/>
          </a:xfrm>
          <a:prstGeom prst="rect">
            <a:avLst/>
          </a:prstGeom>
          <a:ln>
            <a:noFill/>
          </a:ln>
        </p:spPr>
      </p:pic>
      <p:sp>
        <p:nvSpPr>
          <p:cNvPr id="292" name="TextShape 2"/>
          <p:cNvSpPr txBox="1"/>
          <p:nvPr/>
        </p:nvSpPr>
        <p:spPr>
          <a:xfrm>
            <a:off x="457200" y="1418040"/>
            <a:ext cx="5687640" cy="4524840"/>
          </a:xfrm>
          <a:prstGeom prst="rect">
            <a:avLst/>
          </a:prstGeom>
          <a:noFill/>
          <a:ln>
            <a:noFill/>
          </a:ln>
        </p:spPr>
        <p:txBody>
          <a:bodyPr/>
          <a:lstStyle/>
          <a:p>
            <a:pPr marL="360">
              <a:lnSpc>
                <a:spcPct val="100000"/>
              </a:lnSpc>
              <a:buClr>
                <a:srgbClr val="000000"/>
              </a:buClr>
            </a:pPr>
            <a:endParaRPr lang="fi-FI"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b="0" strike="noStrike" spc="-1" dirty="0">
                <a:solidFill>
                  <a:srgbClr val="000000"/>
                </a:solidFill>
                <a:uFill>
                  <a:solidFill>
                    <a:srgbClr val="FFFFFF"/>
                  </a:solidFill>
                </a:uFill>
                <a:latin typeface="Trebuchet MS"/>
              </a:rPr>
              <a:t>Siivoushaaste! Tarkoituksena on luoda jatkumoa siivouskoululle. </a:t>
            </a:r>
          </a:p>
          <a:p>
            <a:pPr>
              <a:lnSpc>
                <a:spcPct val="100000"/>
              </a:lnSpc>
            </a:pPr>
            <a:endParaRPr lang="fi-FI"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b="1" strike="noStrike" spc="-1" dirty="0">
                <a:solidFill>
                  <a:srgbClr val="000000"/>
                </a:solidFill>
                <a:uFill>
                  <a:solidFill>
                    <a:srgbClr val="FFFFFF"/>
                  </a:solidFill>
                </a:uFill>
                <a:latin typeface="Trebuchet MS"/>
              </a:rPr>
              <a:t>Yksilöhaaste: </a:t>
            </a:r>
            <a:r>
              <a:rPr lang="fi-FI" b="0" strike="noStrike" spc="-1" dirty="0">
                <a:solidFill>
                  <a:srgbClr val="000000"/>
                </a:solidFill>
                <a:uFill>
                  <a:solidFill>
                    <a:srgbClr val="FFFFFF"/>
                  </a:solidFill>
                </a:uFill>
                <a:latin typeface="Trebuchet MS"/>
              </a:rPr>
              <a:t>Oppilaat kuvaavat siivoustaan kotona ja laittavat kuvaamansa materiaalin vanhempiensa kanssa Instagramiin. </a:t>
            </a:r>
          </a:p>
          <a:p>
            <a:pPr marL="342000" indent="-341640">
              <a:lnSpc>
                <a:spcPct val="100000"/>
              </a:lnSpc>
              <a:buClr>
                <a:srgbClr val="000000"/>
              </a:buClr>
              <a:buFont typeface="Arial"/>
              <a:buChar char="•"/>
            </a:pPr>
            <a:r>
              <a:rPr lang="fi-FI" b="1" strike="noStrike" spc="-1" dirty="0">
                <a:solidFill>
                  <a:srgbClr val="000000"/>
                </a:solidFill>
                <a:uFill>
                  <a:solidFill>
                    <a:srgbClr val="FFFFFF"/>
                  </a:solidFill>
                </a:uFill>
                <a:latin typeface="Trebuchet MS"/>
              </a:rPr>
              <a:t>Luokkahaaste: </a:t>
            </a:r>
            <a:r>
              <a:rPr lang="fi-FI" b="0" strike="noStrike" spc="-1" dirty="0">
                <a:solidFill>
                  <a:srgbClr val="000000"/>
                </a:solidFill>
                <a:uFill>
                  <a:solidFill>
                    <a:srgbClr val="FFFFFF"/>
                  </a:solidFill>
                </a:uFill>
                <a:latin typeface="Trebuchet MS"/>
              </a:rPr>
              <a:t>Luokka siivoaa yhdessä luokan tai muun yhteisen tilan ja kuvaavat siitä videon tai ottavat valokuvia. Kuvat laitetaan opettajan kanssa Instagramiin.</a:t>
            </a:r>
          </a:p>
          <a:p>
            <a:pPr marL="342000" indent="-341640">
              <a:lnSpc>
                <a:spcPct val="100000"/>
              </a:lnSpc>
              <a:buClr>
                <a:srgbClr val="000000"/>
              </a:buClr>
              <a:buFont typeface="Arial"/>
              <a:buChar char="•"/>
            </a:pPr>
            <a:r>
              <a:rPr lang="fi-FI" b="0" strike="noStrike" spc="-1" dirty="0">
                <a:solidFill>
                  <a:srgbClr val="000000"/>
                </a:solidFill>
                <a:uFill>
                  <a:solidFill>
                    <a:srgbClr val="FFFFFF"/>
                  </a:solidFill>
                </a:uFill>
                <a:latin typeface="Trebuchet MS"/>
              </a:rPr>
              <a:t>Kuvassa/videossa käytetään merkintää #moppirata. Näin tehdessään oppilaat/luokka osallistuvat kilpailuun, josta voivat voittaa palkintoja.</a:t>
            </a:r>
          </a:p>
          <a:p>
            <a:pPr marL="342000" indent="-341640">
              <a:lnSpc>
                <a:spcPct val="100000"/>
              </a:lnSpc>
              <a:buClr>
                <a:srgbClr val="000000"/>
              </a:buClr>
              <a:buFont typeface="Arial"/>
              <a:buChar char="•"/>
            </a:pPr>
            <a:r>
              <a:rPr lang="fi-FI" b="0" strike="noStrike" spc="-1" dirty="0">
                <a:solidFill>
                  <a:srgbClr val="000000"/>
                </a:solidFill>
                <a:uFill>
                  <a:solidFill>
                    <a:srgbClr val="FFFFFF"/>
                  </a:solidFill>
                </a:uFill>
                <a:latin typeface="Trebuchet MS"/>
              </a:rPr>
              <a:t>Voittajat julkistetaan joulukuussa 2017.</a:t>
            </a:r>
          </a:p>
          <a:p>
            <a:pPr>
              <a:lnSpc>
                <a:spcPct val="100000"/>
              </a:lnSpc>
            </a:pPr>
            <a:endParaRPr lang="fi-FI" sz="2400" b="0" strike="noStrike" spc="-1" dirty="0">
              <a:solidFill>
                <a:srgbClr val="000000"/>
              </a:solidFill>
              <a:uFill>
                <a:solidFill>
                  <a:srgbClr val="FFFFFF"/>
                </a:solidFill>
              </a:u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extShape 1"/>
          <p:cNvSpPr txBox="1"/>
          <p:nvPr/>
        </p:nvSpPr>
        <p:spPr>
          <a:xfrm>
            <a:off x="457200" y="273600"/>
            <a:ext cx="8164440" cy="1144440"/>
          </a:xfrm>
          <a:prstGeom prst="rect">
            <a:avLst/>
          </a:prstGeom>
          <a:noFill/>
          <a:ln>
            <a:noFill/>
          </a:ln>
        </p:spPr>
        <p:txBody>
          <a:bodyPr anchor="ctr"/>
          <a:lstStyle/>
          <a:p>
            <a:pPr>
              <a:lnSpc>
                <a:spcPct val="100000"/>
              </a:lnSpc>
            </a:pPr>
            <a:r>
              <a:rPr lang="fi-FI" sz="4400" b="1" strike="noStrike" cap="all" spc="299">
                <a:solidFill>
                  <a:srgbClr val="000000"/>
                </a:solidFill>
                <a:uFill>
                  <a:solidFill>
                    <a:srgbClr val="FFFFFF"/>
                  </a:solidFill>
                </a:uFill>
                <a:latin typeface="Trebuchet MS"/>
              </a:rPr>
              <a:t>Mistä apua?</a:t>
            </a:r>
            <a:endParaRPr lang="fi-FI" sz="1800" b="0" strike="noStrike" spc="-1">
              <a:solidFill>
                <a:srgbClr val="000000"/>
              </a:solidFill>
              <a:uFill>
                <a:solidFill>
                  <a:srgbClr val="FFFFFF"/>
                </a:solidFill>
              </a:uFill>
              <a:latin typeface="Trebuchet MS"/>
            </a:endParaRPr>
          </a:p>
        </p:txBody>
      </p:sp>
      <p:sp>
        <p:nvSpPr>
          <p:cNvPr id="307" name="TextShape 2"/>
          <p:cNvSpPr txBox="1"/>
          <p:nvPr/>
        </p:nvSpPr>
        <p:spPr>
          <a:xfrm>
            <a:off x="457200" y="1602000"/>
            <a:ext cx="3930840" cy="823680"/>
          </a:xfrm>
          <a:prstGeom prst="rect">
            <a:avLst/>
          </a:prstGeom>
          <a:noFill/>
          <a:ln>
            <a:noFill/>
          </a:ln>
        </p:spPr>
        <p:txBody>
          <a:bodyPr anchor="b"/>
          <a:lstStyle/>
          <a:p>
            <a:pPr>
              <a:lnSpc>
                <a:spcPct val="100000"/>
              </a:lnSpc>
            </a:pPr>
            <a:r>
              <a:rPr lang="fi-FI" sz="2400" b="1" strike="noStrike" cap="all" spc="97" dirty="0">
                <a:solidFill>
                  <a:srgbClr val="005EB0"/>
                </a:solidFill>
                <a:uFill>
                  <a:solidFill>
                    <a:srgbClr val="FFFFFF"/>
                  </a:solidFill>
                </a:uFill>
                <a:latin typeface="Trebuchet MS"/>
              </a:rPr>
              <a:t>Sinituote</a:t>
            </a:r>
            <a:endParaRPr lang="fi-FI" sz="2400" b="0" strike="noStrike" spc="-1" dirty="0">
              <a:solidFill>
                <a:srgbClr val="000000"/>
              </a:solidFill>
              <a:uFill>
                <a:solidFill>
                  <a:srgbClr val="FFFFFF"/>
                </a:solidFill>
              </a:uFill>
              <a:latin typeface="Trebuchet MS"/>
            </a:endParaRPr>
          </a:p>
        </p:txBody>
      </p:sp>
      <p:sp>
        <p:nvSpPr>
          <p:cNvPr id="308" name="TextShape 3"/>
          <p:cNvSpPr txBox="1"/>
          <p:nvPr/>
        </p:nvSpPr>
        <p:spPr>
          <a:xfrm>
            <a:off x="457200" y="2505240"/>
            <a:ext cx="3930840" cy="3700440"/>
          </a:xfrm>
          <a:prstGeom prst="rect">
            <a:avLst/>
          </a:prstGeom>
          <a:noFill/>
          <a:ln>
            <a:noFill/>
          </a:ln>
        </p:spPr>
        <p:txBody>
          <a:bodyPr/>
          <a:lstStyle/>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Jos sinulla on kysyttävää siivousvälineistä, palkinnoista tai viestinnästä.</a:t>
            </a:r>
          </a:p>
          <a:p>
            <a:pPr>
              <a:lnSpc>
                <a:spcPct val="100000"/>
              </a:lnSpc>
            </a:pPr>
            <a:endParaRPr lang="fi-FI" sz="2400" b="0" strike="noStrike" spc="-1" dirty="0">
              <a:solidFill>
                <a:srgbClr val="000000"/>
              </a:solidFill>
              <a:uFill>
                <a:solidFill>
                  <a:srgbClr val="FFFFFF"/>
                </a:solidFill>
              </a:uFill>
              <a:latin typeface="Trebuchet MS"/>
            </a:endParaRPr>
          </a:p>
          <a:p>
            <a:pPr>
              <a:lnSpc>
                <a:spcPct val="100000"/>
              </a:lnSpc>
            </a:pPr>
            <a:r>
              <a:rPr lang="fi-FI" sz="2000" b="0" strike="noStrike" spc="-1" dirty="0">
                <a:solidFill>
                  <a:srgbClr val="000000"/>
                </a:solidFill>
                <a:uFill>
                  <a:solidFill>
                    <a:srgbClr val="FFFFFF"/>
                  </a:solidFill>
                </a:uFill>
                <a:latin typeface="Trebuchet MS"/>
              </a:rPr>
              <a:t>Marika Saarinummi</a:t>
            </a:r>
          </a:p>
          <a:p>
            <a:pPr>
              <a:lnSpc>
                <a:spcPct val="100000"/>
              </a:lnSpc>
            </a:pPr>
            <a:r>
              <a:rPr lang="fi-FI" b="0" strike="noStrike" spc="-1" dirty="0">
                <a:solidFill>
                  <a:srgbClr val="000000"/>
                </a:solidFill>
                <a:uFill>
                  <a:solidFill>
                    <a:srgbClr val="FFFFFF"/>
                  </a:solidFill>
                </a:uFill>
                <a:latin typeface="Trebuchet MS"/>
              </a:rPr>
              <a:t>Markkinointiassistentti, asiakaspalvelu</a:t>
            </a:r>
          </a:p>
          <a:p>
            <a:pPr>
              <a:lnSpc>
                <a:spcPct val="100000"/>
              </a:lnSpc>
            </a:pPr>
            <a:r>
              <a:rPr lang="fi-FI" b="0" strike="noStrike" spc="-1" dirty="0">
                <a:solidFill>
                  <a:srgbClr val="000000"/>
                </a:solidFill>
                <a:uFill>
                  <a:solidFill>
                    <a:srgbClr val="FFFFFF"/>
                  </a:solidFill>
                </a:uFill>
                <a:latin typeface="Trebuchet MS"/>
              </a:rPr>
              <a:t>marika.saarinummi</a:t>
            </a:r>
            <a:r>
              <a:rPr lang="fi-FI" spc="-1" dirty="0">
                <a:solidFill>
                  <a:srgbClr val="000000"/>
                </a:solidFill>
                <a:uFill>
                  <a:solidFill>
                    <a:srgbClr val="FFFFFF"/>
                  </a:solidFill>
                </a:uFill>
                <a:latin typeface="Trebuchet MS"/>
              </a:rPr>
              <a:t>@</a:t>
            </a:r>
            <a:r>
              <a:rPr lang="fi-FI" b="0" strike="noStrike" spc="-1" dirty="0">
                <a:solidFill>
                  <a:srgbClr val="000000"/>
                </a:solidFill>
                <a:uFill>
                  <a:solidFill>
                    <a:srgbClr val="FFFFFF"/>
                  </a:solidFill>
                </a:uFill>
                <a:latin typeface="Trebuchet MS"/>
              </a:rPr>
              <a:t>sinituote.fi</a:t>
            </a:r>
          </a:p>
          <a:p>
            <a:pPr>
              <a:lnSpc>
                <a:spcPct val="100000"/>
              </a:lnSpc>
            </a:pPr>
            <a:endParaRPr lang="fi-FI" sz="2400" b="0" strike="noStrike" spc="-1" dirty="0">
              <a:solidFill>
                <a:srgbClr val="000000"/>
              </a:solidFill>
              <a:uFill>
                <a:solidFill>
                  <a:srgbClr val="FFFFFF"/>
                </a:solidFill>
              </a:uFill>
              <a:latin typeface="Trebuchet MS"/>
            </a:endParaRPr>
          </a:p>
          <a:p>
            <a:pPr>
              <a:lnSpc>
                <a:spcPct val="100000"/>
              </a:lnSpc>
            </a:pPr>
            <a:endParaRPr lang="fi-FI" sz="2400" b="0" strike="noStrike" spc="-1" dirty="0">
              <a:solidFill>
                <a:srgbClr val="000000"/>
              </a:solidFill>
              <a:uFill>
                <a:solidFill>
                  <a:srgbClr val="FFFFFF"/>
                </a:solidFill>
              </a:uFill>
              <a:latin typeface="Trebuchet MS"/>
            </a:endParaRPr>
          </a:p>
          <a:p>
            <a:pPr>
              <a:lnSpc>
                <a:spcPct val="100000"/>
              </a:lnSpc>
            </a:pPr>
            <a:endParaRPr lang="fi-FI" sz="2400" b="0" strike="noStrike" spc="-1" dirty="0">
              <a:solidFill>
                <a:srgbClr val="000000"/>
              </a:solidFill>
              <a:uFill>
                <a:solidFill>
                  <a:srgbClr val="FFFFFF"/>
                </a:solidFill>
              </a:uFill>
              <a:latin typeface="Trebuchet MS"/>
            </a:endParaRPr>
          </a:p>
        </p:txBody>
      </p:sp>
      <p:sp>
        <p:nvSpPr>
          <p:cNvPr id="309" name="TextShape 4"/>
          <p:cNvSpPr txBox="1"/>
          <p:nvPr/>
        </p:nvSpPr>
        <p:spPr>
          <a:xfrm>
            <a:off x="4651200" y="1602000"/>
            <a:ext cx="3930840" cy="823680"/>
          </a:xfrm>
          <a:prstGeom prst="rect">
            <a:avLst/>
          </a:prstGeom>
          <a:noFill/>
          <a:ln>
            <a:noFill/>
          </a:ln>
        </p:spPr>
        <p:txBody>
          <a:bodyPr anchor="b"/>
          <a:lstStyle/>
          <a:p>
            <a:pPr>
              <a:lnSpc>
                <a:spcPct val="100000"/>
              </a:lnSpc>
            </a:pPr>
            <a:r>
              <a:rPr lang="fi-FI" sz="2400" b="1" strike="noStrike" cap="all" spc="97">
                <a:solidFill>
                  <a:srgbClr val="005EB0"/>
                </a:solidFill>
                <a:uFill>
                  <a:solidFill>
                    <a:srgbClr val="FFFFFF"/>
                  </a:solidFill>
                </a:uFill>
                <a:latin typeface="Trebuchet MS"/>
              </a:rPr>
              <a:t>Marttaliitto</a:t>
            </a:r>
            <a:endParaRPr lang="fi-FI" sz="2400" b="0" strike="noStrike" spc="-1">
              <a:solidFill>
                <a:srgbClr val="000000"/>
              </a:solidFill>
              <a:uFill>
                <a:solidFill>
                  <a:srgbClr val="FFFFFF"/>
                </a:solidFill>
              </a:uFill>
              <a:latin typeface="Trebuchet MS"/>
            </a:endParaRPr>
          </a:p>
        </p:txBody>
      </p:sp>
      <p:sp>
        <p:nvSpPr>
          <p:cNvPr id="310" name="TextShape 5"/>
          <p:cNvSpPr txBox="1"/>
          <p:nvPr/>
        </p:nvSpPr>
        <p:spPr>
          <a:xfrm>
            <a:off x="4477218" y="2609640"/>
            <a:ext cx="3930840" cy="3700440"/>
          </a:xfrm>
          <a:prstGeom prst="rect">
            <a:avLst/>
          </a:prstGeom>
          <a:noFill/>
          <a:ln>
            <a:noFill/>
          </a:ln>
        </p:spPr>
        <p:txBody>
          <a:bodyPr/>
          <a:lstStyle/>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Jos sinulla on kysyttävää toimintamallin, materiaalin tai kilpailun suhteen.</a:t>
            </a:r>
          </a:p>
          <a:p>
            <a:pPr>
              <a:lnSpc>
                <a:spcPct val="100000"/>
              </a:lnSpc>
            </a:pPr>
            <a:endParaRPr lang="fi-FI" sz="2400" b="0" strike="noStrike" spc="-1" dirty="0">
              <a:solidFill>
                <a:srgbClr val="000000"/>
              </a:solidFill>
              <a:uFill>
                <a:solidFill>
                  <a:srgbClr val="FFFFFF"/>
                </a:solidFill>
              </a:uFill>
              <a:latin typeface="Trebuchet MS"/>
            </a:endParaRPr>
          </a:p>
          <a:p>
            <a:pPr>
              <a:lnSpc>
                <a:spcPct val="100000"/>
              </a:lnSpc>
            </a:pPr>
            <a:r>
              <a:rPr lang="fi-FI" sz="2000" b="0" strike="noStrike" spc="-1" dirty="0">
                <a:solidFill>
                  <a:srgbClr val="000000"/>
                </a:solidFill>
                <a:uFill>
                  <a:solidFill>
                    <a:srgbClr val="FFFFFF"/>
                  </a:solidFill>
                </a:uFill>
                <a:latin typeface="Trebuchet MS"/>
              </a:rPr>
              <a:t>Oman piirisi moppirata-kouluttajaan. </a:t>
            </a:r>
          </a:p>
          <a:p>
            <a:pPr>
              <a:lnSpc>
                <a:spcPct val="100000"/>
              </a:lnSpc>
            </a:pPr>
            <a:r>
              <a:rPr lang="fi-FI" sz="2000" spc="-1" dirty="0">
                <a:solidFill>
                  <a:srgbClr val="000000"/>
                </a:solidFill>
                <a:uFill>
                  <a:solidFill>
                    <a:srgbClr val="FFFFFF"/>
                  </a:solidFill>
                </a:uFill>
                <a:latin typeface="Trebuchet MS"/>
              </a:rPr>
              <a:t>Tai</a:t>
            </a:r>
            <a:endParaRPr lang="fi-FI" b="0" strike="noStrike" spc="-1" dirty="0">
              <a:solidFill>
                <a:srgbClr val="000000"/>
              </a:solidFill>
              <a:uFill>
                <a:solidFill>
                  <a:srgbClr val="FFFFFF"/>
                </a:solidFill>
              </a:uFill>
              <a:latin typeface="Trebuchet MS"/>
            </a:endParaRPr>
          </a:p>
          <a:p>
            <a:pPr>
              <a:lnSpc>
                <a:spcPct val="100000"/>
              </a:lnSpc>
            </a:pPr>
            <a:r>
              <a:rPr lang="fi-FI" b="0" strike="noStrike" spc="-1" dirty="0">
                <a:solidFill>
                  <a:srgbClr val="000000"/>
                </a:solidFill>
                <a:uFill>
                  <a:solidFill>
                    <a:srgbClr val="FFFFFF"/>
                  </a:solidFill>
                </a:uFill>
                <a:latin typeface="Trebuchet MS"/>
              </a:rPr>
              <a:t>Teija Jerkku</a:t>
            </a:r>
          </a:p>
          <a:p>
            <a:pPr>
              <a:lnSpc>
                <a:spcPct val="100000"/>
              </a:lnSpc>
            </a:pPr>
            <a:r>
              <a:rPr lang="fi-FI" b="0" strike="noStrike" spc="-1" dirty="0">
                <a:solidFill>
                  <a:srgbClr val="000000"/>
                </a:solidFill>
                <a:uFill>
                  <a:solidFill>
                    <a:srgbClr val="FFFFFF"/>
                  </a:solidFill>
                </a:uFill>
                <a:latin typeface="Trebuchet MS"/>
              </a:rPr>
              <a:t>Marttaliitto</a:t>
            </a:r>
          </a:p>
          <a:p>
            <a:pPr>
              <a:lnSpc>
                <a:spcPct val="100000"/>
              </a:lnSpc>
            </a:pPr>
            <a:r>
              <a:rPr lang="fi-FI" spc="-1" dirty="0">
                <a:solidFill>
                  <a:srgbClr val="000000"/>
                </a:solidFill>
                <a:uFill>
                  <a:solidFill>
                    <a:srgbClr val="FFFFFF"/>
                  </a:solidFill>
                </a:uFill>
                <a:latin typeface="Trebuchet MS"/>
              </a:rPr>
              <a:t>t</a:t>
            </a:r>
            <a:r>
              <a:rPr lang="fi-FI" b="0" strike="noStrike" spc="-1" dirty="0">
                <a:solidFill>
                  <a:srgbClr val="000000"/>
                </a:solidFill>
                <a:uFill>
                  <a:solidFill>
                    <a:srgbClr val="FFFFFF"/>
                  </a:solidFill>
                </a:uFill>
                <a:latin typeface="Trebuchet MS"/>
              </a:rPr>
              <a:t>eija.jerkku</a:t>
            </a:r>
            <a:r>
              <a:rPr lang="fi-FI" spc="-1" dirty="0">
                <a:solidFill>
                  <a:srgbClr val="000000"/>
                </a:solidFill>
                <a:uFill>
                  <a:solidFill>
                    <a:srgbClr val="FFFFFF"/>
                  </a:solidFill>
                </a:uFill>
                <a:latin typeface="Trebuchet MS"/>
              </a:rPr>
              <a:t>@</a:t>
            </a:r>
            <a:r>
              <a:rPr lang="fi-FI" b="0" strike="noStrike" spc="-1" dirty="0">
                <a:solidFill>
                  <a:srgbClr val="000000"/>
                </a:solidFill>
                <a:uFill>
                  <a:solidFill>
                    <a:srgbClr val="FFFFFF"/>
                  </a:solidFill>
                </a:uFill>
                <a:latin typeface="Trebuchet MS"/>
              </a:rPr>
              <a:t>martat.fi</a:t>
            </a:r>
          </a:p>
          <a:p>
            <a:pPr>
              <a:lnSpc>
                <a:spcPct val="100000"/>
              </a:lnSpc>
            </a:pPr>
            <a:endParaRPr lang="fi-FI" sz="2400" b="0" strike="noStrike" spc="-1" dirty="0">
              <a:solidFill>
                <a:srgbClr val="000000"/>
              </a:solidFill>
              <a:uFill>
                <a:solidFill>
                  <a:srgbClr val="FFFFFF"/>
                </a:solidFill>
              </a:u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728640" y="2127600"/>
            <a:ext cx="7686720" cy="1569240"/>
          </a:xfrm>
          <a:prstGeom prst="rect">
            <a:avLst/>
          </a:prstGeom>
          <a:noFill/>
          <a:ln>
            <a:noFill/>
          </a:ln>
        </p:spPr>
        <p:txBody>
          <a:bodyPr anchor="b"/>
          <a:lstStyle/>
          <a:p>
            <a:pPr algn="ctr">
              <a:lnSpc>
                <a:spcPct val="100000"/>
              </a:lnSpc>
            </a:pPr>
            <a:r>
              <a:rPr lang="fi-FI" sz="9600" b="1" strike="noStrike" cap="all" spc="299" dirty="0">
                <a:solidFill>
                  <a:srgbClr val="FFFFFF"/>
                </a:solidFill>
                <a:uFill>
                  <a:solidFill>
                    <a:srgbClr val="FFFFFF"/>
                  </a:solidFill>
                </a:uFill>
                <a:latin typeface="Trebuchet MS"/>
              </a:rPr>
              <a:t>kiitos</a:t>
            </a:r>
            <a:endParaRPr lang="fi-FI" sz="1800" b="0" strike="noStrike" spc="-1" dirty="0">
              <a:solidFill>
                <a:srgbClr val="000000"/>
              </a:solidFill>
              <a:uFill>
                <a:solidFill>
                  <a:srgbClr val="FFFFFF"/>
                </a:solidFill>
              </a:u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TextShape 1"/>
          <p:cNvSpPr txBox="1"/>
          <p:nvPr/>
        </p:nvSpPr>
        <p:spPr>
          <a:xfrm>
            <a:off x="457200" y="273600"/>
            <a:ext cx="8229240" cy="1144440"/>
          </a:xfrm>
          <a:prstGeom prst="rect">
            <a:avLst/>
          </a:prstGeom>
          <a:noFill/>
          <a:ln>
            <a:noFill/>
          </a:ln>
        </p:spPr>
        <p:txBody>
          <a:bodyPr anchor="ctr"/>
          <a:lstStyle/>
          <a:p>
            <a:pPr>
              <a:lnSpc>
                <a:spcPct val="100000"/>
              </a:lnSpc>
            </a:pPr>
            <a:r>
              <a:rPr lang="fi-FI" sz="4400" b="1" strike="noStrike" cap="all" spc="299" dirty="0">
                <a:solidFill>
                  <a:srgbClr val="000000"/>
                </a:solidFill>
                <a:uFill>
                  <a:solidFill>
                    <a:srgbClr val="FFFFFF"/>
                  </a:solidFill>
                </a:uFill>
                <a:latin typeface="Trebuchet MS"/>
              </a:rPr>
              <a:t>Moppirata 2017</a:t>
            </a:r>
            <a:endParaRPr lang="fi-FI" sz="1800" b="0" strike="noStrike" spc="-1" dirty="0">
              <a:solidFill>
                <a:srgbClr val="000000"/>
              </a:solidFill>
              <a:uFill>
                <a:solidFill>
                  <a:srgbClr val="FFFFFF"/>
                </a:solidFill>
              </a:uFill>
              <a:latin typeface="Trebuchet MS"/>
            </a:endParaRPr>
          </a:p>
        </p:txBody>
      </p:sp>
      <p:sp>
        <p:nvSpPr>
          <p:cNvPr id="274" name="TextShape 2"/>
          <p:cNvSpPr txBox="1"/>
          <p:nvPr/>
        </p:nvSpPr>
        <p:spPr>
          <a:xfrm>
            <a:off x="457200" y="1602000"/>
            <a:ext cx="8229240" cy="4524840"/>
          </a:xfrm>
          <a:prstGeom prst="rect">
            <a:avLst/>
          </a:prstGeom>
          <a:noFill/>
          <a:ln>
            <a:noFill/>
          </a:ln>
        </p:spPr>
        <p:txBody>
          <a:bodyPr anchor="t"/>
          <a:lstStyle/>
          <a:p>
            <a:pPr marL="342000" indent="-341640">
              <a:lnSpc>
                <a:spcPct val="100000"/>
              </a:lnSpc>
              <a:buClr>
                <a:srgbClr val="000000"/>
              </a:buClr>
              <a:buFont typeface="Arial"/>
              <a:buChar char="•"/>
            </a:pPr>
            <a:r>
              <a:rPr lang="FI-FI" sz="2400" b="0" strike="noStrike" spc="-1" dirty="0">
                <a:uFill>
                  <a:solidFill>
                    <a:srgbClr val="FFFFFF"/>
                  </a:solidFill>
                </a:uFill>
                <a:latin typeface="Calibri"/>
              </a:rPr>
              <a:t>Marttaliitto ja Sinituote toteuttavat yhdessä siivoustyöpajoja.</a:t>
            </a:r>
          </a:p>
          <a:p>
            <a:pPr marL="342000" indent="-341640">
              <a:lnSpc>
                <a:spcPct val="100000"/>
              </a:lnSpc>
              <a:buClr>
                <a:srgbClr val="000000"/>
              </a:buClr>
              <a:buFont typeface="Arial"/>
              <a:buChar char="•"/>
            </a:pPr>
            <a:endParaRPr lang="FI-FI" sz="2400" b="0" strike="noStrike" spc="-1">
              <a:uFill>
                <a:solidFill>
                  <a:srgbClr val="FFFFFF"/>
                </a:solidFill>
              </a:uFill>
              <a:latin typeface="Calibri"/>
            </a:endParaRPr>
          </a:p>
          <a:p>
            <a:pPr marL="342000" indent="-341640">
              <a:lnSpc>
                <a:spcPct val="100000"/>
              </a:lnSpc>
              <a:buClr>
                <a:srgbClr val="000000"/>
              </a:buClr>
              <a:buFont typeface="Arial"/>
              <a:buChar char="•"/>
            </a:pPr>
            <a:r>
              <a:rPr lang="FI-FI" sz="2400" b="0" strike="noStrike" spc="-1" dirty="0">
                <a:uFill>
                  <a:solidFill>
                    <a:srgbClr val="FFFFFF"/>
                  </a:solidFill>
                </a:uFill>
                <a:latin typeface="Calibri"/>
              </a:rPr>
              <a:t>Koti on paras paikka harjoitella kotitöitä. Kun lapset otetaan mukaan kodin askareisiin, opitaan samalla arjen hallinnan taitoja ja vastuullisuutta. Haluamme juhlavuonna tukea näiden taitojen oppimista. </a:t>
            </a:r>
          </a:p>
          <a:p>
            <a:pPr marL="342000" indent="-341640">
              <a:lnSpc>
                <a:spcPct val="100000"/>
              </a:lnSpc>
              <a:buClr>
                <a:srgbClr val="000000"/>
              </a:buClr>
              <a:buFont typeface="Arial"/>
              <a:buChar char="•"/>
            </a:pPr>
            <a:endParaRPr lang="FI-FI" sz="2400" b="0" strike="noStrike" spc="-1">
              <a:uFill>
                <a:solidFill>
                  <a:srgbClr val="FFFFFF"/>
                </a:solidFill>
              </a:uFill>
              <a:latin typeface="Calibri"/>
            </a:endParaRPr>
          </a:p>
          <a:p>
            <a:pPr marL="342000" indent="-341640">
              <a:lnSpc>
                <a:spcPct val="100000"/>
              </a:lnSpc>
              <a:buClr>
                <a:srgbClr val="000000"/>
              </a:buClr>
              <a:buFont typeface="Arial"/>
              <a:buChar char="•"/>
            </a:pPr>
            <a:r>
              <a:rPr lang="FI-FI" sz="2400" b="0" strike="noStrike" spc="-1" dirty="0">
                <a:uFill>
                  <a:solidFill>
                    <a:srgbClr val="FFFFFF"/>
                  </a:solidFill>
                </a:uFill>
                <a:latin typeface="Calibri"/>
              </a:rPr>
              <a:t>Kursseja järjestetään valtakunnallisesti ympäri Suomea syyslukukaudella 2017. Lahjoitamme kaikille osallistuneille juhlavuoden mopin innostamaan kotitöiden jatkamista kotona. </a:t>
            </a:r>
            <a:endParaRPr lang="fi-FI" sz="2400" b="0" strike="noStrike" spc="-1" dirty="0">
              <a:uFill>
                <a:solidFill>
                  <a:srgbClr val="FFFFFF"/>
                </a:solidFill>
              </a:uFill>
              <a:latin typeface="Calibri"/>
            </a:endParaRPr>
          </a:p>
          <a:p>
            <a:pPr>
              <a:lnSpc>
                <a:spcPct val="100000"/>
              </a:lnSpc>
            </a:pPr>
            <a:endParaRPr lang="fi-FI" sz="2400" b="0" strike="noStrike" spc="-1">
              <a:solidFill>
                <a:srgbClr val="000000"/>
              </a:solidFill>
              <a:uFill>
                <a:solidFill>
                  <a:srgbClr val="FFFFFF"/>
                </a:solidFill>
              </a:uFill>
              <a:latin typeface="Trebuchet MS"/>
            </a:endParaRPr>
          </a:p>
        </p:txBody>
      </p:sp>
      <p:pic>
        <p:nvPicPr>
          <p:cNvPr id="275" name="Kuva 3"/>
          <p:cNvPicPr/>
          <p:nvPr/>
        </p:nvPicPr>
        <p:blipFill>
          <a:blip r:embed="rId2"/>
          <a:stretch/>
        </p:blipFill>
        <p:spPr>
          <a:xfrm>
            <a:off x="4231360" y="6004624"/>
            <a:ext cx="1575715" cy="715264"/>
          </a:xfrm>
          <a:prstGeom prst="rect">
            <a:avLst/>
          </a:prstGeom>
          <a:ln>
            <a:noFill/>
          </a:ln>
        </p:spPr>
      </p:pic>
      <p:pic>
        <p:nvPicPr>
          <p:cNvPr id="276" name="Kuva 4"/>
          <p:cNvPicPr/>
          <p:nvPr/>
        </p:nvPicPr>
        <p:blipFill>
          <a:blip r:embed="rId3"/>
          <a:stretch/>
        </p:blipFill>
        <p:spPr>
          <a:xfrm>
            <a:off x="5905500" y="5608606"/>
            <a:ext cx="3166920" cy="120636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Shape 1"/>
          <p:cNvSpPr txBox="1"/>
          <p:nvPr/>
        </p:nvSpPr>
        <p:spPr>
          <a:xfrm>
            <a:off x="5047200" y="273600"/>
            <a:ext cx="3707640" cy="1403640"/>
          </a:xfrm>
          <a:prstGeom prst="rect">
            <a:avLst/>
          </a:prstGeom>
          <a:noFill/>
          <a:ln>
            <a:noFill/>
          </a:ln>
        </p:spPr>
        <p:txBody>
          <a:bodyPr/>
          <a:lstStyle/>
          <a:p>
            <a:pPr>
              <a:lnSpc>
                <a:spcPct val="100000"/>
              </a:lnSpc>
            </a:pPr>
            <a:r>
              <a:rPr lang="fi-FI" sz="2800" b="1" strike="noStrike" cap="all" spc="299">
                <a:solidFill>
                  <a:srgbClr val="000000"/>
                </a:solidFill>
                <a:uFill>
                  <a:solidFill>
                    <a:srgbClr val="FFFFFF"/>
                  </a:solidFill>
                </a:uFill>
                <a:latin typeface="Trebuchet MS"/>
              </a:rPr>
              <a:t>Toiminnallinen tuokio</a:t>
            </a:r>
            <a:endParaRPr lang="fi-FI" sz="1800" b="0" strike="noStrike" spc="-1">
              <a:solidFill>
                <a:srgbClr val="000000"/>
              </a:solidFill>
              <a:uFill>
                <a:solidFill>
                  <a:srgbClr val="FFFFFF"/>
                </a:solidFill>
              </a:uFill>
              <a:latin typeface="Trebuchet MS"/>
            </a:endParaRPr>
          </a:p>
        </p:txBody>
      </p:sp>
      <p:pic>
        <p:nvPicPr>
          <p:cNvPr id="278" name="Kuvan paikkamerkki 4"/>
          <p:cNvPicPr/>
          <p:nvPr/>
        </p:nvPicPr>
        <p:blipFill>
          <a:blip r:embed="rId2"/>
          <a:srcRect t="16793" b="16793"/>
          <a:stretch/>
        </p:blipFill>
        <p:spPr>
          <a:xfrm>
            <a:off x="365040" y="0"/>
            <a:ext cx="4593240" cy="6857640"/>
          </a:xfrm>
          <a:prstGeom prst="rect">
            <a:avLst/>
          </a:prstGeom>
          <a:ln>
            <a:noFill/>
          </a:ln>
        </p:spPr>
      </p:pic>
      <p:sp>
        <p:nvSpPr>
          <p:cNvPr id="279" name="TextShape 2"/>
          <p:cNvSpPr txBox="1"/>
          <p:nvPr/>
        </p:nvSpPr>
        <p:spPr>
          <a:xfrm>
            <a:off x="5047200" y="1838520"/>
            <a:ext cx="3707640" cy="4147560"/>
          </a:xfrm>
          <a:prstGeom prst="rect">
            <a:avLst/>
          </a:prstGeom>
          <a:noFill/>
          <a:ln>
            <a:noFill/>
          </a:ln>
        </p:spPr>
        <p:txBody>
          <a:bodyPr anchor="t"/>
          <a:lstStyle/>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Kohderyhmä: 4.lk</a:t>
            </a:r>
          </a:p>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Kesto: 45 min.</a:t>
            </a:r>
          </a:p>
          <a:p>
            <a:pPr>
              <a:lnSpc>
                <a:spcPct val="100000"/>
              </a:lnSpc>
            </a:pPr>
            <a:endParaRPr lang="fi-FI" sz="2400" b="0" strike="noStrike" spc="-1" dirty="0">
              <a:solidFill>
                <a:srgbClr val="000000"/>
              </a:solidFill>
              <a:uFill>
                <a:solidFill>
                  <a:srgbClr val="FFFFFF"/>
                </a:solidFill>
              </a:uFill>
              <a:latin typeface="Trebuchet MS"/>
            </a:endParaRPr>
          </a:p>
          <a:p>
            <a:pPr>
              <a:lnSpc>
                <a:spcPct val="100000"/>
              </a:lnSpc>
            </a:pPr>
            <a:r>
              <a:rPr lang="FI-FI" sz="2400" b="1" strike="noStrike" spc="-1" dirty="0">
                <a:solidFill>
                  <a:srgbClr val="000000"/>
                </a:solidFill>
                <a:uFill>
                  <a:solidFill>
                    <a:srgbClr val="FFFFFF"/>
                  </a:solidFill>
                </a:uFill>
                <a:latin typeface="Trebuchet MS"/>
              </a:rPr>
              <a:t>Tavoitteet:</a:t>
            </a:r>
            <a:endParaRPr lang="FI-FI" sz="24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Innostaa oppilaita osallistumaan kodin siivoukseen.</a:t>
            </a:r>
          </a:p>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Kehittää taitoja, joita tarvitaan oman huoneen siivoamiseen.</a:t>
            </a:r>
          </a:p>
          <a:p>
            <a:pPr marL="342000" indent="-341640">
              <a:lnSpc>
                <a:spcPct val="100000"/>
              </a:lnSpc>
              <a:buClr>
                <a:srgbClr val="000000"/>
              </a:buClr>
              <a:buFont typeface="Arial"/>
              <a:buChar char="•"/>
            </a:pPr>
            <a:r>
              <a:rPr lang="FI-FI" sz="2400" b="0" strike="noStrike" spc="-1" dirty="0">
                <a:uFill>
                  <a:solidFill>
                    <a:srgbClr val="FFFFFF"/>
                  </a:solidFill>
                </a:uFill>
                <a:latin typeface="Trebuchet MS"/>
              </a:rPr>
              <a:t>Innostetaan yhdessä tekemiseen.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TextShape 1"/>
          <p:cNvSpPr txBox="1"/>
          <p:nvPr/>
        </p:nvSpPr>
        <p:spPr>
          <a:xfrm>
            <a:off x="457200" y="273600"/>
            <a:ext cx="8229240" cy="1144440"/>
          </a:xfrm>
          <a:prstGeom prst="rect">
            <a:avLst/>
          </a:prstGeom>
          <a:noFill/>
          <a:ln>
            <a:noFill/>
          </a:ln>
        </p:spPr>
        <p:txBody>
          <a:bodyPr anchor="ctr"/>
          <a:lstStyle/>
          <a:p>
            <a:pPr>
              <a:lnSpc>
                <a:spcPct val="100000"/>
              </a:lnSpc>
            </a:pPr>
            <a:r>
              <a:rPr lang="fi-FI" sz="4400" b="1" strike="noStrike" cap="all" spc="299">
                <a:solidFill>
                  <a:srgbClr val="000000"/>
                </a:solidFill>
                <a:uFill>
                  <a:solidFill>
                    <a:srgbClr val="FFFFFF"/>
                  </a:solidFill>
                </a:uFill>
                <a:latin typeface="Trebuchet MS"/>
              </a:rPr>
              <a:t>Käytännössä</a:t>
            </a:r>
            <a:endParaRPr lang="fi-FI" sz="1800" b="0" strike="noStrike" spc="-1">
              <a:solidFill>
                <a:srgbClr val="000000"/>
              </a:solidFill>
              <a:uFill>
                <a:solidFill>
                  <a:srgbClr val="FFFFFF"/>
                </a:solidFill>
              </a:uFill>
              <a:latin typeface="Trebuchet MS"/>
            </a:endParaRPr>
          </a:p>
        </p:txBody>
      </p:sp>
      <p:sp>
        <p:nvSpPr>
          <p:cNvPr id="281" name="TextShape 2"/>
          <p:cNvSpPr txBox="1"/>
          <p:nvPr/>
        </p:nvSpPr>
        <p:spPr>
          <a:xfrm>
            <a:off x="457200" y="1602000"/>
            <a:ext cx="8229240" cy="4524840"/>
          </a:xfrm>
          <a:prstGeom prst="rect">
            <a:avLst/>
          </a:prstGeom>
          <a:noFill/>
          <a:ln>
            <a:noFill/>
          </a:ln>
        </p:spPr>
        <p:txBody>
          <a:bodyPr/>
          <a:lstStyle/>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Oppilaat suorittavat ryhmissä siivousrasteja. </a:t>
            </a:r>
          </a:p>
          <a:p>
            <a:pPr>
              <a:lnSpc>
                <a:spcPct val="100000"/>
              </a:lnSpc>
            </a:pPr>
            <a:endParaRPr lang="fi-FI" sz="24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Rasteilla lapset ratkaisevat siivoukseen liittyviä </a:t>
            </a:r>
            <a:r>
              <a:rPr lang="fi-FI" sz="2400" spc="-1" dirty="0">
                <a:solidFill>
                  <a:srgbClr val="000000"/>
                </a:solidFill>
                <a:uFill>
                  <a:solidFill>
                    <a:srgbClr val="FFFFFF"/>
                  </a:solidFill>
                </a:uFill>
                <a:latin typeface="Trebuchet MS"/>
              </a:rPr>
              <a:t>tehtäviä</a:t>
            </a:r>
            <a:r>
              <a:rPr lang="fi-FI" sz="2400" b="0" strike="noStrike" spc="-1" dirty="0">
                <a:solidFill>
                  <a:srgbClr val="000000"/>
                </a:solidFill>
                <a:uFill>
                  <a:solidFill>
                    <a:srgbClr val="FFFFFF"/>
                  </a:solidFill>
                </a:uFill>
                <a:latin typeface="Trebuchet MS"/>
              </a:rPr>
              <a:t>, tutustuen samalla heille annettuihin välineisiin.</a:t>
            </a:r>
          </a:p>
          <a:p>
            <a:pPr>
              <a:lnSpc>
                <a:spcPct val="100000"/>
              </a:lnSpc>
            </a:pPr>
            <a:endParaRPr lang="fi-FI" sz="24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Ryhmillä on käytössään pieni tehtävävihko, jossa on kerrottu lyhyesti jokaisen pisteen tehtävä. Ryhmät kirjoittavat vastauksensa saamiinsa vihkoihin.</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457200" y="273600"/>
            <a:ext cx="8229240" cy="1144440"/>
          </a:xfrm>
          <a:prstGeom prst="rect">
            <a:avLst/>
          </a:prstGeom>
          <a:noFill/>
          <a:ln>
            <a:noFill/>
          </a:ln>
        </p:spPr>
        <p:txBody>
          <a:bodyPr anchor="ctr"/>
          <a:lstStyle/>
          <a:p>
            <a:pPr>
              <a:lnSpc>
                <a:spcPct val="100000"/>
              </a:lnSpc>
            </a:pPr>
            <a:r>
              <a:rPr lang="fi-FI" sz="4400" b="1" strike="noStrike" cap="all" spc="299">
                <a:solidFill>
                  <a:srgbClr val="000000"/>
                </a:solidFill>
                <a:uFill>
                  <a:solidFill>
                    <a:srgbClr val="FFFFFF"/>
                  </a:solidFill>
                </a:uFill>
                <a:latin typeface="Trebuchet MS"/>
              </a:rPr>
              <a:t>Aloitus (10 min.)</a:t>
            </a:r>
            <a:endParaRPr lang="fi-FI" sz="1800" b="0" strike="noStrike" spc="-1">
              <a:solidFill>
                <a:srgbClr val="000000"/>
              </a:solidFill>
              <a:uFill>
                <a:solidFill>
                  <a:srgbClr val="FFFFFF"/>
                </a:solidFill>
              </a:uFill>
              <a:latin typeface="Trebuchet MS"/>
            </a:endParaRPr>
          </a:p>
        </p:txBody>
      </p:sp>
      <p:sp>
        <p:nvSpPr>
          <p:cNvPr id="283" name="TextShape 2"/>
          <p:cNvSpPr txBox="1"/>
          <p:nvPr/>
        </p:nvSpPr>
        <p:spPr>
          <a:xfrm>
            <a:off x="457200" y="1602000"/>
            <a:ext cx="8229240" cy="4524840"/>
          </a:xfrm>
          <a:prstGeom prst="rect">
            <a:avLst/>
          </a:prstGeom>
          <a:noFill/>
          <a:ln>
            <a:noFill/>
          </a:ln>
        </p:spPr>
        <p:txBody>
          <a:bodyPr/>
          <a:lstStyle/>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5 min: Oppilaat kokoontuvat yhteen opettajan johdolla. Martta esittäytyy, kertoo päivän teeman ja näyttää </a:t>
            </a:r>
            <a:r>
              <a:rPr lang="fi-FI" sz="2400" b="0" strike="noStrike" spc="-1" dirty="0" err="1">
                <a:solidFill>
                  <a:srgbClr val="000000"/>
                </a:solidFill>
                <a:uFill>
                  <a:solidFill>
                    <a:srgbClr val="FFFFFF"/>
                  </a:solidFill>
                </a:uFill>
                <a:latin typeface="Trebuchet MS"/>
              </a:rPr>
              <a:t>tubettajan</a:t>
            </a:r>
            <a:r>
              <a:rPr lang="fi-FI" sz="2400" b="0" strike="noStrike" spc="-1" dirty="0">
                <a:solidFill>
                  <a:srgbClr val="000000"/>
                </a:solidFill>
                <a:uFill>
                  <a:solidFill>
                    <a:srgbClr val="FFFFFF"/>
                  </a:solidFill>
                </a:uFill>
                <a:latin typeface="Trebuchet MS"/>
              </a:rPr>
              <a:t> videon YouTubesta. Video valmistuu syksyksi 2017. Linkki tulee www.martat.fi/moppirata.</a:t>
            </a:r>
          </a:p>
          <a:p>
            <a:pPr>
              <a:lnSpc>
                <a:spcPct val="100000"/>
              </a:lnSpc>
            </a:pPr>
            <a:endParaRPr lang="fi-FI" sz="24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5 min: </a:t>
            </a:r>
          </a:p>
          <a:p>
            <a:pPr marL="457560" lvl="1">
              <a:buClr>
                <a:srgbClr val="000000"/>
              </a:buClr>
            </a:pPr>
            <a:r>
              <a:rPr lang="fi-FI" sz="2400" b="0" strike="noStrike" spc="-1" dirty="0">
                <a:solidFill>
                  <a:srgbClr val="000000"/>
                </a:solidFill>
                <a:uFill>
                  <a:solidFill>
                    <a:srgbClr val="FFFFFF"/>
                  </a:solidFill>
                </a:uFill>
                <a:latin typeface="Trebuchet MS"/>
              </a:rPr>
              <a:t>1) Martta antaa ohjeet ja kertoo </a:t>
            </a:r>
            <a:r>
              <a:rPr lang="fi-FI" sz="2400" spc="-1" dirty="0">
                <a:solidFill>
                  <a:srgbClr val="000000"/>
                </a:solidFill>
                <a:uFill>
                  <a:solidFill>
                    <a:srgbClr val="FFFFFF"/>
                  </a:solidFill>
                </a:uFill>
                <a:latin typeface="Trebuchet MS"/>
              </a:rPr>
              <a:t>Moppiradan </a:t>
            </a:r>
            <a:r>
              <a:rPr lang="fi-FI" sz="2400" b="0" strike="noStrike" spc="-1" dirty="0">
                <a:solidFill>
                  <a:srgbClr val="000000"/>
                </a:solidFill>
                <a:uFill>
                  <a:solidFill>
                    <a:srgbClr val="FFFFFF"/>
                  </a:solidFill>
                </a:uFill>
                <a:latin typeface="Trebuchet MS"/>
              </a:rPr>
              <a:t>säännöt.</a:t>
            </a:r>
          </a:p>
          <a:p>
            <a:pPr marL="457560" lvl="1">
              <a:buClr>
                <a:srgbClr val="000000"/>
              </a:buClr>
            </a:pPr>
            <a:r>
              <a:rPr lang="fi-FI" sz="2400" b="0" strike="noStrike" spc="-1" dirty="0">
                <a:solidFill>
                  <a:srgbClr val="000000"/>
                </a:solidFill>
                <a:uFill>
                  <a:solidFill>
                    <a:srgbClr val="FFFFFF"/>
                  </a:solidFill>
                </a:uFill>
                <a:latin typeface="Trebuchet MS"/>
              </a:rPr>
              <a:t>2) Oppilaat jakautuvat opettajan johdolla ryhmiin.</a:t>
            </a:r>
          </a:p>
          <a:p>
            <a:pPr marL="457560" lvl="1">
              <a:buClr>
                <a:srgbClr val="000000"/>
              </a:buClr>
            </a:pPr>
            <a:r>
              <a:rPr lang="fi-FI" sz="2400" b="0" strike="noStrike" spc="-1" dirty="0">
                <a:solidFill>
                  <a:srgbClr val="000000"/>
                </a:solidFill>
                <a:uFill>
                  <a:solidFill>
                    <a:srgbClr val="FFFFFF"/>
                  </a:solidFill>
                </a:uFill>
                <a:latin typeface="Trebuchet MS"/>
              </a:rPr>
              <a:t>3) </a:t>
            </a:r>
            <a:r>
              <a:rPr lang="fi-FI" sz="2400" spc="-1" dirty="0">
                <a:solidFill>
                  <a:srgbClr val="000000"/>
                </a:solidFill>
                <a:uFill>
                  <a:solidFill>
                    <a:srgbClr val="FFFFFF"/>
                  </a:solidFill>
                </a:uFill>
                <a:latin typeface="Trebuchet MS"/>
              </a:rPr>
              <a:t>Jos on aikaa, r</a:t>
            </a:r>
            <a:r>
              <a:rPr lang="fi-FI" sz="2400" b="0" strike="noStrike" spc="-1" dirty="0">
                <a:solidFill>
                  <a:srgbClr val="000000"/>
                </a:solidFill>
                <a:uFill>
                  <a:solidFill>
                    <a:srgbClr val="FFFFFF"/>
                  </a:solidFill>
                </a:uFill>
                <a:latin typeface="Trebuchet MS"/>
              </a:rPr>
              <a:t>yhmät keksivät ryhmällensä siivoukseen liittyvän nimen, mikä kirjoitetaan tehtävävihkoon.</a:t>
            </a:r>
          </a:p>
          <a:p>
            <a:pPr>
              <a:lnSpc>
                <a:spcPct val="100000"/>
              </a:lnSpc>
            </a:pPr>
            <a:endParaRPr lang="fi-FI" sz="2400" b="0" strike="noStrike" spc="-1" dirty="0">
              <a:solidFill>
                <a:srgbClr val="000000"/>
              </a:solidFill>
              <a:uFill>
                <a:solidFill>
                  <a:srgbClr val="FFFFFF"/>
                </a:solidFill>
              </a:u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TextShape 1"/>
          <p:cNvSpPr txBox="1"/>
          <p:nvPr/>
        </p:nvSpPr>
        <p:spPr>
          <a:xfrm>
            <a:off x="457200" y="273600"/>
            <a:ext cx="8229240" cy="1144440"/>
          </a:xfrm>
          <a:prstGeom prst="rect">
            <a:avLst/>
          </a:prstGeom>
          <a:noFill/>
          <a:ln>
            <a:noFill/>
          </a:ln>
        </p:spPr>
        <p:txBody>
          <a:bodyPr anchor="ctr"/>
          <a:lstStyle/>
          <a:p>
            <a:pPr>
              <a:lnSpc>
                <a:spcPct val="100000"/>
              </a:lnSpc>
            </a:pPr>
            <a:r>
              <a:rPr lang="fi-FI" sz="4400" b="1" strike="noStrike" cap="all" spc="299">
                <a:solidFill>
                  <a:srgbClr val="000000"/>
                </a:solidFill>
                <a:uFill>
                  <a:solidFill>
                    <a:srgbClr val="FFFFFF"/>
                  </a:solidFill>
                </a:uFill>
                <a:latin typeface="Trebuchet MS"/>
              </a:rPr>
              <a:t>Toiminta (20 min.)</a:t>
            </a:r>
            <a:endParaRPr lang="fi-FI" sz="1800" b="0" strike="noStrike" spc="-1">
              <a:solidFill>
                <a:srgbClr val="000000"/>
              </a:solidFill>
              <a:uFill>
                <a:solidFill>
                  <a:srgbClr val="FFFFFF"/>
                </a:solidFill>
              </a:uFill>
              <a:latin typeface="Trebuchet MS"/>
            </a:endParaRPr>
          </a:p>
        </p:txBody>
      </p:sp>
      <p:sp>
        <p:nvSpPr>
          <p:cNvPr id="285" name="TextShape 2"/>
          <p:cNvSpPr txBox="1"/>
          <p:nvPr/>
        </p:nvSpPr>
        <p:spPr>
          <a:xfrm>
            <a:off x="457200" y="1602000"/>
            <a:ext cx="8229240" cy="4524840"/>
          </a:xfrm>
          <a:prstGeom prst="rect">
            <a:avLst/>
          </a:prstGeom>
          <a:noFill/>
          <a:ln>
            <a:noFill/>
          </a:ln>
        </p:spPr>
        <p:txBody>
          <a:bodyPr/>
          <a:lstStyle/>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Oppilaat siirtyvät pisteisiin niin, että ryhmä yksi aloittaa pisteestä yksi, ryhmä kaksi aloittaa pisteestä kaksi ja niin edelleen.</a:t>
            </a:r>
          </a:p>
          <a:p>
            <a:pPr>
              <a:lnSpc>
                <a:spcPct val="100000"/>
              </a:lnSpc>
            </a:pPr>
            <a:endParaRPr lang="fi-FI" sz="24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Ryhmillä on aikaa 5 minuuttia/piste. Ryhmät käyvät 3 pistettä (eli kaikki eivät käy jokaista pistettä).</a:t>
            </a:r>
          </a:p>
          <a:p>
            <a:pPr marL="342000" indent="-341640">
              <a:lnSpc>
                <a:spcPct val="100000"/>
              </a:lnSpc>
              <a:buClr>
                <a:srgbClr val="000000"/>
              </a:buClr>
              <a:buFont typeface="Arial"/>
              <a:buChar char="•"/>
            </a:pPr>
            <a:endParaRPr lang="fi-FI" sz="24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Luokanopettaja ottaa aikaa ja kertoo ryhmille, kun on aika vaihtaa seuraavan pisteeseen. Neljäs ryhmä siirtyy seuraavaksi ensimmäiselle pisteelle. Martta seuraa ryhmien toimintaa ja auttaa ryhmiä tarpeen mukaan. Oppilaat kirjoittavat jokaisen pisteen ratkaisun vihkoonsa.</a:t>
            </a:r>
          </a:p>
          <a:p>
            <a:pPr>
              <a:lnSpc>
                <a:spcPct val="100000"/>
              </a:lnSpc>
            </a:pPr>
            <a:endParaRPr lang="fi-FI" sz="2400" b="0" strike="noStrike" spc="-1" dirty="0">
              <a:solidFill>
                <a:srgbClr val="000000"/>
              </a:solidFill>
              <a:uFill>
                <a:solidFill>
                  <a:srgbClr val="FFFFFF"/>
                </a:solidFill>
              </a:u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457200" y="273600"/>
            <a:ext cx="8229240" cy="1144440"/>
          </a:xfrm>
          <a:prstGeom prst="rect">
            <a:avLst/>
          </a:prstGeom>
          <a:noFill/>
          <a:ln>
            <a:noFill/>
          </a:ln>
        </p:spPr>
        <p:txBody>
          <a:bodyPr anchor="ctr"/>
          <a:lstStyle/>
          <a:p>
            <a:pPr>
              <a:lnSpc>
                <a:spcPct val="100000"/>
              </a:lnSpc>
            </a:pPr>
            <a:r>
              <a:rPr lang="fi-FI" sz="4400" b="1" strike="noStrike" cap="all" spc="299">
                <a:solidFill>
                  <a:srgbClr val="000000"/>
                </a:solidFill>
                <a:uFill>
                  <a:solidFill>
                    <a:srgbClr val="FFFFFF"/>
                  </a:solidFill>
                </a:uFill>
                <a:latin typeface="Trebuchet MS"/>
              </a:rPr>
              <a:t>Lopetus (15 min.)</a:t>
            </a:r>
            <a:endParaRPr lang="fi-FI" sz="1800" b="0" strike="noStrike" spc="-1">
              <a:solidFill>
                <a:srgbClr val="000000"/>
              </a:solidFill>
              <a:uFill>
                <a:solidFill>
                  <a:srgbClr val="FFFFFF"/>
                </a:solidFill>
              </a:uFill>
              <a:latin typeface="Trebuchet MS"/>
            </a:endParaRPr>
          </a:p>
        </p:txBody>
      </p:sp>
      <p:sp>
        <p:nvSpPr>
          <p:cNvPr id="287" name="TextShape 2"/>
          <p:cNvSpPr txBox="1"/>
          <p:nvPr/>
        </p:nvSpPr>
        <p:spPr>
          <a:xfrm>
            <a:off x="457200" y="1602000"/>
            <a:ext cx="8229240" cy="4524840"/>
          </a:xfrm>
          <a:prstGeom prst="rect">
            <a:avLst/>
          </a:prstGeom>
          <a:noFill/>
          <a:ln>
            <a:noFill/>
          </a:ln>
        </p:spPr>
        <p:txBody>
          <a:bodyPr/>
          <a:lstStyle/>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Martta käy yhdessä oppilaiden kanssa pisteet läpi ja kyselee oppilaiden vastauksia ja huomiota</a:t>
            </a:r>
            <a:r>
              <a:rPr lang="fi-FI" sz="2400" spc="-1" dirty="0">
                <a:solidFill>
                  <a:srgbClr val="000000"/>
                </a:solidFill>
                <a:uFill>
                  <a:solidFill>
                    <a:srgbClr val="FFFFFF"/>
                  </a:solidFill>
                </a:uFill>
                <a:latin typeface="Trebuchet MS"/>
              </a:rPr>
              <a:t>. (Valmiit kysymykset vapaaehtoisen ohjeissa)</a:t>
            </a:r>
            <a:endParaRPr lang="fi-FI" sz="2400" b="0" strike="noStrike" spc="-1" dirty="0">
              <a:solidFill>
                <a:srgbClr val="000000"/>
              </a:solidFill>
              <a:uFill>
                <a:solidFill>
                  <a:srgbClr val="FFFFFF"/>
                </a:solidFill>
              </a:uFill>
              <a:latin typeface="Trebuchet MS"/>
            </a:endParaRPr>
          </a:p>
          <a:p>
            <a:pPr>
              <a:lnSpc>
                <a:spcPct val="100000"/>
              </a:lnSpc>
            </a:pPr>
            <a:endParaRPr lang="fi-FI" sz="24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400" b="0" strike="noStrike" spc="-1" dirty="0">
                <a:solidFill>
                  <a:srgbClr val="000000"/>
                </a:solidFill>
                <a:uFill>
                  <a:solidFill>
                    <a:srgbClr val="FFFFFF"/>
                  </a:solidFill>
                </a:uFill>
                <a:latin typeface="Trebuchet MS"/>
              </a:rPr>
              <a:t>Kiitokset! Martta kertoo, että oppilaat saavat palkinnot osallistumisesta myöhemmin luokanopettajalta.</a:t>
            </a:r>
          </a:p>
          <a:p>
            <a:pPr>
              <a:lnSpc>
                <a:spcPct val="100000"/>
              </a:lnSpc>
            </a:pPr>
            <a:endParaRPr lang="fi-FI" sz="2400" b="0" strike="noStrike" spc="-1" dirty="0">
              <a:solidFill>
                <a:srgbClr val="000000"/>
              </a:solidFill>
              <a:uFill>
                <a:solidFill>
                  <a:srgbClr val="FFFFFF"/>
                </a:solidFill>
              </a:u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TextShape 1"/>
          <p:cNvSpPr txBox="1"/>
          <p:nvPr/>
        </p:nvSpPr>
        <p:spPr>
          <a:xfrm>
            <a:off x="457200" y="273600"/>
            <a:ext cx="8229240" cy="1144440"/>
          </a:xfrm>
          <a:prstGeom prst="rect">
            <a:avLst/>
          </a:prstGeom>
          <a:noFill/>
          <a:ln>
            <a:noFill/>
          </a:ln>
        </p:spPr>
        <p:txBody>
          <a:bodyPr anchor="ctr"/>
          <a:lstStyle/>
          <a:p>
            <a:pPr>
              <a:lnSpc>
                <a:spcPct val="100000"/>
              </a:lnSpc>
            </a:pPr>
            <a:r>
              <a:rPr lang="fi-FI" sz="4400" b="1" strike="noStrike" cap="all" spc="299">
                <a:solidFill>
                  <a:srgbClr val="000000"/>
                </a:solidFill>
                <a:uFill>
                  <a:solidFill>
                    <a:srgbClr val="FFFFFF"/>
                  </a:solidFill>
                </a:uFill>
                <a:latin typeface="Trebuchet MS"/>
              </a:rPr>
              <a:t>RASTIT</a:t>
            </a:r>
            <a:endParaRPr lang="fi-FI" sz="1800" b="0" strike="noStrike" spc="-1">
              <a:solidFill>
                <a:srgbClr val="000000"/>
              </a:solidFill>
              <a:uFill>
                <a:solidFill>
                  <a:srgbClr val="FFFFFF"/>
                </a:solidFill>
              </a:uFill>
              <a:latin typeface="Trebuchet MS"/>
            </a:endParaRPr>
          </a:p>
        </p:txBody>
      </p:sp>
      <p:sp>
        <p:nvSpPr>
          <p:cNvPr id="289" name="TextShape 2"/>
          <p:cNvSpPr txBox="1"/>
          <p:nvPr/>
        </p:nvSpPr>
        <p:spPr>
          <a:xfrm>
            <a:off x="542041" y="1592573"/>
            <a:ext cx="8229240" cy="4524840"/>
          </a:xfrm>
          <a:prstGeom prst="rect">
            <a:avLst/>
          </a:prstGeom>
          <a:noFill/>
          <a:ln>
            <a:noFill/>
          </a:ln>
        </p:spPr>
        <p:txBody>
          <a:bodyPr/>
          <a:lstStyle/>
          <a:p>
            <a:pPr>
              <a:lnSpc>
                <a:spcPct val="100000"/>
              </a:lnSpc>
            </a:pPr>
            <a:r>
              <a:rPr lang="fi-FI" b="0" strike="noStrike" spc="-1" dirty="0">
                <a:solidFill>
                  <a:srgbClr val="000000"/>
                </a:solidFill>
                <a:uFill>
                  <a:solidFill>
                    <a:srgbClr val="FFFFFF"/>
                  </a:solidFill>
                </a:uFill>
                <a:latin typeface="Trebuchet MS"/>
              </a:rPr>
              <a:t>1. </a:t>
            </a:r>
            <a:r>
              <a:rPr lang="fi-FI" b="1" strike="noStrike" spc="-1" dirty="0">
                <a:solidFill>
                  <a:srgbClr val="000000"/>
                </a:solidFill>
                <a:uFill>
                  <a:solidFill>
                    <a:srgbClr val="FFFFFF"/>
                  </a:solidFill>
                </a:uFill>
                <a:latin typeface="Trebuchet MS"/>
              </a:rPr>
              <a:t>Lattiamopin käytön harjoittelu.</a:t>
            </a:r>
            <a:endParaRPr lang="fi-FI" b="0" strike="noStrike" spc="-1" dirty="0">
              <a:solidFill>
                <a:srgbClr val="000000"/>
              </a:solidFill>
              <a:uFill>
                <a:solidFill>
                  <a:srgbClr val="FFFFFF"/>
                </a:solidFill>
              </a:uFill>
              <a:latin typeface="Trebuchet MS"/>
            </a:endParaRPr>
          </a:p>
          <a:p>
            <a:pPr>
              <a:lnSpc>
                <a:spcPct val="100000"/>
              </a:lnSpc>
            </a:pPr>
            <a:r>
              <a:rPr lang="fi-FI" b="0" strike="noStrike" spc="-1" dirty="0">
                <a:solidFill>
                  <a:srgbClr val="000000"/>
                </a:solidFill>
                <a:uFill>
                  <a:solidFill>
                    <a:srgbClr val="FFFFFF"/>
                  </a:solidFill>
                </a:uFill>
                <a:latin typeface="Trebuchet MS"/>
              </a:rPr>
              <a:t>Moppirata – kuljettakaa paperipallo radan läpi mahdollisimman nopeasti.</a:t>
            </a:r>
          </a:p>
          <a:p>
            <a:pPr>
              <a:lnSpc>
                <a:spcPct val="100000"/>
              </a:lnSpc>
            </a:pPr>
            <a:endParaRPr lang="fi-FI" b="0" strike="noStrike" spc="-1" dirty="0">
              <a:solidFill>
                <a:srgbClr val="000000"/>
              </a:solidFill>
              <a:uFill>
                <a:solidFill>
                  <a:srgbClr val="FFFFFF"/>
                </a:solidFill>
              </a:uFill>
              <a:latin typeface="Trebuchet MS"/>
            </a:endParaRPr>
          </a:p>
          <a:p>
            <a:pPr>
              <a:lnSpc>
                <a:spcPct val="100000"/>
              </a:lnSpc>
            </a:pPr>
            <a:r>
              <a:rPr lang="fi-FI" b="0" strike="noStrike" spc="-1" dirty="0">
                <a:solidFill>
                  <a:srgbClr val="000000"/>
                </a:solidFill>
                <a:uFill>
                  <a:solidFill>
                    <a:srgbClr val="FFFFFF"/>
                  </a:solidFill>
                </a:uFill>
                <a:latin typeface="Trebuchet MS"/>
              </a:rPr>
              <a:t>2. </a:t>
            </a:r>
            <a:r>
              <a:rPr lang="fi-FI" b="1" strike="noStrike" spc="-1" dirty="0">
                <a:solidFill>
                  <a:srgbClr val="000000"/>
                </a:solidFill>
                <a:uFill>
                  <a:solidFill>
                    <a:srgbClr val="FFFFFF"/>
                  </a:solidFill>
                </a:uFill>
                <a:latin typeface="Trebuchet MS"/>
              </a:rPr>
              <a:t>Siivousvälineiden tunnistaminen.</a:t>
            </a:r>
            <a:endParaRPr lang="fi-FI" b="0" strike="noStrike" spc="-1" dirty="0">
              <a:solidFill>
                <a:srgbClr val="000000"/>
              </a:solidFill>
              <a:uFill>
                <a:solidFill>
                  <a:srgbClr val="FFFFFF"/>
                </a:solidFill>
              </a:uFill>
              <a:latin typeface="Trebuchet MS"/>
            </a:endParaRPr>
          </a:p>
          <a:p>
            <a:pPr>
              <a:lnSpc>
                <a:spcPct val="100000"/>
              </a:lnSpc>
            </a:pPr>
            <a:r>
              <a:rPr lang="fi-FI" b="0" strike="noStrike" spc="-1" dirty="0">
                <a:solidFill>
                  <a:srgbClr val="000000"/>
                </a:solidFill>
                <a:uFill>
                  <a:solidFill>
                    <a:srgbClr val="FFFFFF"/>
                  </a:solidFill>
                </a:uFill>
                <a:latin typeface="Trebuchet MS"/>
              </a:rPr>
              <a:t>Tarkastelkaa siivousvälineitä, mitä ne ovat ja mitä kullakin on tarkoitus tehdä?</a:t>
            </a:r>
          </a:p>
          <a:p>
            <a:pPr>
              <a:lnSpc>
                <a:spcPct val="100000"/>
              </a:lnSpc>
            </a:pPr>
            <a:endParaRPr lang="fi-FI" b="0" strike="noStrike" spc="-1" dirty="0">
              <a:solidFill>
                <a:srgbClr val="000000"/>
              </a:solidFill>
              <a:uFill>
                <a:solidFill>
                  <a:srgbClr val="FFFFFF"/>
                </a:solidFill>
              </a:uFill>
              <a:latin typeface="Trebuchet MS"/>
            </a:endParaRPr>
          </a:p>
          <a:p>
            <a:pPr>
              <a:lnSpc>
                <a:spcPct val="100000"/>
              </a:lnSpc>
            </a:pPr>
            <a:r>
              <a:rPr lang="fi-FI" b="0" strike="noStrike" spc="-1" dirty="0">
                <a:solidFill>
                  <a:srgbClr val="000000"/>
                </a:solidFill>
                <a:uFill>
                  <a:solidFill>
                    <a:srgbClr val="FFFFFF"/>
                  </a:solidFill>
                </a:uFill>
                <a:latin typeface="Trebuchet MS"/>
              </a:rPr>
              <a:t>3.</a:t>
            </a:r>
            <a:r>
              <a:rPr lang="fi-FI" b="1" strike="noStrike" spc="-1" dirty="0">
                <a:solidFill>
                  <a:srgbClr val="000000"/>
                </a:solidFill>
                <a:uFill>
                  <a:solidFill>
                    <a:srgbClr val="FFFFFF"/>
                  </a:solidFill>
                </a:uFill>
                <a:latin typeface="Trebuchet MS"/>
              </a:rPr>
              <a:t> </a:t>
            </a:r>
            <a:r>
              <a:rPr lang="fi-FI" b="1" spc="-1" dirty="0">
                <a:solidFill>
                  <a:srgbClr val="000000"/>
                </a:solidFill>
                <a:uFill>
                  <a:solidFill>
                    <a:srgbClr val="FFFFFF"/>
                  </a:solidFill>
                </a:uFill>
                <a:latin typeface="Trebuchet MS"/>
              </a:rPr>
              <a:t>K</a:t>
            </a:r>
            <a:r>
              <a:rPr lang="fi-FI" b="1" strike="noStrike" spc="-1" dirty="0">
                <a:solidFill>
                  <a:srgbClr val="000000"/>
                </a:solidFill>
                <a:uFill>
                  <a:solidFill>
                    <a:srgbClr val="FFFFFF"/>
                  </a:solidFill>
                </a:uFill>
                <a:latin typeface="Trebuchet MS"/>
              </a:rPr>
              <a:t>odin likaisin kohta tai paikka.</a:t>
            </a:r>
          </a:p>
          <a:p>
            <a:pPr>
              <a:lnSpc>
                <a:spcPct val="100000"/>
              </a:lnSpc>
            </a:pPr>
            <a:r>
              <a:rPr lang="fi-FI" strike="noStrike" spc="-1" dirty="0">
                <a:solidFill>
                  <a:srgbClr val="000000"/>
                </a:solidFill>
                <a:uFill>
                  <a:solidFill>
                    <a:srgbClr val="FFFFFF"/>
                  </a:solidFill>
                </a:uFill>
                <a:latin typeface="Trebuchet MS"/>
              </a:rPr>
              <a:t>Miettikää yhdessä, mikä olisi kodin likaisin paikka. Kääntäkää sitten pöydällä olevat laput ja laittakaa ne siihen järjestykseen, minkä kotityön tekisitte useimmiten.</a:t>
            </a:r>
          </a:p>
          <a:p>
            <a:pPr>
              <a:lnSpc>
                <a:spcPct val="100000"/>
              </a:lnSpc>
            </a:pPr>
            <a:endParaRPr lang="fi-FI" b="0" strike="noStrike" spc="-1" dirty="0">
              <a:solidFill>
                <a:srgbClr val="000000"/>
              </a:solidFill>
              <a:uFill>
                <a:solidFill>
                  <a:srgbClr val="FFFFFF"/>
                </a:solidFill>
              </a:uFill>
              <a:latin typeface="Trebuchet MS"/>
            </a:endParaRPr>
          </a:p>
          <a:p>
            <a:pPr>
              <a:lnSpc>
                <a:spcPct val="100000"/>
              </a:lnSpc>
            </a:pPr>
            <a:r>
              <a:rPr lang="fi-FI" b="0" strike="noStrike" spc="-1" dirty="0">
                <a:solidFill>
                  <a:srgbClr val="000000"/>
                </a:solidFill>
                <a:uFill>
                  <a:solidFill>
                    <a:srgbClr val="FFFFFF"/>
                  </a:solidFill>
                </a:uFill>
                <a:latin typeface="Trebuchet MS"/>
              </a:rPr>
              <a:t>4. </a:t>
            </a:r>
            <a:r>
              <a:rPr lang="fi-FI" b="1" strike="noStrike" spc="-1" dirty="0">
                <a:solidFill>
                  <a:srgbClr val="000000"/>
                </a:solidFill>
                <a:uFill>
                  <a:solidFill>
                    <a:srgbClr val="FFFFFF"/>
                  </a:solidFill>
                </a:uFill>
                <a:latin typeface="Trebuchet MS"/>
              </a:rPr>
              <a:t>Siivousliinojen tutkiminen ja käyttökohteen miettiminen.</a:t>
            </a:r>
            <a:endParaRPr lang="fi-FI" b="0" strike="noStrike" spc="-1" dirty="0">
              <a:solidFill>
                <a:srgbClr val="000000"/>
              </a:solidFill>
              <a:uFill>
                <a:solidFill>
                  <a:srgbClr val="FFFFFF"/>
                </a:solidFill>
              </a:uFill>
              <a:latin typeface="Trebuchet MS"/>
            </a:endParaRPr>
          </a:p>
          <a:p>
            <a:pPr>
              <a:lnSpc>
                <a:spcPct val="100000"/>
              </a:lnSpc>
            </a:pPr>
            <a:r>
              <a:rPr lang="fi-FI" b="0" strike="noStrike" spc="-1" dirty="0">
                <a:solidFill>
                  <a:srgbClr val="000000"/>
                </a:solidFill>
                <a:uFill>
                  <a:solidFill>
                    <a:srgbClr val="FFFFFF"/>
                  </a:solidFill>
                </a:uFill>
                <a:latin typeface="Trebuchet MS"/>
              </a:rPr>
              <a:t>Mikä lika irtoaa milläkin siivouslinnalla? Edessänne on erilaisia siivousliinoja, tutkikaa ja kokeilkaa liinoja: mitä käyttäisitte mihinkin.</a:t>
            </a:r>
          </a:p>
          <a:p>
            <a:pPr>
              <a:lnSpc>
                <a:spcPct val="100000"/>
              </a:lnSpc>
            </a:pPr>
            <a:endParaRPr lang="fi-FI" sz="2400" b="0" strike="noStrike" spc="-1" dirty="0">
              <a:solidFill>
                <a:srgbClr val="000000"/>
              </a:solidFill>
              <a:uFill>
                <a:solidFill>
                  <a:srgbClr val="FFFFFF"/>
                </a:solidFill>
              </a:uFill>
              <a:latin typeface="Trebuchet MS"/>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457200" y="273600"/>
            <a:ext cx="8229240" cy="1144440"/>
          </a:xfrm>
          <a:prstGeom prst="rect">
            <a:avLst/>
          </a:prstGeom>
          <a:noFill/>
          <a:ln>
            <a:noFill/>
          </a:ln>
        </p:spPr>
        <p:txBody>
          <a:bodyPr lIns="0" tIns="0" rIns="0" bIns="0" anchor="ctr"/>
          <a:lstStyle/>
          <a:p>
            <a:pPr>
              <a:lnSpc>
                <a:spcPct val="100000"/>
              </a:lnSpc>
            </a:pPr>
            <a:r>
              <a:rPr lang="fi-FI" sz="4400" b="1" strike="noStrike" cap="all" spc="299">
                <a:solidFill>
                  <a:srgbClr val="000000"/>
                </a:solidFill>
                <a:uFill>
                  <a:solidFill>
                    <a:srgbClr val="FFFFFF"/>
                  </a:solidFill>
                </a:uFill>
                <a:latin typeface="Trebuchet MS"/>
              </a:rPr>
              <a:t>Toiminta koulussa</a:t>
            </a:r>
            <a:endParaRPr lang="fi-FI" sz="1800" b="0" strike="noStrike" spc="-1">
              <a:solidFill>
                <a:srgbClr val="000000"/>
              </a:solidFill>
              <a:uFill>
                <a:solidFill>
                  <a:srgbClr val="FFFFFF"/>
                </a:solidFill>
              </a:uFill>
              <a:latin typeface="Trebuchet MS"/>
            </a:endParaRPr>
          </a:p>
        </p:txBody>
      </p:sp>
      <p:sp>
        <p:nvSpPr>
          <p:cNvPr id="296" name="TextShape 2"/>
          <p:cNvSpPr txBox="1"/>
          <p:nvPr/>
        </p:nvSpPr>
        <p:spPr>
          <a:xfrm>
            <a:off x="457920" y="1554840"/>
            <a:ext cx="8229240" cy="4524840"/>
          </a:xfrm>
          <a:prstGeom prst="rect">
            <a:avLst/>
          </a:prstGeom>
          <a:noFill/>
          <a:ln>
            <a:noFill/>
          </a:ln>
        </p:spPr>
        <p:txBody>
          <a:bodyPr anchor="t"/>
          <a:lstStyle/>
          <a:p>
            <a:pPr marL="342000" indent="-341640">
              <a:lnSpc>
                <a:spcPct val="100000"/>
              </a:lnSpc>
              <a:buClr>
                <a:srgbClr val="000000"/>
              </a:buClr>
              <a:buFont typeface="Arial"/>
              <a:buChar char="•"/>
            </a:pPr>
            <a:r>
              <a:rPr lang="FI-FI" sz="2000" b="0" strike="noStrike" spc="-1" dirty="0">
                <a:solidFill>
                  <a:srgbClr val="000000"/>
                </a:solidFill>
                <a:uFill>
                  <a:solidFill>
                    <a:srgbClr val="FFFFFF"/>
                  </a:solidFill>
                </a:uFill>
                <a:latin typeface="Trebuchet MS"/>
              </a:rPr>
              <a:t>Yritysyhteistyö koulun kanssa on opetushallituksen linjauksen mukaan suositeltavaa, mutta samalla tarkasti säädeltyä.</a:t>
            </a:r>
            <a:endParaRPr lang="FI-FI" sz="2400" b="0" strike="noStrike" spc="-1" dirty="0">
              <a:solidFill>
                <a:srgbClr val="000000"/>
              </a:solidFill>
              <a:uFill>
                <a:solidFill>
                  <a:srgbClr val="FFFFFF"/>
                </a:solidFill>
              </a:uFill>
              <a:latin typeface="Trebuchet MS"/>
            </a:endParaRPr>
          </a:p>
          <a:p>
            <a:pPr>
              <a:lnSpc>
                <a:spcPct val="100000"/>
              </a:lnSpc>
            </a:pPr>
            <a:endParaRPr lang="fi-FI" sz="24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000" b="0" strike="noStrike" spc="-1" dirty="0">
                <a:solidFill>
                  <a:srgbClr val="000000"/>
                </a:solidFill>
                <a:uFill>
                  <a:solidFill>
                    <a:srgbClr val="FFFFFF"/>
                  </a:solidFill>
                </a:uFill>
                <a:latin typeface="Trebuchet MS"/>
              </a:rPr>
              <a:t>Opetushallituksen ja Kuluttaja- ja Kilpailuviraston puolelta Siivouskoulun toimintamalli on hyväksytty. </a:t>
            </a:r>
            <a:endParaRPr lang="FI-FI" sz="24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endParaRPr lang="fi-FI" sz="2400" b="0" strike="noStrike" spc="-1" dirty="0">
              <a:solidFill>
                <a:srgbClr val="000000"/>
              </a:solidFill>
              <a:uFill>
                <a:solidFill>
                  <a:srgbClr val="FFFFFF"/>
                </a:solidFill>
              </a:uFill>
              <a:latin typeface="Trebuchet MS"/>
            </a:endParaRPr>
          </a:p>
          <a:p>
            <a:pPr marL="342000" indent="-341640">
              <a:lnSpc>
                <a:spcPct val="100000"/>
              </a:lnSpc>
              <a:buClr>
                <a:srgbClr val="000000"/>
              </a:buClr>
              <a:buFont typeface="Arial"/>
              <a:buChar char="•"/>
            </a:pPr>
            <a:r>
              <a:rPr lang="FI-FI" sz="2000" b="0" strike="noStrike" spc="-1" dirty="0">
                <a:solidFill>
                  <a:srgbClr val="000000"/>
                </a:solidFill>
                <a:uFill>
                  <a:solidFill>
                    <a:srgbClr val="FFFFFF"/>
                  </a:solidFill>
                </a:uFill>
                <a:latin typeface="Trebuchet MS"/>
              </a:rPr>
              <a:t>Toimintaan annettiin kuitenkin muutama ohjeistus, joista on hyvä olla tietoinen:</a:t>
            </a:r>
            <a:endParaRPr lang="FI-FI" sz="2400" b="0" strike="noStrike" spc="-1" dirty="0">
              <a:solidFill>
                <a:srgbClr val="000000"/>
              </a:solidFill>
              <a:uFill>
                <a:solidFill>
                  <a:srgbClr val="FFFFFF"/>
                </a:solidFill>
              </a:uFill>
              <a:latin typeface="Trebuchet MS"/>
            </a:endParaRPr>
          </a:p>
          <a:p>
            <a:pPr marL="800460" lvl="1" indent="-342900">
              <a:buClr>
                <a:srgbClr val="000000"/>
              </a:buClr>
              <a:buFont typeface="Arial" panose="020B0604020202020204" pitchFamily="34" charset="0"/>
              <a:buChar char="•"/>
            </a:pPr>
            <a:r>
              <a:rPr lang="FI-FI" sz="2000" b="0" strike="noStrike" spc="-1" dirty="0">
                <a:solidFill>
                  <a:srgbClr val="000000"/>
                </a:solidFill>
                <a:uFill>
                  <a:solidFill>
                    <a:srgbClr val="FFFFFF"/>
                  </a:solidFill>
                </a:uFill>
                <a:latin typeface="Trebuchet MS"/>
              </a:rPr>
              <a:t>Oppilaiden vanhempia tulee tiedottaa tuokiosta etukäteen (koulun vastuulla).</a:t>
            </a:r>
            <a:endParaRPr lang="FI-FI" sz="2400" b="0" strike="noStrike" spc="-1" dirty="0">
              <a:solidFill>
                <a:srgbClr val="000000"/>
              </a:solidFill>
              <a:uFill>
                <a:solidFill>
                  <a:srgbClr val="FFFFFF"/>
                </a:solidFill>
              </a:uFill>
              <a:latin typeface="Trebuchet MS"/>
            </a:endParaRPr>
          </a:p>
          <a:p>
            <a:pPr marL="800460" lvl="1" indent="-342900">
              <a:buClr>
                <a:srgbClr val="000000"/>
              </a:buClr>
              <a:buFont typeface="Arial" panose="020B0604020202020204" pitchFamily="34" charset="0"/>
              <a:buChar char="•"/>
            </a:pPr>
            <a:r>
              <a:rPr lang="FI-FI" sz="2000" b="0" strike="noStrike" spc="-1" dirty="0">
                <a:solidFill>
                  <a:srgbClr val="000000"/>
                </a:solidFill>
                <a:uFill>
                  <a:solidFill>
                    <a:srgbClr val="FFFFFF"/>
                  </a:solidFill>
                </a:uFill>
                <a:latin typeface="Trebuchet MS"/>
              </a:rPr>
              <a:t>Sponsoroinnin läpinäkyvyys tärkeää, oppilaille tulee selittää, mistä on kysymys</a:t>
            </a:r>
            <a:r>
              <a:rPr lang="FI-FI" sz="2000" spc="-1" dirty="0">
                <a:solidFill>
                  <a:srgbClr val="000000"/>
                </a:solidFill>
                <a:uFill>
                  <a:solidFill>
                    <a:srgbClr val="FFFFFF"/>
                  </a:solidFill>
                </a:uFill>
                <a:latin typeface="Trebuchet MS"/>
              </a:rPr>
              <a:t> </a:t>
            </a:r>
            <a:r>
              <a:rPr lang="FI-FI" sz="2000" b="0" strike="noStrike" spc="-1" dirty="0">
                <a:solidFill>
                  <a:srgbClr val="000000"/>
                </a:solidFill>
                <a:uFill>
                  <a:solidFill>
                    <a:srgbClr val="FFFFFF"/>
                  </a:solidFill>
                </a:uFill>
                <a:latin typeface="Trebuchet MS"/>
              </a:rPr>
              <a:t>(luokanopettajaa ohjeistetaan tästä).</a:t>
            </a:r>
            <a:endParaRPr lang="FI-FI" sz="2400" b="0" strike="noStrike" spc="-1" dirty="0">
              <a:solidFill>
                <a:srgbClr val="000000"/>
              </a:solidFill>
              <a:uFill>
                <a:solidFill>
                  <a:srgbClr val="FFFFFF"/>
                </a:solidFill>
              </a:uFill>
              <a:latin typeface="Trebuchet MS"/>
            </a:endParaRPr>
          </a:p>
          <a:p>
            <a:pPr marL="800460" lvl="1" indent="-342900">
              <a:buClr>
                <a:srgbClr val="000000"/>
              </a:buClr>
              <a:buFont typeface="Arial" panose="020B0604020202020204" pitchFamily="34" charset="0"/>
              <a:buChar char="•"/>
            </a:pPr>
            <a:r>
              <a:rPr lang="FI-FI" sz="2000" b="0" strike="noStrike" spc="-1" dirty="0">
                <a:solidFill>
                  <a:srgbClr val="000000"/>
                </a:solidFill>
                <a:uFill>
                  <a:solidFill>
                    <a:srgbClr val="FFFFFF"/>
                  </a:solidFill>
                </a:uFill>
                <a:latin typeface="Trebuchet MS"/>
              </a:rPr>
              <a:t>Vaikka opetuksessa käytetään Sinituotteen välineitä, kyseessä ei saa olla tuote-esittely tai tuotteiden markkinointi. </a:t>
            </a:r>
            <a:endParaRPr lang="FI-FI" sz="2400" b="0" strike="noStrike" spc="-1" dirty="0">
              <a:solidFill>
                <a:srgbClr val="000000"/>
              </a:solidFill>
              <a:uFill>
                <a:solidFill>
                  <a:srgbClr val="FFFFFF"/>
                </a:solidFill>
              </a:uFill>
              <a:latin typeface="Trebuchet MS"/>
            </a:endParaRPr>
          </a:p>
          <a:p>
            <a:pPr marL="360">
              <a:lnSpc>
                <a:spcPct val="100000"/>
              </a:lnSpc>
              <a:buClr>
                <a:srgbClr val="000000"/>
              </a:buClr>
            </a:pPr>
            <a:r>
              <a:rPr lang="FI-FI" sz="2400" b="0" strike="noStrike" spc="-1" dirty="0">
                <a:solidFill>
                  <a:srgbClr val="000000"/>
                </a:solidFill>
                <a:uFill>
                  <a:solidFill>
                    <a:srgbClr val="FFFFFF"/>
                  </a:solidFill>
                </a:uFill>
                <a:latin typeface="Trebuchet MS"/>
              </a:rPr>
              <a:t> </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Martat uusi ppt pohja 2015 A</Template>
  <TotalTime>229</TotalTime>
  <Words>698</Words>
  <Application>Microsoft Office PowerPoint</Application>
  <PresentationFormat>Näytössä katseltava diaesitys (4:3)</PresentationFormat>
  <Paragraphs>106</Paragraphs>
  <Slides>16</Slides>
  <Notes>0</Notes>
  <HiddenSlides>0</HiddenSlides>
  <MMClips>0</MMClips>
  <ScaleCrop>false</ScaleCrop>
  <HeadingPairs>
    <vt:vector size="6" baseType="variant">
      <vt:variant>
        <vt:lpstr>Käytetyt fontit</vt:lpstr>
      </vt:variant>
      <vt:variant>
        <vt:i4>6</vt:i4>
      </vt:variant>
      <vt:variant>
        <vt:lpstr>Teema</vt:lpstr>
      </vt:variant>
      <vt:variant>
        <vt:i4>7</vt:i4>
      </vt:variant>
      <vt:variant>
        <vt:lpstr>Dian otsikot</vt:lpstr>
      </vt:variant>
      <vt:variant>
        <vt:i4>16</vt:i4>
      </vt:variant>
    </vt:vector>
  </HeadingPairs>
  <TitlesOfParts>
    <vt:vector size="29" baseType="lpstr">
      <vt:lpstr>Arial</vt:lpstr>
      <vt:lpstr>Calibri</vt:lpstr>
      <vt:lpstr>DejaVu Sans</vt:lpstr>
      <vt:lpstr>Symbol</vt:lpstr>
      <vt:lpstr>Trebuchet MS</vt:lpstr>
      <vt:lpstr>Wingdings</vt:lpstr>
      <vt:lpstr>Office Theme</vt:lpstr>
      <vt:lpstr>Office Theme</vt:lpstr>
      <vt:lpstr>Office Theme</vt:lpstr>
      <vt:lpstr>Office Theme</vt:lpstr>
      <vt:lpstr>Office Theme</vt:lpstr>
      <vt:lpstr>Office Theme</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Marianne Heikkilä</dc:creator>
  <dc:description/>
  <cp:lastModifiedBy>Teija Jerkku</cp:lastModifiedBy>
  <cp:revision>31</cp:revision>
  <cp:lastPrinted>2017-03-08T16:20:47Z</cp:lastPrinted>
  <dcterms:created xsi:type="dcterms:W3CDTF">2015-04-10T13:24:15Z</dcterms:created>
  <dcterms:modified xsi:type="dcterms:W3CDTF">2017-04-12T05:50:42Z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Näytössä katseltava diaesitys (4:3)</vt:lpwstr>
  </property>
  <property fmtid="{D5CDD505-2E9C-101B-9397-08002B2CF9AE}" pid="9" name="ScaleCrop">
    <vt:bool>false</vt:bool>
  </property>
  <property fmtid="{D5CDD505-2E9C-101B-9397-08002B2CF9AE}" pid="10" name="ShareDoc">
    <vt:bool>false</vt:bool>
  </property>
  <property fmtid="{D5CDD505-2E9C-101B-9397-08002B2CF9AE}" pid="11" name="Slides">
    <vt:i4>15</vt:i4>
  </property>
</Properties>
</file>