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2"/>
  </p:notesMasterIdLst>
  <p:sldIdLst>
    <p:sldId id="256" r:id="rId2"/>
    <p:sldId id="285" r:id="rId3"/>
    <p:sldId id="268" r:id="rId4"/>
    <p:sldId id="281" r:id="rId5"/>
    <p:sldId id="269" r:id="rId6"/>
    <p:sldId id="278" r:id="rId7"/>
    <p:sldId id="280" r:id="rId8"/>
    <p:sldId id="283" r:id="rId9"/>
    <p:sldId id="284" r:id="rId10"/>
    <p:sldId id="273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EAEA56-B00D-4F61-A817-3697C3611855}">
  <a:tblStyle styleId="{F9EAEA56-B00D-4F61-A817-3697C36118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6366"/>
  </p:normalViewPr>
  <p:slideViewPr>
    <p:cSldViewPr snapToGrid="0" snapToObjects="1">
      <p:cViewPr varScale="1">
        <p:scale>
          <a:sx n="110" d="100"/>
          <a:sy n="110" d="100"/>
        </p:scale>
        <p:origin x="17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fld id="{00000000-1234-1234-1234-123412341234}" type="slidenum">
              <a:rPr lang="fi-FI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442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008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lide 3">
  <p:cSld name="Titleslide 3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 r="-4" b="3124"/>
          <a:stretch/>
        </p:blipFill>
        <p:spPr>
          <a:xfrm>
            <a:off x="254000" y="254000"/>
            <a:ext cx="863600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42672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708920"/>
            <a:ext cx="7772400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6" name="Shape 26"/>
          <p:cNvGrpSpPr/>
          <p:nvPr/>
        </p:nvGrpSpPr>
        <p:grpSpPr>
          <a:xfrm>
            <a:off x="252000" y="250723"/>
            <a:ext cx="2179464" cy="2042651"/>
            <a:chOff x="1311275" y="373063"/>
            <a:chExt cx="6524625" cy="6115050"/>
          </a:xfrm>
        </p:grpSpPr>
        <p:sp>
          <p:nvSpPr>
            <p:cNvPr id="27" name="Shape 27"/>
            <p:cNvSpPr/>
            <p:nvPr/>
          </p:nvSpPr>
          <p:spPr>
            <a:xfrm>
              <a:off x="4267200" y="5875338"/>
              <a:ext cx="609600" cy="612775"/>
            </a:xfrm>
            <a:prstGeom prst="rect">
              <a:avLst/>
            </a:prstGeom>
            <a:solidFill>
              <a:srgbClr val="FCD1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4267200" y="373063"/>
              <a:ext cx="609600" cy="609600"/>
            </a:xfrm>
            <a:prstGeom prst="rect">
              <a:avLst/>
            </a:prstGeom>
            <a:solidFill>
              <a:srgbClr val="FCD1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1311275" y="1436688"/>
              <a:ext cx="6524625" cy="4152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6559"/>
                  </a:moveTo>
                  <a:lnTo>
                    <a:pt x="119562" y="85229"/>
                  </a:lnTo>
                  <a:lnTo>
                    <a:pt x="119124" y="83899"/>
                  </a:lnTo>
                  <a:lnTo>
                    <a:pt x="118598" y="82660"/>
                  </a:lnTo>
                  <a:lnTo>
                    <a:pt x="118102" y="81513"/>
                  </a:lnTo>
                  <a:lnTo>
                    <a:pt x="117605" y="80458"/>
                  </a:lnTo>
                  <a:lnTo>
                    <a:pt x="117051" y="79403"/>
                  </a:lnTo>
                  <a:lnTo>
                    <a:pt x="116467" y="78440"/>
                  </a:lnTo>
                  <a:lnTo>
                    <a:pt x="115854" y="77477"/>
                  </a:lnTo>
                  <a:lnTo>
                    <a:pt x="115240" y="76605"/>
                  </a:lnTo>
                  <a:lnTo>
                    <a:pt x="114627" y="75779"/>
                  </a:lnTo>
                  <a:lnTo>
                    <a:pt x="113956" y="75000"/>
                  </a:lnTo>
                  <a:lnTo>
                    <a:pt x="113343" y="74220"/>
                  </a:lnTo>
                  <a:lnTo>
                    <a:pt x="111941" y="72889"/>
                  </a:lnTo>
                  <a:lnTo>
                    <a:pt x="110598" y="71559"/>
                  </a:lnTo>
                  <a:lnTo>
                    <a:pt x="107737" y="69357"/>
                  </a:lnTo>
                  <a:lnTo>
                    <a:pt x="104934" y="67339"/>
                  </a:lnTo>
                  <a:lnTo>
                    <a:pt x="103591" y="66376"/>
                  </a:lnTo>
                  <a:lnTo>
                    <a:pt x="102306" y="65412"/>
                  </a:lnTo>
                  <a:lnTo>
                    <a:pt x="100992" y="64357"/>
                  </a:lnTo>
                  <a:lnTo>
                    <a:pt x="99824" y="63211"/>
                  </a:lnTo>
                  <a:lnTo>
                    <a:pt x="99328" y="62568"/>
                  </a:lnTo>
                  <a:lnTo>
                    <a:pt x="98832" y="61972"/>
                  </a:lnTo>
                  <a:lnTo>
                    <a:pt x="98364" y="61284"/>
                  </a:lnTo>
                  <a:lnTo>
                    <a:pt x="97985" y="60458"/>
                  </a:lnTo>
                  <a:lnTo>
                    <a:pt x="97576" y="59587"/>
                  </a:lnTo>
                  <a:lnTo>
                    <a:pt x="97255" y="58807"/>
                  </a:lnTo>
                  <a:lnTo>
                    <a:pt x="96905" y="57935"/>
                  </a:lnTo>
                  <a:lnTo>
                    <a:pt x="96642" y="56972"/>
                  </a:lnTo>
                  <a:lnTo>
                    <a:pt x="96175" y="55000"/>
                  </a:lnTo>
                  <a:lnTo>
                    <a:pt x="95795" y="53073"/>
                  </a:lnTo>
                  <a:lnTo>
                    <a:pt x="95503" y="51146"/>
                  </a:lnTo>
                  <a:lnTo>
                    <a:pt x="95299" y="49220"/>
                  </a:lnTo>
                  <a:lnTo>
                    <a:pt x="94102" y="49357"/>
                  </a:lnTo>
                  <a:lnTo>
                    <a:pt x="92817" y="49357"/>
                  </a:lnTo>
                  <a:lnTo>
                    <a:pt x="92145" y="49311"/>
                  </a:lnTo>
                  <a:lnTo>
                    <a:pt x="91474" y="49128"/>
                  </a:lnTo>
                  <a:lnTo>
                    <a:pt x="90802" y="48853"/>
                  </a:lnTo>
                  <a:lnTo>
                    <a:pt x="90131" y="48486"/>
                  </a:lnTo>
                  <a:lnTo>
                    <a:pt x="89401" y="48073"/>
                  </a:lnTo>
                  <a:lnTo>
                    <a:pt x="88729" y="47431"/>
                  </a:lnTo>
                  <a:lnTo>
                    <a:pt x="88116" y="46743"/>
                  </a:lnTo>
                  <a:lnTo>
                    <a:pt x="87503" y="45871"/>
                  </a:lnTo>
                  <a:lnTo>
                    <a:pt x="86890" y="44908"/>
                  </a:lnTo>
                  <a:lnTo>
                    <a:pt x="86306" y="43669"/>
                  </a:lnTo>
                  <a:lnTo>
                    <a:pt x="85810" y="42247"/>
                  </a:lnTo>
                  <a:lnTo>
                    <a:pt x="85372" y="40642"/>
                  </a:lnTo>
                  <a:lnTo>
                    <a:pt x="85021" y="39266"/>
                  </a:lnTo>
                  <a:lnTo>
                    <a:pt x="84817" y="37752"/>
                  </a:lnTo>
                  <a:lnTo>
                    <a:pt x="84583" y="36192"/>
                  </a:lnTo>
                  <a:lnTo>
                    <a:pt x="84350" y="34495"/>
                  </a:lnTo>
                  <a:lnTo>
                    <a:pt x="83912" y="30963"/>
                  </a:lnTo>
                  <a:lnTo>
                    <a:pt x="83416" y="27201"/>
                  </a:lnTo>
                  <a:lnTo>
                    <a:pt x="83065" y="25229"/>
                  </a:lnTo>
                  <a:lnTo>
                    <a:pt x="82744" y="23302"/>
                  </a:lnTo>
                  <a:lnTo>
                    <a:pt x="82218" y="21284"/>
                  </a:lnTo>
                  <a:lnTo>
                    <a:pt x="81664" y="19357"/>
                  </a:lnTo>
                  <a:lnTo>
                    <a:pt x="81051" y="17339"/>
                  </a:lnTo>
                  <a:lnTo>
                    <a:pt x="80262" y="15366"/>
                  </a:lnTo>
                  <a:lnTo>
                    <a:pt x="79824" y="14403"/>
                  </a:lnTo>
                  <a:lnTo>
                    <a:pt x="79357" y="13440"/>
                  </a:lnTo>
                  <a:lnTo>
                    <a:pt x="78861" y="12477"/>
                  </a:lnTo>
                  <a:lnTo>
                    <a:pt x="78306" y="11513"/>
                  </a:lnTo>
                  <a:lnTo>
                    <a:pt x="77284" y="9908"/>
                  </a:lnTo>
                  <a:lnTo>
                    <a:pt x="76233" y="8440"/>
                  </a:lnTo>
                  <a:lnTo>
                    <a:pt x="75094" y="7018"/>
                  </a:lnTo>
                  <a:lnTo>
                    <a:pt x="73985" y="5779"/>
                  </a:lnTo>
                  <a:lnTo>
                    <a:pt x="72875" y="4633"/>
                  </a:lnTo>
                  <a:lnTo>
                    <a:pt x="71737" y="3669"/>
                  </a:lnTo>
                  <a:lnTo>
                    <a:pt x="70569" y="2889"/>
                  </a:lnTo>
                  <a:lnTo>
                    <a:pt x="69401" y="2110"/>
                  </a:lnTo>
                  <a:lnTo>
                    <a:pt x="68204" y="1467"/>
                  </a:lnTo>
                  <a:lnTo>
                    <a:pt x="67036" y="963"/>
                  </a:lnTo>
                  <a:lnTo>
                    <a:pt x="65868" y="596"/>
                  </a:lnTo>
                  <a:lnTo>
                    <a:pt x="64671" y="229"/>
                  </a:lnTo>
                  <a:lnTo>
                    <a:pt x="63503" y="45"/>
                  </a:lnTo>
                  <a:lnTo>
                    <a:pt x="62335" y="0"/>
                  </a:lnTo>
                  <a:lnTo>
                    <a:pt x="61138" y="0"/>
                  </a:lnTo>
                  <a:lnTo>
                    <a:pt x="59970" y="45"/>
                  </a:lnTo>
                  <a:lnTo>
                    <a:pt x="60642" y="871"/>
                  </a:lnTo>
                  <a:lnTo>
                    <a:pt x="61255" y="1559"/>
                  </a:lnTo>
                  <a:lnTo>
                    <a:pt x="61810" y="2339"/>
                  </a:lnTo>
                  <a:lnTo>
                    <a:pt x="62335" y="3256"/>
                  </a:lnTo>
                  <a:lnTo>
                    <a:pt x="62773" y="4036"/>
                  </a:lnTo>
                  <a:lnTo>
                    <a:pt x="63153" y="4816"/>
                  </a:lnTo>
                  <a:lnTo>
                    <a:pt x="63503" y="5688"/>
                  </a:lnTo>
                  <a:lnTo>
                    <a:pt x="63795" y="6513"/>
                  </a:lnTo>
                  <a:lnTo>
                    <a:pt x="64000" y="7385"/>
                  </a:lnTo>
                  <a:lnTo>
                    <a:pt x="64233" y="8165"/>
                  </a:lnTo>
                  <a:lnTo>
                    <a:pt x="64350" y="9036"/>
                  </a:lnTo>
                  <a:lnTo>
                    <a:pt x="64467" y="9862"/>
                  </a:lnTo>
                  <a:lnTo>
                    <a:pt x="64525" y="10642"/>
                  </a:lnTo>
                  <a:lnTo>
                    <a:pt x="64525" y="11422"/>
                  </a:lnTo>
                  <a:lnTo>
                    <a:pt x="64467" y="12201"/>
                  </a:lnTo>
                  <a:lnTo>
                    <a:pt x="64408" y="13027"/>
                  </a:lnTo>
                  <a:lnTo>
                    <a:pt x="64291" y="13715"/>
                  </a:lnTo>
                  <a:lnTo>
                    <a:pt x="64175" y="14403"/>
                  </a:lnTo>
                  <a:lnTo>
                    <a:pt x="63941" y="15137"/>
                  </a:lnTo>
                  <a:lnTo>
                    <a:pt x="63737" y="15733"/>
                  </a:lnTo>
                  <a:lnTo>
                    <a:pt x="63503" y="16376"/>
                  </a:lnTo>
                  <a:lnTo>
                    <a:pt x="63211" y="16972"/>
                  </a:lnTo>
                  <a:lnTo>
                    <a:pt x="62948" y="17522"/>
                  </a:lnTo>
                  <a:lnTo>
                    <a:pt x="62598" y="17935"/>
                  </a:lnTo>
                  <a:lnTo>
                    <a:pt x="62218" y="18394"/>
                  </a:lnTo>
                  <a:lnTo>
                    <a:pt x="61810" y="18807"/>
                  </a:lnTo>
                  <a:lnTo>
                    <a:pt x="61430" y="19174"/>
                  </a:lnTo>
                  <a:lnTo>
                    <a:pt x="60992" y="19449"/>
                  </a:lnTo>
                  <a:lnTo>
                    <a:pt x="60525" y="19633"/>
                  </a:lnTo>
                  <a:lnTo>
                    <a:pt x="60087" y="19770"/>
                  </a:lnTo>
                  <a:lnTo>
                    <a:pt x="59591" y="19862"/>
                  </a:lnTo>
                  <a:lnTo>
                    <a:pt x="59065" y="19954"/>
                  </a:lnTo>
                  <a:lnTo>
                    <a:pt x="58335" y="19862"/>
                  </a:lnTo>
                  <a:lnTo>
                    <a:pt x="57664" y="19770"/>
                  </a:lnTo>
                  <a:lnTo>
                    <a:pt x="57051" y="19633"/>
                  </a:lnTo>
                  <a:lnTo>
                    <a:pt x="56437" y="19357"/>
                  </a:lnTo>
                  <a:lnTo>
                    <a:pt x="55824" y="18990"/>
                  </a:lnTo>
                  <a:lnTo>
                    <a:pt x="55270" y="18669"/>
                  </a:lnTo>
                  <a:lnTo>
                    <a:pt x="54715" y="18211"/>
                  </a:lnTo>
                  <a:lnTo>
                    <a:pt x="54131" y="17660"/>
                  </a:lnTo>
                  <a:lnTo>
                    <a:pt x="53080" y="16605"/>
                  </a:lnTo>
                  <a:lnTo>
                    <a:pt x="52000" y="15366"/>
                  </a:lnTo>
                  <a:lnTo>
                    <a:pt x="51007" y="14082"/>
                  </a:lnTo>
                  <a:lnTo>
                    <a:pt x="49927" y="12752"/>
                  </a:lnTo>
                  <a:lnTo>
                    <a:pt x="48817" y="11330"/>
                  </a:lnTo>
                  <a:lnTo>
                    <a:pt x="47649" y="10091"/>
                  </a:lnTo>
                  <a:lnTo>
                    <a:pt x="47007" y="9495"/>
                  </a:lnTo>
                  <a:lnTo>
                    <a:pt x="46394" y="8853"/>
                  </a:lnTo>
                  <a:lnTo>
                    <a:pt x="45722" y="8256"/>
                  </a:lnTo>
                  <a:lnTo>
                    <a:pt x="45051" y="7706"/>
                  </a:lnTo>
                  <a:lnTo>
                    <a:pt x="44321" y="7293"/>
                  </a:lnTo>
                  <a:lnTo>
                    <a:pt x="43532" y="6834"/>
                  </a:lnTo>
                  <a:lnTo>
                    <a:pt x="42773" y="6513"/>
                  </a:lnTo>
                  <a:lnTo>
                    <a:pt x="41927" y="6146"/>
                  </a:lnTo>
                  <a:lnTo>
                    <a:pt x="41021" y="5871"/>
                  </a:lnTo>
                  <a:lnTo>
                    <a:pt x="40116" y="5688"/>
                  </a:lnTo>
                  <a:lnTo>
                    <a:pt x="39182" y="5504"/>
                  </a:lnTo>
                  <a:lnTo>
                    <a:pt x="38102" y="5504"/>
                  </a:lnTo>
                  <a:lnTo>
                    <a:pt x="37167" y="5504"/>
                  </a:lnTo>
                  <a:lnTo>
                    <a:pt x="36262" y="5688"/>
                  </a:lnTo>
                  <a:lnTo>
                    <a:pt x="35416" y="5963"/>
                  </a:lnTo>
                  <a:lnTo>
                    <a:pt x="34569" y="6330"/>
                  </a:lnTo>
                  <a:lnTo>
                    <a:pt x="33839" y="6743"/>
                  </a:lnTo>
                  <a:lnTo>
                    <a:pt x="33109" y="7201"/>
                  </a:lnTo>
                  <a:lnTo>
                    <a:pt x="32496" y="7706"/>
                  </a:lnTo>
                  <a:lnTo>
                    <a:pt x="31883" y="8256"/>
                  </a:lnTo>
                  <a:lnTo>
                    <a:pt x="32496" y="8348"/>
                  </a:lnTo>
                  <a:lnTo>
                    <a:pt x="32992" y="8532"/>
                  </a:lnTo>
                  <a:lnTo>
                    <a:pt x="33576" y="8807"/>
                  </a:lnTo>
                  <a:lnTo>
                    <a:pt x="34072" y="8944"/>
                  </a:lnTo>
                  <a:lnTo>
                    <a:pt x="34978" y="9587"/>
                  </a:lnTo>
                  <a:lnTo>
                    <a:pt x="35795" y="10275"/>
                  </a:lnTo>
                  <a:lnTo>
                    <a:pt x="36525" y="11146"/>
                  </a:lnTo>
                  <a:lnTo>
                    <a:pt x="37197" y="12110"/>
                  </a:lnTo>
                  <a:lnTo>
                    <a:pt x="37839" y="13119"/>
                  </a:lnTo>
                  <a:lnTo>
                    <a:pt x="38394" y="14266"/>
                  </a:lnTo>
                  <a:lnTo>
                    <a:pt x="38890" y="15458"/>
                  </a:lnTo>
                  <a:lnTo>
                    <a:pt x="39328" y="16697"/>
                  </a:lnTo>
                  <a:lnTo>
                    <a:pt x="39795" y="17935"/>
                  </a:lnTo>
                  <a:lnTo>
                    <a:pt x="40175" y="19357"/>
                  </a:lnTo>
                  <a:lnTo>
                    <a:pt x="40905" y="22064"/>
                  </a:lnTo>
                  <a:lnTo>
                    <a:pt x="41635" y="24816"/>
                  </a:lnTo>
                  <a:lnTo>
                    <a:pt x="41927" y="25871"/>
                  </a:lnTo>
                  <a:lnTo>
                    <a:pt x="42248" y="26834"/>
                  </a:lnTo>
                  <a:lnTo>
                    <a:pt x="42656" y="27798"/>
                  </a:lnTo>
                  <a:lnTo>
                    <a:pt x="43036" y="28669"/>
                  </a:lnTo>
                  <a:lnTo>
                    <a:pt x="43445" y="29587"/>
                  </a:lnTo>
                  <a:lnTo>
                    <a:pt x="43883" y="30366"/>
                  </a:lnTo>
                  <a:lnTo>
                    <a:pt x="44379" y="31055"/>
                  </a:lnTo>
                  <a:lnTo>
                    <a:pt x="44905" y="31788"/>
                  </a:lnTo>
                  <a:lnTo>
                    <a:pt x="45401" y="32477"/>
                  </a:lnTo>
                  <a:lnTo>
                    <a:pt x="46014" y="33073"/>
                  </a:lnTo>
                  <a:lnTo>
                    <a:pt x="46569" y="33623"/>
                  </a:lnTo>
                  <a:lnTo>
                    <a:pt x="47182" y="34128"/>
                  </a:lnTo>
                  <a:lnTo>
                    <a:pt x="47854" y="34587"/>
                  </a:lnTo>
                  <a:lnTo>
                    <a:pt x="48525" y="35045"/>
                  </a:lnTo>
                  <a:lnTo>
                    <a:pt x="49255" y="35366"/>
                  </a:lnTo>
                  <a:lnTo>
                    <a:pt x="50043" y="35733"/>
                  </a:lnTo>
                  <a:lnTo>
                    <a:pt x="49722" y="36009"/>
                  </a:lnTo>
                  <a:lnTo>
                    <a:pt x="49255" y="36238"/>
                  </a:lnTo>
                  <a:lnTo>
                    <a:pt x="48817" y="36513"/>
                  </a:lnTo>
                  <a:lnTo>
                    <a:pt x="48204" y="36788"/>
                  </a:lnTo>
                  <a:lnTo>
                    <a:pt x="47591" y="36972"/>
                  </a:lnTo>
                  <a:lnTo>
                    <a:pt x="46861" y="37155"/>
                  </a:lnTo>
                  <a:lnTo>
                    <a:pt x="46072" y="37247"/>
                  </a:lnTo>
                  <a:lnTo>
                    <a:pt x="45284" y="37247"/>
                  </a:lnTo>
                  <a:lnTo>
                    <a:pt x="44321" y="37247"/>
                  </a:lnTo>
                  <a:lnTo>
                    <a:pt x="43503" y="37064"/>
                  </a:lnTo>
                  <a:lnTo>
                    <a:pt x="42656" y="36788"/>
                  </a:lnTo>
                  <a:lnTo>
                    <a:pt x="41810" y="36513"/>
                  </a:lnTo>
                  <a:lnTo>
                    <a:pt x="41021" y="36100"/>
                  </a:lnTo>
                  <a:lnTo>
                    <a:pt x="40233" y="35642"/>
                  </a:lnTo>
                  <a:lnTo>
                    <a:pt x="39503" y="35091"/>
                  </a:lnTo>
                  <a:lnTo>
                    <a:pt x="38773" y="34495"/>
                  </a:lnTo>
                  <a:lnTo>
                    <a:pt x="38043" y="33807"/>
                  </a:lnTo>
                  <a:lnTo>
                    <a:pt x="37372" y="33073"/>
                  </a:lnTo>
                  <a:lnTo>
                    <a:pt x="36700" y="32201"/>
                  </a:lnTo>
                  <a:lnTo>
                    <a:pt x="36029" y="31422"/>
                  </a:lnTo>
                  <a:lnTo>
                    <a:pt x="34686" y="29495"/>
                  </a:lnTo>
                  <a:lnTo>
                    <a:pt x="33343" y="27431"/>
                  </a:lnTo>
                  <a:lnTo>
                    <a:pt x="32175" y="25596"/>
                  </a:lnTo>
                  <a:lnTo>
                    <a:pt x="30919" y="23761"/>
                  </a:lnTo>
                  <a:lnTo>
                    <a:pt x="30248" y="22981"/>
                  </a:lnTo>
                  <a:lnTo>
                    <a:pt x="29576" y="22155"/>
                  </a:lnTo>
                  <a:lnTo>
                    <a:pt x="28905" y="21376"/>
                  </a:lnTo>
                  <a:lnTo>
                    <a:pt x="28175" y="20688"/>
                  </a:lnTo>
                  <a:lnTo>
                    <a:pt x="27386" y="19954"/>
                  </a:lnTo>
                  <a:lnTo>
                    <a:pt x="26627" y="19449"/>
                  </a:lnTo>
                  <a:lnTo>
                    <a:pt x="25781" y="18899"/>
                  </a:lnTo>
                  <a:lnTo>
                    <a:pt x="24934" y="18486"/>
                  </a:lnTo>
                  <a:lnTo>
                    <a:pt x="23970" y="18119"/>
                  </a:lnTo>
                  <a:lnTo>
                    <a:pt x="23036" y="17844"/>
                  </a:lnTo>
                  <a:lnTo>
                    <a:pt x="22014" y="17660"/>
                  </a:lnTo>
                  <a:lnTo>
                    <a:pt x="20963" y="17660"/>
                  </a:lnTo>
                  <a:lnTo>
                    <a:pt x="19941" y="17660"/>
                  </a:lnTo>
                  <a:lnTo>
                    <a:pt x="18948" y="17844"/>
                  </a:lnTo>
                  <a:lnTo>
                    <a:pt x="18102" y="18119"/>
                  </a:lnTo>
                  <a:lnTo>
                    <a:pt x="17255" y="18486"/>
                  </a:lnTo>
                  <a:lnTo>
                    <a:pt x="16583" y="18807"/>
                  </a:lnTo>
                  <a:lnTo>
                    <a:pt x="15970" y="19174"/>
                  </a:lnTo>
                  <a:lnTo>
                    <a:pt x="15503" y="19541"/>
                  </a:lnTo>
                  <a:lnTo>
                    <a:pt x="15182" y="19862"/>
                  </a:lnTo>
                  <a:lnTo>
                    <a:pt x="16408" y="20229"/>
                  </a:lnTo>
                  <a:lnTo>
                    <a:pt x="17751" y="20871"/>
                  </a:lnTo>
                  <a:lnTo>
                    <a:pt x="18423" y="21284"/>
                  </a:lnTo>
                  <a:lnTo>
                    <a:pt x="19036" y="21743"/>
                  </a:lnTo>
                  <a:lnTo>
                    <a:pt x="19708" y="22155"/>
                  </a:lnTo>
                  <a:lnTo>
                    <a:pt x="20291" y="22706"/>
                  </a:lnTo>
                  <a:lnTo>
                    <a:pt x="20905" y="23302"/>
                  </a:lnTo>
                  <a:lnTo>
                    <a:pt x="21401" y="23944"/>
                  </a:lnTo>
                  <a:lnTo>
                    <a:pt x="21839" y="24633"/>
                  </a:lnTo>
                  <a:lnTo>
                    <a:pt x="22306" y="25412"/>
                  </a:lnTo>
                  <a:lnTo>
                    <a:pt x="22569" y="26238"/>
                  </a:lnTo>
                  <a:lnTo>
                    <a:pt x="22861" y="27110"/>
                  </a:lnTo>
                  <a:lnTo>
                    <a:pt x="23036" y="27981"/>
                  </a:lnTo>
                  <a:lnTo>
                    <a:pt x="23094" y="28944"/>
                  </a:lnTo>
                  <a:lnTo>
                    <a:pt x="23036" y="29724"/>
                  </a:lnTo>
                  <a:lnTo>
                    <a:pt x="22919" y="30550"/>
                  </a:lnTo>
                  <a:lnTo>
                    <a:pt x="22744" y="31146"/>
                  </a:lnTo>
                  <a:lnTo>
                    <a:pt x="22510" y="31788"/>
                  </a:lnTo>
                  <a:lnTo>
                    <a:pt x="22248" y="32293"/>
                  </a:lnTo>
                  <a:lnTo>
                    <a:pt x="21897" y="32752"/>
                  </a:lnTo>
                  <a:lnTo>
                    <a:pt x="21576" y="32981"/>
                  </a:lnTo>
                  <a:lnTo>
                    <a:pt x="21109" y="33256"/>
                  </a:lnTo>
                  <a:lnTo>
                    <a:pt x="20729" y="33348"/>
                  </a:lnTo>
                  <a:lnTo>
                    <a:pt x="20233" y="33348"/>
                  </a:lnTo>
                  <a:lnTo>
                    <a:pt x="19766" y="33256"/>
                  </a:lnTo>
                  <a:lnTo>
                    <a:pt x="19270" y="33073"/>
                  </a:lnTo>
                  <a:lnTo>
                    <a:pt x="18773" y="32752"/>
                  </a:lnTo>
                  <a:lnTo>
                    <a:pt x="18277" y="32201"/>
                  </a:lnTo>
                  <a:lnTo>
                    <a:pt x="17751" y="31605"/>
                  </a:lnTo>
                  <a:lnTo>
                    <a:pt x="17255" y="30871"/>
                  </a:lnTo>
                  <a:lnTo>
                    <a:pt x="16700" y="30000"/>
                  </a:lnTo>
                  <a:lnTo>
                    <a:pt x="16145" y="29128"/>
                  </a:lnTo>
                  <a:lnTo>
                    <a:pt x="15503" y="28348"/>
                  </a:lnTo>
                  <a:lnTo>
                    <a:pt x="14832" y="27522"/>
                  </a:lnTo>
                  <a:lnTo>
                    <a:pt x="14160" y="26743"/>
                  </a:lnTo>
                  <a:lnTo>
                    <a:pt x="13489" y="26055"/>
                  </a:lnTo>
                  <a:lnTo>
                    <a:pt x="12817" y="25412"/>
                  </a:lnTo>
                  <a:lnTo>
                    <a:pt x="12087" y="24816"/>
                  </a:lnTo>
                  <a:lnTo>
                    <a:pt x="11299" y="24266"/>
                  </a:lnTo>
                  <a:lnTo>
                    <a:pt x="10540" y="23853"/>
                  </a:lnTo>
                  <a:lnTo>
                    <a:pt x="9751" y="23394"/>
                  </a:lnTo>
                  <a:lnTo>
                    <a:pt x="8963" y="23073"/>
                  </a:lnTo>
                  <a:lnTo>
                    <a:pt x="8116" y="22798"/>
                  </a:lnTo>
                  <a:lnTo>
                    <a:pt x="7270" y="22522"/>
                  </a:lnTo>
                  <a:lnTo>
                    <a:pt x="6423" y="22431"/>
                  </a:lnTo>
                  <a:lnTo>
                    <a:pt x="5605" y="22431"/>
                  </a:lnTo>
                  <a:lnTo>
                    <a:pt x="4700" y="22431"/>
                  </a:lnTo>
                  <a:lnTo>
                    <a:pt x="3854" y="22614"/>
                  </a:lnTo>
                  <a:lnTo>
                    <a:pt x="3007" y="22889"/>
                  </a:lnTo>
                  <a:lnTo>
                    <a:pt x="2277" y="23119"/>
                  </a:lnTo>
                  <a:lnTo>
                    <a:pt x="1547" y="23577"/>
                  </a:lnTo>
                  <a:lnTo>
                    <a:pt x="934" y="24036"/>
                  </a:lnTo>
                  <a:lnTo>
                    <a:pt x="379" y="24541"/>
                  </a:lnTo>
                  <a:lnTo>
                    <a:pt x="0" y="25091"/>
                  </a:lnTo>
                  <a:lnTo>
                    <a:pt x="992" y="25229"/>
                  </a:lnTo>
                  <a:lnTo>
                    <a:pt x="1956" y="25596"/>
                  </a:lnTo>
                  <a:lnTo>
                    <a:pt x="2861" y="26146"/>
                  </a:lnTo>
                  <a:lnTo>
                    <a:pt x="3737" y="26651"/>
                  </a:lnTo>
                  <a:lnTo>
                    <a:pt x="4583" y="27385"/>
                  </a:lnTo>
                  <a:lnTo>
                    <a:pt x="5372" y="28256"/>
                  </a:lnTo>
                  <a:lnTo>
                    <a:pt x="6160" y="29220"/>
                  </a:lnTo>
                  <a:lnTo>
                    <a:pt x="6890" y="30275"/>
                  </a:lnTo>
                  <a:lnTo>
                    <a:pt x="7620" y="31513"/>
                  </a:lnTo>
                  <a:lnTo>
                    <a:pt x="8291" y="32935"/>
                  </a:lnTo>
                  <a:lnTo>
                    <a:pt x="8963" y="34403"/>
                  </a:lnTo>
                  <a:lnTo>
                    <a:pt x="9635" y="36009"/>
                  </a:lnTo>
                  <a:lnTo>
                    <a:pt x="10306" y="37844"/>
                  </a:lnTo>
                  <a:lnTo>
                    <a:pt x="10919" y="39770"/>
                  </a:lnTo>
                  <a:lnTo>
                    <a:pt x="11591" y="41880"/>
                  </a:lnTo>
                  <a:lnTo>
                    <a:pt x="12204" y="44082"/>
                  </a:lnTo>
                  <a:lnTo>
                    <a:pt x="12613" y="45412"/>
                  </a:lnTo>
                  <a:lnTo>
                    <a:pt x="12992" y="46743"/>
                  </a:lnTo>
                  <a:lnTo>
                    <a:pt x="13430" y="47981"/>
                  </a:lnTo>
                  <a:lnTo>
                    <a:pt x="13897" y="49220"/>
                  </a:lnTo>
                  <a:lnTo>
                    <a:pt x="14394" y="50458"/>
                  </a:lnTo>
                  <a:lnTo>
                    <a:pt x="14948" y="51559"/>
                  </a:lnTo>
                  <a:lnTo>
                    <a:pt x="15503" y="52660"/>
                  </a:lnTo>
                  <a:lnTo>
                    <a:pt x="16175" y="53623"/>
                  </a:lnTo>
                  <a:lnTo>
                    <a:pt x="16875" y="54587"/>
                  </a:lnTo>
                  <a:lnTo>
                    <a:pt x="17635" y="55366"/>
                  </a:lnTo>
                  <a:lnTo>
                    <a:pt x="18481" y="56055"/>
                  </a:lnTo>
                  <a:lnTo>
                    <a:pt x="19386" y="56697"/>
                  </a:lnTo>
                  <a:lnTo>
                    <a:pt x="20379" y="57201"/>
                  </a:lnTo>
                  <a:lnTo>
                    <a:pt x="21459" y="57568"/>
                  </a:lnTo>
                  <a:lnTo>
                    <a:pt x="22627" y="57844"/>
                  </a:lnTo>
                  <a:lnTo>
                    <a:pt x="23883" y="57935"/>
                  </a:lnTo>
                  <a:lnTo>
                    <a:pt x="25109" y="57935"/>
                  </a:lnTo>
                  <a:lnTo>
                    <a:pt x="26452" y="57660"/>
                  </a:lnTo>
                  <a:lnTo>
                    <a:pt x="27854" y="57477"/>
                  </a:lnTo>
                  <a:lnTo>
                    <a:pt x="29197" y="57293"/>
                  </a:lnTo>
                  <a:lnTo>
                    <a:pt x="29927" y="57293"/>
                  </a:lnTo>
                  <a:lnTo>
                    <a:pt x="30598" y="57385"/>
                  </a:lnTo>
                  <a:lnTo>
                    <a:pt x="31270" y="57477"/>
                  </a:lnTo>
                  <a:lnTo>
                    <a:pt x="31883" y="57660"/>
                  </a:lnTo>
                  <a:lnTo>
                    <a:pt x="32496" y="58027"/>
                  </a:lnTo>
                  <a:lnTo>
                    <a:pt x="33109" y="58440"/>
                  </a:lnTo>
                  <a:lnTo>
                    <a:pt x="33693" y="58990"/>
                  </a:lnTo>
                  <a:lnTo>
                    <a:pt x="34189" y="59587"/>
                  </a:lnTo>
                  <a:lnTo>
                    <a:pt x="34569" y="60366"/>
                  </a:lnTo>
                  <a:lnTo>
                    <a:pt x="34978" y="61100"/>
                  </a:lnTo>
                  <a:lnTo>
                    <a:pt x="35240" y="61880"/>
                  </a:lnTo>
                  <a:lnTo>
                    <a:pt x="35474" y="62660"/>
                  </a:lnTo>
                  <a:lnTo>
                    <a:pt x="35708" y="63486"/>
                  </a:lnTo>
                  <a:lnTo>
                    <a:pt x="35854" y="64266"/>
                  </a:lnTo>
                  <a:lnTo>
                    <a:pt x="35970" y="65045"/>
                  </a:lnTo>
                  <a:lnTo>
                    <a:pt x="36087" y="65825"/>
                  </a:lnTo>
                  <a:lnTo>
                    <a:pt x="36262" y="67522"/>
                  </a:lnTo>
                  <a:lnTo>
                    <a:pt x="36437" y="69174"/>
                  </a:lnTo>
                  <a:lnTo>
                    <a:pt x="36496" y="70000"/>
                  </a:lnTo>
                  <a:lnTo>
                    <a:pt x="36642" y="70779"/>
                  </a:lnTo>
                  <a:lnTo>
                    <a:pt x="36759" y="71559"/>
                  </a:lnTo>
                  <a:lnTo>
                    <a:pt x="36992" y="72385"/>
                  </a:lnTo>
                  <a:lnTo>
                    <a:pt x="37255" y="73256"/>
                  </a:lnTo>
                  <a:lnTo>
                    <a:pt x="37605" y="74128"/>
                  </a:lnTo>
                  <a:lnTo>
                    <a:pt x="37927" y="74908"/>
                  </a:lnTo>
                  <a:lnTo>
                    <a:pt x="38335" y="75642"/>
                  </a:lnTo>
                  <a:lnTo>
                    <a:pt x="38773" y="76330"/>
                  </a:lnTo>
                  <a:lnTo>
                    <a:pt x="39299" y="76926"/>
                  </a:lnTo>
                  <a:lnTo>
                    <a:pt x="39854" y="77568"/>
                  </a:lnTo>
                  <a:lnTo>
                    <a:pt x="40467" y="78073"/>
                  </a:lnTo>
                  <a:lnTo>
                    <a:pt x="41080" y="78532"/>
                  </a:lnTo>
                  <a:lnTo>
                    <a:pt x="41810" y="78944"/>
                  </a:lnTo>
                  <a:lnTo>
                    <a:pt x="42540" y="79311"/>
                  </a:lnTo>
                  <a:lnTo>
                    <a:pt x="43386" y="79678"/>
                  </a:lnTo>
                  <a:lnTo>
                    <a:pt x="44204" y="79954"/>
                  </a:lnTo>
                  <a:lnTo>
                    <a:pt x="45167" y="80091"/>
                  </a:lnTo>
                  <a:lnTo>
                    <a:pt x="46131" y="80275"/>
                  </a:lnTo>
                  <a:lnTo>
                    <a:pt x="47182" y="80458"/>
                  </a:lnTo>
                  <a:lnTo>
                    <a:pt x="46744" y="81009"/>
                  </a:lnTo>
                  <a:lnTo>
                    <a:pt x="46248" y="81513"/>
                  </a:lnTo>
                  <a:lnTo>
                    <a:pt x="45664" y="81972"/>
                  </a:lnTo>
                  <a:lnTo>
                    <a:pt x="45109" y="82293"/>
                  </a:lnTo>
                  <a:lnTo>
                    <a:pt x="44496" y="82660"/>
                  </a:lnTo>
                  <a:lnTo>
                    <a:pt x="43883" y="82935"/>
                  </a:lnTo>
                  <a:lnTo>
                    <a:pt x="43211" y="83211"/>
                  </a:lnTo>
                  <a:lnTo>
                    <a:pt x="42540" y="83348"/>
                  </a:lnTo>
                  <a:lnTo>
                    <a:pt x="41868" y="83532"/>
                  </a:lnTo>
                  <a:lnTo>
                    <a:pt x="41138" y="83623"/>
                  </a:lnTo>
                  <a:lnTo>
                    <a:pt x="40408" y="83623"/>
                  </a:lnTo>
                  <a:lnTo>
                    <a:pt x="39678" y="83623"/>
                  </a:lnTo>
                  <a:lnTo>
                    <a:pt x="38218" y="83532"/>
                  </a:lnTo>
                  <a:lnTo>
                    <a:pt x="36700" y="83302"/>
                  </a:lnTo>
                  <a:lnTo>
                    <a:pt x="35240" y="82844"/>
                  </a:lnTo>
                  <a:lnTo>
                    <a:pt x="33781" y="82247"/>
                  </a:lnTo>
                  <a:lnTo>
                    <a:pt x="32379" y="81513"/>
                  </a:lnTo>
                  <a:lnTo>
                    <a:pt x="31036" y="80733"/>
                  </a:lnTo>
                  <a:lnTo>
                    <a:pt x="29810" y="79770"/>
                  </a:lnTo>
                  <a:lnTo>
                    <a:pt x="28700" y="78807"/>
                  </a:lnTo>
                  <a:lnTo>
                    <a:pt x="28175" y="78256"/>
                  </a:lnTo>
                  <a:lnTo>
                    <a:pt x="27737" y="77660"/>
                  </a:lnTo>
                  <a:lnTo>
                    <a:pt x="27299" y="77018"/>
                  </a:lnTo>
                  <a:lnTo>
                    <a:pt x="26890" y="76513"/>
                  </a:lnTo>
                  <a:lnTo>
                    <a:pt x="26948" y="77981"/>
                  </a:lnTo>
                  <a:lnTo>
                    <a:pt x="27065" y="79495"/>
                  </a:lnTo>
                  <a:lnTo>
                    <a:pt x="27240" y="81009"/>
                  </a:lnTo>
                  <a:lnTo>
                    <a:pt x="27445" y="82477"/>
                  </a:lnTo>
                  <a:lnTo>
                    <a:pt x="27678" y="83899"/>
                  </a:lnTo>
                  <a:lnTo>
                    <a:pt x="28029" y="85321"/>
                  </a:lnTo>
                  <a:lnTo>
                    <a:pt x="28350" y="86697"/>
                  </a:lnTo>
                  <a:lnTo>
                    <a:pt x="28759" y="88027"/>
                  </a:lnTo>
                  <a:lnTo>
                    <a:pt x="29138" y="89357"/>
                  </a:lnTo>
                  <a:lnTo>
                    <a:pt x="29635" y="90596"/>
                  </a:lnTo>
                  <a:lnTo>
                    <a:pt x="30160" y="91834"/>
                  </a:lnTo>
                  <a:lnTo>
                    <a:pt x="30715" y="92981"/>
                  </a:lnTo>
                  <a:lnTo>
                    <a:pt x="31328" y="94128"/>
                  </a:lnTo>
                  <a:lnTo>
                    <a:pt x="32000" y="95183"/>
                  </a:lnTo>
                  <a:lnTo>
                    <a:pt x="32729" y="96146"/>
                  </a:lnTo>
                  <a:lnTo>
                    <a:pt x="33459" y="97110"/>
                  </a:lnTo>
                  <a:lnTo>
                    <a:pt x="34248" y="97981"/>
                  </a:lnTo>
                  <a:lnTo>
                    <a:pt x="35094" y="98761"/>
                  </a:lnTo>
                  <a:lnTo>
                    <a:pt x="35970" y="99495"/>
                  </a:lnTo>
                  <a:lnTo>
                    <a:pt x="36934" y="100091"/>
                  </a:lnTo>
                  <a:lnTo>
                    <a:pt x="37897" y="100733"/>
                  </a:lnTo>
                  <a:lnTo>
                    <a:pt x="38948" y="101146"/>
                  </a:lnTo>
                  <a:lnTo>
                    <a:pt x="40000" y="101605"/>
                  </a:lnTo>
                  <a:lnTo>
                    <a:pt x="41138" y="101880"/>
                  </a:lnTo>
                  <a:lnTo>
                    <a:pt x="42248" y="102018"/>
                  </a:lnTo>
                  <a:lnTo>
                    <a:pt x="43503" y="102110"/>
                  </a:lnTo>
                  <a:lnTo>
                    <a:pt x="44788" y="102110"/>
                  </a:lnTo>
                  <a:lnTo>
                    <a:pt x="46072" y="102018"/>
                  </a:lnTo>
                  <a:lnTo>
                    <a:pt x="47416" y="101788"/>
                  </a:lnTo>
                  <a:lnTo>
                    <a:pt x="48817" y="101513"/>
                  </a:lnTo>
                  <a:lnTo>
                    <a:pt x="50277" y="100963"/>
                  </a:lnTo>
                  <a:lnTo>
                    <a:pt x="51737" y="100458"/>
                  </a:lnTo>
                  <a:lnTo>
                    <a:pt x="52788" y="100091"/>
                  </a:lnTo>
                  <a:lnTo>
                    <a:pt x="53693" y="99908"/>
                  </a:lnTo>
                  <a:lnTo>
                    <a:pt x="54131" y="99908"/>
                  </a:lnTo>
                  <a:lnTo>
                    <a:pt x="54598" y="100000"/>
                  </a:lnTo>
                  <a:lnTo>
                    <a:pt x="54978" y="100091"/>
                  </a:lnTo>
                  <a:lnTo>
                    <a:pt x="55386" y="100275"/>
                  </a:lnTo>
                  <a:lnTo>
                    <a:pt x="55708" y="100550"/>
                  </a:lnTo>
                  <a:lnTo>
                    <a:pt x="56058" y="100871"/>
                  </a:lnTo>
                  <a:lnTo>
                    <a:pt x="56379" y="101238"/>
                  </a:lnTo>
                  <a:lnTo>
                    <a:pt x="56671" y="101697"/>
                  </a:lnTo>
                  <a:lnTo>
                    <a:pt x="56934" y="102201"/>
                  </a:lnTo>
                  <a:lnTo>
                    <a:pt x="57226" y="102935"/>
                  </a:lnTo>
                  <a:lnTo>
                    <a:pt x="57459" y="103623"/>
                  </a:lnTo>
                  <a:lnTo>
                    <a:pt x="57664" y="104403"/>
                  </a:lnTo>
                  <a:lnTo>
                    <a:pt x="57956" y="105458"/>
                  </a:lnTo>
                  <a:lnTo>
                    <a:pt x="58277" y="106422"/>
                  </a:lnTo>
                  <a:lnTo>
                    <a:pt x="58686" y="107339"/>
                  </a:lnTo>
                  <a:lnTo>
                    <a:pt x="59124" y="108119"/>
                  </a:lnTo>
                  <a:lnTo>
                    <a:pt x="59591" y="108715"/>
                  </a:lnTo>
                  <a:lnTo>
                    <a:pt x="60087" y="109357"/>
                  </a:lnTo>
                  <a:lnTo>
                    <a:pt x="60583" y="109770"/>
                  </a:lnTo>
                  <a:lnTo>
                    <a:pt x="61138" y="110229"/>
                  </a:lnTo>
                  <a:lnTo>
                    <a:pt x="61722" y="110504"/>
                  </a:lnTo>
                  <a:lnTo>
                    <a:pt x="62277" y="110733"/>
                  </a:lnTo>
                  <a:lnTo>
                    <a:pt x="62890" y="110917"/>
                  </a:lnTo>
                  <a:lnTo>
                    <a:pt x="63503" y="111009"/>
                  </a:lnTo>
                  <a:lnTo>
                    <a:pt x="64116" y="111009"/>
                  </a:lnTo>
                  <a:lnTo>
                    <a:pt x="64729" y="111009"/>
                  </a:lnTo>
                  <a:lnTo>
                    <a:pt x="65343" y="111009"/>
                  </a:lnTo>
                  <a:lnTo>
                    <a:pt x="65956" y="110917"/>
                  </a:lnTo>
                  <a:lnTo>
                    <a:pt x="67357" y="110688"/>
                  </a:lnTo>
                  <a:lnTo>
                    <a:pt x="68729" y="110504"/>
                  </a:lnTo>
                  <a:lnTo>
                    <a:pt x="69956" y="110504"/>
                  </a:lnTo>
                  <a:lnTo>
                    <a:pt x="71182" y="110596"/>
                  </a:lnTo>
                  <a:lnTo>
                    <a:pt x="72291" y="110688"/>
                  </a:lnTo>
                  <a:lnTo>
                    <a:pt x="73430" y="110917"/>
                  </a:lnTo>
                  <a:lnTo>
                    <a:pt x="74423" y="111376"/>
                  </a:lnTo>
                  <a:lnTo>
                    <a:pt x="75445" y="111834"/>
                  </a:lnTo>
                  <a:lnTo>
                    <a:pt x="76437" y="112431"/>
                  </a:lnTo>
                  <a:lnTo>
                    <a:pt x="77343" y="113119"/>
                  </a:lnTo>
                  <a:lnTo>
                    <a:pt x="78248" y="113990"/>
                  </a:lnTo>
                  <a:lnTo>
                    <a:pt x="79153" y="114908"/>
                  </a:lnTo>
                  <a:lnTo>
                    <a:pt x="79970" y="116055"/>
                  </a:lnTo>
                  <a:lnTo>
                    <a:pt x="80817" y="117201"/>
                  </a:lnTo>
                  <a:lnTo>
                    <a:pt x="81664" y="118577"/>
                  </a:lnTo>
                  <a:lnTo>
                    <a:pt x="82510" y="120000"/>
                  </a:lnTo>
                  <a:lnTo>
                    <a:pt x="82569" y="118761"/>
                  </a:lnTo>
                  <a:lnTo>
                    <a:pt x="82627" y="117522"/>
                  </a:lnTo>
                  <a:lnTo>
                    <a:pt x="82569" y="116376"/>
                  </a:lnTo>
                  <a:lnTo>
                    <a:pt x="82569" y="115137"/>
                  </a:lnTo>
                  <a:lnTo>
                    <a:pt x="82452" y="114082"/>
                  </a:lnTo>
                  <a:lnTo>
                    <a:pt x="82335" y="112935"/>
                  </a:lnTo>
                  <a:lnTo>
                    <a:pt x="82218" y="111880"/>
                  </a:lnTo>
                  <a:lnTo>
                    <a:pt x="82014" y="110825"/>
                  </a:lnTo>
                  <a:lnTo>
                    <a:pt x="81839" y="109862"/>
                  </a:lnTo>
                  <a:lnTo>
                    <a:pt x="81605" y="108899"/>
                  </a:lnTo>
                  <a:lnTo>
                    <a:pt x="81343" y="107935"/>
                  </a:lnTo>
                  <a:lnTo>
                    <a:pt x="81051" y="107064"/>
                  </a:lnTo>
                  <a:lnTo>
                    <a:pt x="80437" y="105275"/>
                  </a:lnTo>
                  <a:lnTo>
                    <a:pt x="79766" y="103715"/>
                  </a:lnTo>
                  <a:lnTo>
                    <a:pt x="79036" y="102110"/>
                  </a:lnTo>
                  <a:lnTo>
                    <a:pt x="78248" y="100825"/>
                  </a:lnTo>
                  <a:lnTo>
                    <a:pt x="77401" y="99495"/>
                  </a:lnTo>
                  <a:lnTo>
                    <a:pt x="76554" y="98348"/>
                  </a:lnTo>
                  <a:lnTo>
                    <a:pt x="75737" y="97201"/>
                  </a:lnTo>
                  <a:lnTo>
                    <a:pt x="74948" y="96238"/>
                  </a:lnTo>
                  <a:lnTo>
                    <a:pt x="74160" y="95412"/>
                  </a:lnTo>
                  <a:lnTo>
                    <a:pt x="73372" y="94633"/>
                  </a:lnTo>
                  <a:lnTo>
                    <a:pt x="72700" y="93944"/>
                  </a:lnTo>
                  <a:lnTo>
                    <a:pt x="72145" y="93211"/>
                  </a:lnTo>
                  <a:lnTo>
                    <a:pt x="71620" y="92614"/>
                  </a:lnTo>
                  <a:lnTo>
                    <a:pt x="71182" y="91926"/>
                  </a:lnTo>
                  <a:lnTo>
                    <a:pt x="70802" y="91192"/>
                  </a:lnTo>
                  <a:lnTo>
                    <a:pt x="70452" y="90504"/>
                  </a:lnTo>
                  <a:lnTo>
                    <a:pt x="70160" y="89908"/>
                  </a:lnTo>
                  <a:lnTo>
                    <a:pt x="69956" y="89174"/>
                  </a:lnTo>
                  <a:lnTo>
                    <a:pt x="69781" y="88577"/>
                  </a:lnTo>
                  <a:lnTo>
                    <a:pt x="69605" y="87844"/>
                  </a:lnTo>
                  <a:lnTo>
                    <a:pt x="69489" y="87247"/>
                  </a:lnTo>
                  <a:lnTo>
                    <a:pt x="69401" y="86605"/>
                  </a:lnTo>
                  <a:lnTo>
                    <a:pt x="69343" y="85412"/>
                  </a:lnTo>
                  <a:lnTo>
                    <a:pt x="69284" y="84266"/>
                  </a:lnTo>
                  <a:lnTo>
                    <a:pt x="69781" y="85137"/>
                  </a:lnTo>
                  <a:lnTo>
                    <a:pt x="70277" y="85917"/>
                  </a:lnTo>
                  <a:lnTo>
                    <a:pt x="70832" y="86697"/>
                  </a:lnTo>
                  <a:lnTo>
                    <a:pt x="71416" y="87431"/>
                  </a:lnTo>
                  <a:lnTo>
                    <a:pt x="72029" y="88027"/>
                  </a:lnTo>
                  <a:lnTo>
                    <a:pt x="72583" y="88577"/>
                  </a:lnTo>
                  <a:lnTo>
                    <a:pt x="73197" y="89082"/>
                  </a:lnTo>
                  <a:lnTo>
                    <a:pt x="73810" y="89633"/>
                  </a:lnTo>
                  <a:lnTo>
                    <a:pt x="74423" y="90045"/>
                  </a:lnTo>
                  <a:lnTo>
                    <a:pt x="75094" y="90412"/>
                  </a:lnTo>
                  <a:lnTo>
                    <a:pt x="75737" y="90779"/>
                  </a:lnTo>
                  <a:lnTo>
                    <a:pt x="76408" y="91100"/>
                  </a:lnTo>
                  <a:lnTo>
                    <a:pt x="77751" y="91559"/>
                  </a:lnTo>
                  <a:lnTo>
                    <a:pt x="79094" y="91926"/>
                  </a:lnTo>
                  <a:lnTo>
                    <a:pt x="80204" y="92155"/>
                  </a:lnTo>
                  <a:lnTo>
                    <a:pt x="81343" y="92522"/>
                  </a:lnTo>
                  <a:lnTo>
                    <a:pt x="82394" y="92889"/>
                  </a:lnTo>
                  <a:lnTo>
                    <a:pt x="83445" y="93211"/>
                  </a:lnTo>
                  <a:lnTo>
                    <a:pt x="84408" y="93669"/>
                  </a:lnTo>
                  <a:lnTo>
                    <a:pt x="85372" y="94128"/>
                  </a:lnTo>
                  <a:lnTo>
                    <a:pt x="86248" y="94633"/>
                  </a:lnTo>
                  <a:lnTo>
                    <a:pt x="87094" y="95183"/>
                  </a:lnTo>
                  <a:lnTo>
                    <a:pt x="87941" y="95779"/>
                  </a:lnTo>
                  <a:lnTo>
                    <a:pt x="88671" y="96422"/>
                  </a:lnTo>
                  <a:lnTo>
                    <a:pt x="89401" y="97110"/>
                  </a:lnTo>
                  <a:lnTo>
                    <a:pt x="90072" y="97889"/>
                  </a:lnTo>
                  <a:lnTo>
                    <a:pt x="90686" y="98669"/>
                  </a:lnTo>
                  <a:lnTo>
                    <a:pt x="91240" y="99495"/>
                  </a:lnTo>
                  <a:lnTo>
                    <a:pt x="91766" y="100366"/>
                  </a:lnTo>
                  <a:lnTo>
                    <a:pt x="92262" y="101330"/>
                  </a:lnTo>
                  <a:lnTo>
                    <a:pt x="92262" y="100000"/>
                  </a:lnTo>
                  <a:lnTo>
                    <a:pt x="92262" y="98669"/>
                  </a:lnTo>
                  <a:lnTo>
                    <a:pt x="92145" y="97477"/>
                  </a:lnTo>
                  <a:lnTo>
                    <a:pt x="92029" y="96330"/>
                  </a:lnTo>
                  <a:lnTo>
                    <a:pt x="91854" y="95183"/>
                  </a:lnTo>
                  <a:lnTo>
                    <a:pt x="91649" y="94128"/>
                  </a:lnTo>
                  <a:lnTo>
                    <a:pt x="91357" y="93073"/>
                  </a:lnTo>
                  <a:lnTo>
                    <a:pt x="91094" y="92110"/>
                  </a:lnTo>
                  <a:lnTo>
                    <a:pt x="90686" y="91192"/>
                  </a:lnTo>
                  <a:lnTo>
                    <a:pt x="90364" y="90321"/>
                  </a:lnTo>
                  <a:lnTo>
                    <a:pt x="89956" y="89449"/>
                  </a:lnTo>
                  <a:lnTo>
                    <a:pt x="89518" y="88669"/>
                  </a:lnTo>
                  <a:lnTo>
                    <a:pt x="88613" y="87155"/>
                  </a:lnTo>
                  <a:lnTo>
                    <a:pt x="87708" y="85825"/>
                  </a:lnTo>
                  <a:lnTo>
                    <a:pt x="85751" y="83348"/>
                  </a:lnTo>
                  <a:lnTo>
                    <a:pt x="83970" y="81146"/>
                  </a:lnTo>
                  <a:lnTo>
                    <a:pt x="83182" y="80091"/>
                  </a:lnTo>
                  <a:lnTo>
                    <a:pt x="82569" y="78944"/>
                  </a:lnTo>
                  <a:lnTo>
                    <a:pt x="82277" y="78440"/>
                  </a:lnTo>
                  <a:lnTo>
                    <a:pt x="82043" y="77889"/>
                  </a:lnTo>
                  <a:lnTo>
                    <a:pt x="81839" y="77293"/>
                  </a:lnTo>
                  <a:lnTo>
                    <a:pt x="81722" y="76743"/>
                  </a:lnTo>
                  <a:lnTo>
                    <a:pt x="82832" y="77889"/>
                  </a:lnTo>
                  <a:lnTo>
                    <a:pt x="83970" y="78807"/>
                  </a:lnTo>
                  <a:lnTo>
                    <a:pt x="84963" y="79587"/>
                  </a:lnTo>
                  <a:lnTo>
                    <a:pt x="86043" y="80091"/>
                  </a:lnTo>
                  <a:lnTo>
                    <a:pt x="87094" y="80550"/>
                  </a:lnTo>
                  <a:lnTo>
                    <a:pt x="88175" y="80733"/>
                  </a:lnTo>
                  <a:lnTo>
                    <a:pt x="89284" y="80825"/>
                  </a:lnTo>
                  <a:lnTo>
                    <a:pt x="90452" y="80733"/>
                  </a:lnTo>
                  <a:lnTo>
                    <a:pt x="91240" y="80642"/>
                  </a:lnTo>
                  <a:lnTo>
                    <a:pt x="92145" y="80366"/>
                  </a:lnTo>
                  <a:lnTo>
                    <a:pt x="92992" y="80091"/>
                  </a:lnTo>
                  <a:lnTo>
                    <a:pt x="93897" y="79770"/>
                  </a:lnTo>
                  <a:lnTo>
                    <a:pt x="94715" y="79495"/>
                  </a:lnTo>
                  <a:lnTo>
                    <a:pt x="95620" y="79220"/>
                  </a:lnTo>
                  <a:lnTo>
                    <a:pt x="96525" y="79036"/>
                  </a:lnTo>
                  <a:lnTo>
                    <a:pt x="97430" y="78944"/>
                  </a:lnTo>
                  <a:lnTo>
                    <a:pt x="98306" y="78944"/>
                  </a:lnTo>
                  <a:lnTo>
                    <a:pt x="99153" y="79128"/>
                  </a:lnTo>
                  <a:lnTo>
                    <a:pt x="99591" y="79311"/>
                  </a:lnTo>
                  <a:lnTo>
                    <a:pt x="100058" y="79587"/>
                  </a:lnTo>
                  <a:lnTo>
                    <a:pt x="100437" y="79862"/>
                  </a:lnTo>
                  <a:lnTo>
                    <a:pt x="100905" y="80091"/>
                  </a:lnTo>
                  <a:lnTo>
                    <a:pt x="101284" y="80550"/>
                  </a:lnTo>
                  <a:lnTo>
                    <a:pt x="101722" y="81009"/>
                  </a:lnTo>
                  <a:lnTo>
                    <a:pt x="102131" y="81513"/>
                  </a:lnTo>
                  <a:lnTo>
                    <a:pt x="102510" y="82155"/>
                  </a:lnTo>
                  <a:lnTo>
                    <a:pt x="102919" y="82844"/>
                  </a:lnTo>
                  <a:lnTo>
                    <a:pt x="103299" y="83623"/>
                  </a:lnTo>
                  <a:lnTo>
                    <a:pt x="103708" y="84403"/>
                  </a:lnTo>
                  <a:lnTo>
                    <a:pt x="104029" y="85412"/>
                  </a:lnTo>
                  <a:lnTo>
                    <a:pt x="104992" y="84495"/>
                  </a:lnTo>
                  <a:lnTo>
                    <a:pt x="105985" y="83807"/>
                  </a:lnTo>
                  <a:lnTo>
                    <a:pt x="107007" y="83211"/>
                  </a:lnTo>
                  <a:lnTo>
                    <a:pt x="108000" y="82752"/>
                  </a:lnTo>
                  <a:lnTo>
                    <a:pt x="109080" y="82477"/>
                  </a:lnTo>
                  <a:lnTo>
                    <a:pt x="110131" y="82293"/>
                  </a:lnTo>
                  <a:lnTo>
                    <a:pt x="111211" y="82293"/>
                  </a:lnTo>
                  <a:lnTo>
                    <a:pt x="112204" y="82385"/>
                  </a:lnTo>
                  <a:lnTo>
                    <a:pt x="113284" y="82568"/>
                  </a:lnTo>
                  <a:lnTo>
                    <a:pt x="114335" y="82935"/>
                  </a:lnTo>
                  <a:lnTo>
                    <a:pt x="115357" y="83302"/>
                  </a:lnTo>
                  <a:lnTo>
                    <a:pt x="116379" y="83807"/>
                  </a:lnTo>
                  <a:lnTo>
                    <a:pt x="117313" y="84357"/>
                  </a:lnTo>
                  <a:lnTo>
                    <a:pt x="118277" y="85045"/>
                  </a:lnTo>
                  <a:lnTo>
                    <a:pt x="119124" y="85733"/>
                  </a:lnTo>
                  <a:lnTo>
                    <a:pt x="120000" y="86559"/>
                  </a:lnTo>
                  <a:close/>
                  <a:moveTo>
                    <a:pt x="65576" y="66467"/>
                  </a:moveTo>
                  <a:lnTo>
                    <a:pt x="54364" y="66467"/>
                  </a:lnTo>
                  <a:lnTo>
                    <a:pt x="54364" y="48761"/>
                  </a:lnTo>
                  <a:lnTo>
                    <a:pt x="65576" y="48761"/>
                  </a:lnTo>
                  <a:lnTo>
                    <a:pt x="65576" y="66467"/>
                  </a:ln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51520" y="692696"/>
            <a:ext cx="8640960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51520" y="2204865"/>
            <a:ext cx="8640960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Picture 1">
  <p:cSld name="Title and Content Picture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39552" y="1916832"/>
            <a:ext cx="439248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67544" y="2996952"/>
            <a:ext cx="4464496" cy="316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080000" y="254000"/>
            <a:ext cx="3810000" cy="590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412" y="6275609"/>
            <a:ext cx="1799334" cy="4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6">
            <a:alphaModFix/>
          </a:blip>
          <a:srcRect r="-4" b="3124"/>
          <a:stretch/>
        </p:blipFill>
        <p:spPr>
          <a:xfrm>
            <a:off x="254000" y="254000"/>
            <a:ext cx="863600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057400" y="620713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2057400" y="1981200"/>
            <a:ext cx="6781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7" name="Shape 17"/>
          <p:cNvGrpSpPr/>
          <p:nvPr/>
        </p:nvGrpSpPr>
        <p:grpSpPr>
          <a:xfrm>
            <a:off x="251999" y="255600"/>
            <a:ext cx="1373601" cy="1287376"/>
            <a:chOff x="1311275" y="373063"/>
            <a:chExt cx="6524625" cy="6115050"/>
          </a:xfrm>
        </p:grpSpPr>
        <p:sp>
          <p:nvSpPr>
            <p:cNvPr id="18" name="Shape 18"/>
            <p:cNvSpPr/>
            <p:nvPr/>
          </p:nvSpPr>
          <p:spPr>
            <a:xfrm>
              <a:off x="4267200" y="5875338"/>
              <a:ext cx="609600" cy="612775"/>
            </a:xfrm>
            <a:prstGeom prst="rect">
              <a:avLst/>
            </a:prstGeom>
            <a:solidFill>
              <a:srgbClr val="FCD1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4267200" y="373063"/>
              <a:ext cx="609600" cy="609600"/>
            </a:xfrm>
            <a:prstGeom prst="rect">
              <a:avLst/>
            </a:prstGeom>
            <a:solidFill>
              <a:srgbClr val="FCD1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1311275" y="1436688"/>
              <a:ext cx="6524625" cy="4152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6559"/>
                  </a:moveTo>
                  <a:lnTo>
                    <a:pt x="119562" y="85229"/>
                  </a:lnTo>
                  <a:lnTo>
                    <a:pt x="119124" y="83899"/>
                  </a:lnTo>
                  <a:lnTo>
                    <a:pt x="118598" y="82660"/>
                  </a:lnTo>
                  <a:lnTo>
                    <a:pt x="118102" y="81513"/>
                  </a:lnTo>
                  <a:lnTo>
                    <a:pt x="117605" y="80458"/>
                  </a:lnTo>
                  <a:lnTo>
                    <a:pt x="117051" y="79403"/>
                  </a:lnTo>
                  <a:lnTo>
                    <a:pt x="116467" y="78440"/>
                  </a:lnTo>
                  <a:lnTo>
                    <a:pt x="115854" y="77477"/>
                  </a:lnTo>
                  <a:lnTo>
                    <a:pt x="115240" y="76605"/>
                  </a:lnTo>
                  <a:lnTo>
                    <a:pt x="114627" y="75779"/>
                  </a:lnTo>
                  <a:lnTo>
                    <a:pt x="113956" y="75000"/>
                  </a:lnTo>
                  <a:lnTo>
                    <a:pt x="113343" y="74220"/>
                  </a:lnTo>
                  <a:lnTo>
                    <a:pt x="111941" y="72889"/>
                  </a:lnTo>
                  <a:lnTo>
                    <a:pt x="110598" y="71559"/>
                  </a:lnTo>
                  <a:lnTo>
                    <a:pt x="107737" y="69357"/>
                  </a:lnTo>
                  <a:lnTo>
                    <a:pt x="104934" y="67339"/>
                  </a:lnTo>
                  <a:lnTo>
                    <a:pt x="103591" y="66376"/>
                  </a:lnTo>
                  <a:lnTo>
                    <a:pt x="102306" y="65412"/>
                  </a:lnTo>
                  <a:lnTo>
                    <a:pt x="100992" y="64357"/>
                  </a:lnTo>
                  <a:lnTo>
                    <a:pt x="99824" y="63211"/>
                  </a:lnTo>
                  <a:lnTo>
                    <a:pt x="99328" y="62568"/>
                  </a:lnTo>
                  <a:lnTo>
                    <a:pt x="98832" y="61972"/>
                  </a:lnTo>
                  <a:lnTo>
                    <a:pt x="98364" y="61284"/>
                  </a:lnTo>
                  <a:lnTo>
                    <a:pt x="97985" y="60458"/>
                  </a:lnTo>
                  <a:lnTo>
                    <a:pt x="97576" y="59587"/>
                  </a:lnTo>
                  <a:lnTo>
                    <a:pt x="97255" y="58807"/>
                  </a:lnTo>
                  <a:lnTo>
                    <a:pt x="96905" y="57935"/>
                  </a:lnTo>
                  <a:lnTo>
                    <a:pt x="96642" y="56972"/>
                  </a:lnTo>
                  <a:lnTo>
                    <a:pt x="96175" y="55000"/>
                  </a:lnTo>
                  <a:lnTo>
                    <a:pt x="95795" y="53073"/>
                  </a:lnTo>
                  <a:lnTo>
                    <a:pt x="95503" y="51146"/>
                  </a:lnTo>
                  <a:lnTo>
                    <a:pt x="95299" y="49220"/>
                  </a:lnTo>
                  <a:lnTo>
                    <a:pt x="94102" y="49357"/>
                  </a:lnTo>
                  <a:lnTo>
                    <a:pt x="92817" y="49357"/>
                  </a:lnTo>
                  <a:lnTo>
                    <a:pt x="92145" y="49311"/>
                  </a:lnTo>
                  <a:lnTo>
                    <a:pt x="91474" y="49128"/>
                  </a:lnTo>
                  <a:lnTo>
                    <a:pt x="90802" y="48853"/>
                  </a:lnTo>
                  <a:lnTo>
                    <a:pt x="90131" y="48486"/>
                  </a:lnTo>
                  <a:lnTo>
                    <a:pt x="89401" y="48073"/>
                  </a:lnTo>
                  <a:lnTo>
                    <a:pt x="88729" y="47431"/>
                  </a:lnTo>
                  <a:lnTo>
                    <a:pt x="88116" y="46743"/>
                  </a:lnTo>
                  <a:lnTo>
                    <a:pt x="87503" y="45871"/>
                  </a:lnTo>
                  <a:lnTo>
                    <a:pt x="86890" y="44908"/>
                  </a:lnTo>
                  <a:lnTo>
                    <a:pt x="86306" y="43669"/>
                  </a:lnTo>
                  <a:lnTo>
                    <a:pt x="85810" y="42247"/>
                  </a:lnTo>
                  <a:lnTo>
                    <a:pt x="85372" y="40642"/>
                  </a:lnTo>
                  <a:lnTo>
                    <a:pt x="85021" y="39266"/>
                  </a:lnTo>
                  <a:lnTo>
                    <a:pt x="84817" y="37752"/>
                  </a:lnTo>
                  <a:lnTo>
                    <a:pt x="84583" y="36192"/>
                  </a:lnTo>
                  <a:lnTo>
                    <a:pt x="84350" y="34495"/>
                  </a:lnTo>
                  <a:lnTo>
                    <a:pt x="83912" y="30963"/>
                  </a:lnTo>
                  <a:lnTo>
                    <a:pt x="83416" y="27201"/>
                  </a:lnTo>
                  <a:lnTo>
                    <a:pt x="83065" y="25229"/>
                  </a:lnTo>
                  <a:lnTo>
                    <a:pt x="82744" y="23302"/>
                  </a:lnTo>
                  <a:lnTo>
                    <a:pt x="82218" y="21284"/>
                  </a:lnTo>
                  <a:lnTo>
                    <a:pt x="81664" y="19357"/>
                  </a:lnTo>
                  <a:lnTo>
                    <a:pt x="81051" y="17339"/>
                  </a:lnTo>
                  <a:lnTo>
                    <a:pt x="80262" y="15366"/>
                  </a:lnTo>
                  <a:lnTo>
                    <a:pt x="79824" y="14403"/>
                  </a:lnTo>
                  <a:lnTo>
                    <a:pt x="79357" y="13440"/>
                  </a:lnTo>
                  <a:lnTo>
                    <a:pt x="78861" y="12477"/>
                  </a:lnTo>
                  <a:lnTo>
                    <a:pt x="78306" y="11513"/>
                  </a:lnTo>
                  <a:lnTo>
                    <a:pt x="77284" y="9908"/>
                  </a:lnTo>
                  <a:lnTo>
                    <a:pt x="76233" y="8440"/>
                  </a:lnTo>
                  <a:lnTo>
                    <a:pt x="75094" y="7018"/>
                  </a:lnTo>
                  <a:lnTo>
                    <a:pt x="73985" y="5779"/>
                  </a:lnTo>
                  <a:lnTo>
                    <a:pt x="72875" y="4633"/>
                  </a:lnTo>
                  <a:lnTo>
                    <a:pt x="71737" y="3669"/>
                  </a:lnTo>
                  <a:lnTo>
                    <a:pt x="70569" y="2889"/>
                  </a:lnTo>
                  <a:lnTo>
                    <a:pt x="69401" y="2110"/>
                  </a:lnTo>
                  <a:lnTo>
                    <a:pt x="68204" y="1467"/>
                  </a:lnTo>
                  <a:lnTo>
                    <a:pt x="67036" y="963"/>
                  </a:lnTo>
                  <a:lnTo>
                    <a:pt x="65868" y="596"/>
                  </a:lnTo>
                  <a:lnTo>
                    <a:pt x="64671" y="229"/>
                  </a:lnTo>
                  <a:lnTo>
                    <a:pt x="63503" y="45"/>
                  </a:lnTo>
                  <a:lnTo>
                    <a:pt x="62335" y="0"/>
                  </a:lnTo>
                  <a:lnTo>
                    <a:pt x="61138" y="0"/>
                  </a:lnTo>
                  <a:lnTo>
                    <a:pt x="59970" y="45"/>
                  </a:lnTo>
                  <a:lnTo>
                    <a:pt x="60642" y="871"/>
                  </a:lnTo>
                  <a:lnTo>
                    <a:pt x="61255" y="1559"/>
                  </a:lnTo>
                  <a:lnTo>
                    <a:pt x="61810" y="2339"/>
                  </a:lnTo>
                  <a:lnTo>
                    <a:pt x="62335" y="3256"/>
                  </a:lnTo>
                  <a:lnTo>
                    <a:pt x="62773" y="4036"/>
                  </a:lnTo>
                  <a:lnTo>
                    <a:pt x="63153" y="4816"/>
                  </a:lnTo>
                  <a:lnTo>
                    <a:pt x="63503" y="5688"/>
                  </a:lnTo>
                  <a:lnTo>
                    <a:pt x="63795" y="6513"/>
                  </a:lnTo>
                  <a:lnTo>
                    <a:pt x="64000" y="7385"/>
                  </a:lnTo>
                  <a:lnTo>
                    <a:pt x="64233" y="8165"/>
                  </a:lnTo>
                  <a:lnTo>
                    <a:pt x="64350" y="9036"/>
                  </a:lnTo>
                  <a:lnTo>
                    <a:pt x="64467" y="9862"/>
                  </a:lnTo>
                  <a:lnTo>
                    <a:pt x="64525" y="10642"/>
                  </a:lnTo>
                  <a:lnTo>
                    <a:pt x="64525" y="11422"/>
                  </a:lnTo>
                  <a:lnTo>
                    <a:pt x="64467" y="12201"/>
                  </a:lnTo>
                  <a:lnTo>
                    <a:pt x="64408" y="13027"/>
                  </a:lnTo>
                  <a:lnTo>
                    <a:pt x="64291" y="13715"/>
                  </a:lnTo>
                  <a:lnTo>
                    <a:pt x="64175" y="14403"/>
                  </a:lnTo>
                  <a:lnTo>
                    <a:pt x="63941" y="15137"/>
                  </a:lnTo>
                  <a:lnTo>
                    <a:pt x="63737" y="15733"/>
                  </a:lnTo>
                  <a:lnTo>
                    <a:pt x="63503" y="16376"/>
                  </a:lnTo>
                  <a:lnTo>
                    <a:pt x="63211" y="16972"/>
                  </a:lnTo>
                  <a:lnTo>
                    <a:pt x="62948" y="17522"/>
                  </a:lnTo>
                  <a:lnTo>
                    <a:pt x="62598" y="17935"/>
                  </a:lnTo>
                  <a:lnTo>
                    <a:pt x="62218" y="18394"/>
                  </a:lnTo>
                  <a:lnTo>
                    <a:pt x="61810" y="18807"/>
                  </a:lnTo>
                  <a:lnTo>
                    <a:pt x="61430" y="19174"/>
                  </a:lnTo>
                  <a:lnTo>
                    <a:pt x="60992" y="19449"/>
                  </a:lnTo>
                  <a:lnTo>
                    <a:pt x="60525" y="19633"/>
                  </a:lnTo>
                  <a:lnTo>
                    <a:pt x="60087" y="19770"/>
                  </a:lnTo>
                  <a:lnTo>
                    <a:pt x="59591" y="19862"/>
                  </a:lnTo>
                  <a:lnTo>
                    <a:pt x="59065" y="19954"/>
                  </a:lnTo>
                  <a:lnTo>
                    <a:pt x="58335" y="19862"/>
                  </a:lnTo>
                  <a:lnTo>
                    <a:pt x="57664" y="19770"/>
                  </a:lnTo>
                  <a:lnTo>
                    <a:pt x="57051" y="19633"/>
                  </a:lnTo>
                  <a:lnTo>
                    <a:pt x="56437" y="19357"/>
                  </a:lnTo>
                  <a:lnTo>
                    <a:pt x="55824" y="18990"/>
                  </a:lnTo>
                  <a:lnTo>
                    <a:pt x="55270" y="18669"/>
                  </a:lnTo>
                  <a:lnTo>
                    <a:pt x="54715" y="18211"/>
                  </a:lnTo>
                  <a:lnTo>
                    <a:pt x="54131" y="17660"/>
                  </a:lnTo>
                  <a:lnTo>
                    <a:pt x="53080" y="16605"/>
                  </a:lnTo>
                  <a:lnTo>
                    <a:pt x="52000" y="15366"/>
                  </a:lnTo>
                  <a:lnTo>
                    <a:pt x="51007" y="14082"/>
                  </a:lnTo>
                  <a:lnTo>
                    <a:pt x="49927" y="12752"/>
                  </a:lnTo>
                  <a:lnTo>
                    <a:pt x="48817" y="11330"/>
                  </a:lnTo>
                  <a:lnTo>
                    <a:pt x="47649" y="10091"/>
                  </a:lnTo>
                  <a:lnTo>
                    <a:pt x="47007" y="9495"/>
                  </a:lnTo>
                  <a:lnTo>
                    <a:pt x="46394" y="8853"/>
                  </a:lnTo>
                  <a:lnTo>
                    <a:pt x="45722" y="8256"/>
                  </a:lnTo>
                  <a:lnTo>
                    <a:pt x="45051" y="7706"/>
                  </a:lnTo>
                  <a:lnTo>
                    <a:pt x="44321" y="7293"/>
                  </a:lnTo>
                  <a:lnTo>
                    <a:pt x="43532" y="6834"/>
                  </a:lnTo>
                  <a:lnTo>
                    <a:pt x="42773" y="6513"/>
                  </a:lnTo>
                  <a:lnTo>
                    <a:pt x="41927" y="6146"/>
                  </a:lnTo>
                  <a:lnTo>
                    <a:pt x="41021" y="5871"/>
                  </a:lnTo>
                  <a:lnTo>
                    <a:pt x="40116" y="5688"/>
                  </a:lnTo>
                  <a:lnTo>
                    <a:pt x="39182" y="5504"/>
                  </a:lnTo>
                  <a:lnTo>
                    <a:pt x="38102" y="5504"/>
                  </a:lnTo>
                  <a:lnTo>
                    <a:pt x="37167" y="5504"/>
                  </a:lnTo>
                  <a:lnTo>
                    <a:pt x="36262" y="5688"/>
                  </a:lnTo>
                  <a:lnTo>
                    <a:pt x="35416" y="5963"/>
                  </a:lnTo>
                  <a:lnTo>
                    <a:pt x="34569" y="6330"/>
                  </a:lnTo>
                  <a:lnTo>
                    <a:pt x="33839" y="6743"/>
                  </a:lnTo>
                  <a:lnTo>
                    <a:pt x="33109" y="7201"/>
                  </a:lnTo>
                  <a:lnTo>
                    <a:pt x="32496" y="7706"/>
                  </a:lnTo>
                  <a:lnTo>
                    <a:pt x="31883" y="8256"/>
                  </a:lnTo>
                  <a:lnTo>
                    <a:pt x="32496" y="8348"/>
                  </a:lnTo>
                  <a:lnTo>
                    <a:pt x="32992" y="8532"/>
                  </a:lnTo>
                  <a:lnTo>
                    <a:pt x="33576" y="8807"/>
                  </a:lnTo>
                  <a:lnTo>
                    <a:pt x="34072" y="8944"/>
                  </a:lnTo>
                  <a:lnTo>
                    <a:pt x="34978" y="9587"/>
                  </a:lnTo>
                  <a:lnTo>
                    <a:pt x="35795" y="10275"/>
                  </a:lnTo>
                  <a:lnTo>
                    <a:pt x="36525" y="11146"/>
                  </a:lnTo>
                  <a:lnTo>
                    <a:pt x="37197" y="12110"/>
                  </a:lnTo>
                  <a:lnTo>
                    <a:pt x="37839" y="13119"/>
                  </a:lnTo>
                  <a:lnTo>
                    <a:pt x="38394" y="14266"/>
                  </a:lnTo>
                  <a:lnTo>
                    <a:pt x="38890" y="15458"/>
                  </a:lnTo>
                  <a:lnTo>
                    <a:pt x="39328" y="16697"/>
                  </a:lnTo>
                  <a:lnTo>
                    <a:pt x="39795" y="17935"/>
                  </a:lnTo>
                  <a:lnTo>
                    <a:pt x="40175" y="19357"/>
                  </a:lnTo>
                  <a:lnTo>
                    <a:pt x="40905" y="22064"/>
                  </a:lnTo>
                  <a:lnTo>
                    <a:pt x="41635" y="24816"/>
                  </a:lnTo>
                  <a:lnTo>
                    <a:pt x="41927" y="25871"/>
                  </a:lnTo>
                  <a:lnTo>
                    <a:pt x="42248" y="26834"/>
                  </a:lnTo>
                  <a:lnTo>
                    <a:pt x="42656" y="27798"/>
                  </a:lnTo>
                  <a:lnTo>
                    <a:pt x="43036" y="28669"/>
                  </a:lnTo>
                  <a:lnTo>
                    <a:pt x="43445" y="29587"/>
                  </a:lnTo>
                  <a:lnTo>
                    <a:pt x="43883" y="30366"/>
                  </a:lnTo>
                  <a:lnTo>
                    <a:pt x="44379" y="31055"/>
                  </a:lnTo>
                  <a:lnTo>
                    <a:pt x="44905" y="31788"/>
                  </a:lnTo>
                  <a:lnTo>
                    <a:pt x="45401" y="32477"/>
                  </a:lnTo>
                  <a:lnTo>
                    <a:pt x="46014" y="33073"/>
                  </a:lnTo>
                  <a:lnTo>
                    <a:pt x="46569" y="33623"/>
                  </a:lnTo>
                  <a:lnTo>
                    <a:pt x="47182" y="34128"/>
                  </a:lnTo>
                  <a:lnTo>
                    <a:pt x="47854" y="34587"/>
                  </a:lnTo>
                  <a:lnTo>
                    <a:pt x="48525" y="35045"/>
                  </a:lnTo>
                  <a:lnTo>
                    <a:pt x="49255" y="35366"/>
                  </a:lnTo>
                  <a:lnTo>
                    <a:pt x="50043" y="35733"/>
                  </a:lnTo>
                  <a:lnTo>
                    <a:pt x="49722" y="36009"/>
                  </a:lnTo>
                  <a:lnTo>
                    <a:pt x="49255" y="36238"/>
                  </a:lnTo>
                  <a:lnTo>
                    <a:pt x="48817" y="36513"/>
                  </a:lnTo>
                  <a:lnTo>
                    <a:pt x="48204" y="36788"/>
                  </a:lnTo>
                  <a:lnTo>
                    <a:pt x="47591" y="36972"/>
                  </a:lnTo>
                  <a:lnTo>
                    <a:pt x="46861" y="37155"/>
                  </a:lnTo>
                  <a:lnTo>
                    <a:pt x="46072" y="37247"/>
                  </a:lnTo>
                  <a:lnTo>
                    <a:pt x="45284" y="37247"/>
                  </a:lnTo>
                  <a:lnTo>
                    <a:pt x="44321" y="37247"/>
                  </a:lnTo>
                  <a:lnTo>
                    <a:pt x="43503" y="37064"/>
                  </a:lnTo>
                  <a:lnTo>
                    <a:pt x="42656" y="36788"/>
                  </a:lnTo>
                  <a:lnTo>
                    <a:pt x="41810" y="36513"/>
                  </a:lnTo>
                  <a:lnTo>
                    <a:pt x="41021" y="36100"/>
                  </a:lnTo>
                  <a:lnTo>
                    <a:pt x="40233" y="35642"/>
                  </a:lnTo>
                  <a:lnTo>
                    <a:pt x="39503" y="35091"/>
                  </a:lnTo>
                  <a:lnTo>
                    <a:pt x="38773" y="34495"/>
                  </a:lnTo>
                  <a:lnTo>
                    <a:pt x="38043" y="33807"/>
                  </a:lnTo>
                  <a:lnTo>
                    <a:pt x="37372" y="33073"/>
                  </a:lnTo>
                  <a:lnTo>
                    <a:pt x="36700" y="32201"/>
                  </a:lnTo>
                  <a:lnTo>
                    <a:pt x="36029" y="31422"/>
                  </a:lnTo>
                  <a:lnTo>
                    <a:pt x="34686" y="29495"/>
                  </a:lnTo>
                  <a:lnTo>
                    <a:pt x="33343" y="27431"/>
                  </a:lnTo>
                  <a:lnTo>
                    <a:pt x="32175" y="25596"/>
                  </a:lnTo>
                  <a:lnTo>
                    <a:pt x="30919" y="23761"/>
                  </a:lnTo>
                  <a:lnTo>
                    <a:pt x="30248" y="22981"/>
                  </a:lnTo>
                  <a:lnTo>
                    <a:pt x="29576" y="22155"/>
                  </a:lnTo>
                  <a:lnTo>
                    <a:pt x="28905" y="21376"/>
                  </a:lnTo>
                  <a:lnTo>
                    <a:pt x="28175" y="20688"/>
                  </a:lnTo>
                  <a:lnTo>
                    <a:pt x="27386" y="19954"/>
                  </a:lnTo>
                  <a:lnTo>
                    <a:pt x="26627" y="19449"/>
                  </a:lnTo>
                  <a:lnTo>
                    <a:pt x="25781" y="18899"/>
                  </a:lnTo>
                  <a:lnTo>
                    <a:pt x="24934" y="18486"/>
                  </a:lnTo>
                  <a:lnTo>
                    <a:pt x="23970" y="18119"/>
                  </a:lnTo>
                  <a:lnTo>
                    <a:pt x="23036" y="17844"/>
                  </a:lnTo>
                  <a:lnTo>
                    <a:pt x="22014" y="17660"/>
                  </a:lnTo>
                  <a:lnTo>
                    <a:pt x="20963" y="17660"/>
                  </a:lnTo>
                  <a:lnTo>
                    <a:pt x="19941" y="17660"/>
                  </a:lnTo>
                  <a:lnTo>
                    <a:pt x="18948" y="17844"/>
                  </a:lnTo>
                  <a:lnTo>
                    <a:pt x="18102" y="18119"/>
                  </a:lnTo>
                  <a:lnTo>
                    <a:pt x="17255" y="18486"/>
                  </a:lnTo>
                  <a:lnTo>
                    <a:pt x="16583" y="18807"/>
                  </a:lnTo>
                  <a:lnTo>
                    <a:pt x="15970" y="19174"/>
                  </a:lnTo>
                  <a:lnTo>
                    <a:pt x="15503" y="19541"/>
                  </a:lnTo>
                  <a:lnTo>
                    <a:pt x="15182" y="19862"/>
                  </a:lnTo>
                  <a:lnTo>
                    <a:pt x="16408" y="20229"/>
                  </a:lnTo>
                  <a:lnTo>
                    <a:pt x="17751" y="20871"/>
                  </a:lnTo>
                  <a:lnTo>
                    <a:pt x="18423" y="21284"/>
                  </a:lnTo>
                  <a:lnTo>
                    <a:pt x="19036" y="21743"/>
                  </a:lnTo>
                  <a:lnTo>
                    <a:pt x="19708" y="22155"/>
                  </a:lnTo>
                  <a:lnTo>
                    <a:pt x="20291" y="22706"/>
                  </a:lnTo>
                  <a:lnTo>
                    <a:pt x="20905" y="23302"/>
                  </a:lnTo>
                  <a:lnTo>
                    <a:pt x="21401" y="23944"/>
                  </a:lnTo>
                  <a:lnTo>
                    <a:pt x="21839" y="24633"/>
                  </a:lnTo>
                  <a:lnTo>
                    <a:pt x="22306" y="25412"/>
                  </a:lnTo>
                  <a:lnTo>
                    <a:pt x="22569" y="26238"/>
                  </a:lnTo>
                  <a:lnTo>
                    <a:pt x="22861" y="27110"/>
                  </a:lnTo>
                  <a:lnTo>
                    <a:pt x="23036" y="27981"/>
                  </a:lnTo>
                  <a:lnTo>
                    <a:pt x="23094" y="28944"/>
                  </a:lnTo>
                  <a:lnTo>
                    <a:pt x="23036" y="29724"/>
                  </a:lnTo>
                  <a:lnTo>
                    <a:pt x="22919" y="30550"/>
                  </a:lnTo>
                  <a:lnTo>
                    <a:pt x="22744" y="31146"/>
                  </a:lnTo>
                  <a:lnTo>
                    <a:pt x="22510" y="31788"/>
                  </a:lnTo>
                  <a:lnTo>
                    <a:pt x="22248" y="32293"/>
                  </a:lnTo>
                  <a:lnTo>
                    <a:pt x="21897" y="32752"/>
                  </a:lnTo>
                  <a:lnTo>
                    <a:pt x="21576" y="32981"/>
                  </a:lnTo>
                  <a:lnTo>
                    <a:pt x="21109" y="33256"/>
                  </a:lnTo>
                  <a:lnTo>
                    <a:pt x="20729" y="33348"/>
                  </a:lnTo>
                  <a:lnTo>
                    <a:pt x="20233" y="33348"/>
                  </a:lnTo>
                  <a:lnTo>
                    <a:pt x="19766" y="33256"/>
                  </a:lnTo>
                  <a:lnTo>
                    <a:pt x="19270" y="33073"/>
                  </a:lnTo>
                  <a:lnTo>
                    <a:pt x="18773" y="32752"/>
                  </a:lnTo>
                  <a:lnTo>
                    <a:pt x="18277" y="32201"/>
                  </a:lnTo>
                  <a:lnTo>
                    <a:pt x="17751" y="31605"/>
                  </a:lnTo>
                  <a:lnTo>
                    <a:pt x="17255" y="30871"/>
                  </a:lnTo>
                  <a:lnTo>
                    <a:pt x="16700" y="30000"/>
                  </a:lnTo>
                  <a:lnTo>
                    <a:pt x="16145" y="29128"/>
                  </a:lnTo>
                  <a:lnTo>
                    <a:pt x="15503" y="28348"/>
                  </a:lnTo>
                  <a:lnTo>
                    <a:pt x="14832" y="27522"/>
                  </a:lnTo>
                  <a:lnTo>
                    <a:pt x="14160" y="26743"/>
                  </a:lnTo>
                  <a:lnTo>
                    <a:pt x="13489" y="26055"/>
                  </a:lnTo>
                  <a:lnTo>
                    <a:pt x="12817" y="25412"/>
                  </a:lnTo>
                  <a:lnTo>
                    <a:pt x="12087" y="24816"/>
                  </a:lnTo>
                  <a:lnTo>
                    <a:pt x="11299" y="24266"/>
                  </a:lnTo>
                  <a:lnTo>
                    <a:pt x="10540" y="23853"/>
                  </a:lnTo>
                  <a:lnTo>
                    <a:pt x="9751" y="23394"/>
                  </a:lnTo>
                  <a:lnTo>
                    <a:pt x="8963" y="23073"/>
                  </a:lnTo>
                  <a:lnTo>
                    <a:pt x="8116" y="22798"/>
                  </a:lnTo>
                  <a:lnTo>
                    <a:pt x="7270" y="22522"/>
                  </a:lnTo>
                  <a:lnTo>
                    <a:pt x="6423" y="22431"/>
                  </a:lnTo>
                  <a:lnTo>
                    <a:pt x="5605" y="22431"/>
                  </a:lnTo>
                  <a:lnTo>
                    <a:pt x="4700" y="22431"/>
                  </a:lnTo>
                  <a:lnTo>
                    <a:pt x="3854" y="22614"/>
                  </a:lnTo>
                  <a:lnTo>
                    <a:pt x="3007" y="22889"/>
                  </a:lnTo>
                  <a:lnTo>
                    <a:pt x="2277" y="23119"/>
                  </a:lnTo>
                  <a:lnTo>
                    <a:pt x="1547" y="23577"/>
                  </a:lnTo>
                  <a:lnTo>
                    <a:pt x="934" y="24036"/>
                  </a:lnTo>
                  <a:lnTo>
                    <a:pt x="379" y="24541"/>
                  </a:lnTo>
                  <a:lnTo>
                    <a:pt x="0" y="25091"/>
                  </a:lnTo>
                  <a:lnTo>
                    <a:pt x="992" y="25229"/>
                  </a:lnTo>
                  <a:lnTo>
                    <a:pt x="1956" y="25596"/>
                  </a:lnTo>
                  <a:lnTo>
                    <a:pt x="2861" y="26146"/>
                  </a:lnTo>
                  <a:lnTo>
                    <a:pt x="3737" y="26651"/>
                  </a:lnTo>
                  <a:lnTo>
                    <a:pt x="4583" y="27385"/>
                  </a:lnTo>
                  <a:lnTo>
                    <a:pt x="5372" y="28256"/>
                  </a:lnTo>
                  <a:lnTo>
                    <a:pt x="6160" y="29220"/>
                  </a:lnTo>
                  <a:lnTo>
                    <a:pt x="6890" y="30275"/>
                  </a:lnTo>
                  <a:lnTo>
                    <a:pt x="7620" y="31513"/>
                  </a:lnTo>
                  <a:lnTo>
                    <a:pt x="8291" y="32935"/>
                  </a:lnTo>
                  <a:lnTo>
                    <a:pt x="8963" y="34403"/>
                  </a:lnTo>
                  <a:lnTo>
                    <a:pt x="9635" y="36009"/>
                  </a:lnTo>
                  <a:lnTo>
                    <a:pt x="10306" y="37844"/>
                  </a:lnTo>
                  <a:lnTo>
                    <a:pt x="10919" y="39770"/>
                  </a:lnTo>
                  <a:lnTo>
                    <a:pt x="11591" y="41880"/>
                  </a:lnTo>
                  <a:lnTo>
                    <a:pt x="12204" y="44082"/>
                  </a:lnTo>
                  <a:lnTo>
                    <a:pt x="12613" y="45412"/>
                  </a:lnTo>
                  <a:lnTo>
                    <a:pt x="12992" y="46743"/>
                  </a:lnTo>
                  <a:lnTo>
                    <a:pt x="13430" y="47981"/>
                  </a:lnTo>
                  <a:lnTo>
                    <a:pt x="13897" y="49220"/>
                  </a:lnTo>
                  <a:lnTo>
                    <a:pt x="14394" y="50458"/>
                  </a:lnTo>
                  <a:lnTo>
                    <a:pt x="14948" y="51559"/>
                  </a:lnTo>
                  <a:lnTo>
                    <a:pt x="15503" y="52660"/>
                  </a:lnTo>
                  <a:lnTo>
                    <a:pt x="16175" y="53623"/>
                  </a:lnTo>
                  <a:lnTo>
                    <a:pt x="16875" y="54587"/>
                  </a:lnTo>
                  <a:lnTo>
                    <a:pt x="17635" y="55366"/>
                  </a:lnTo>
                  <a:lnTo>
                    <a:pt x="18481" y="56055"/>
                  </a:lnTo>
                  <a:lnTo>
                    <a:pt x="19386" y="56697"/>
                  </a:lnTo>
                  <a:lnTo>
                    <a:pt x="20379" y="57201"/>
                  </a:lnTo>
                  <a:lnTo>
                    <a:pt x="21459" y="57568"/>
                  </a:lnTo>
                  <a:lnTo>
                    <a:pt x="22627" y="57844"/>
                  </a:lnTo>
                  <a:lnTo>
                    <a:pt x="23883" y="57935"/>
                  </a:lnTo>
                  <a:lnTo>
                    <a:pt x="25109" y="57935"/>
                  </a:lnTo>
                  <a:lnTo>
                    <a:pt x="26452" y="57660"/>
                  </a:lnTo>
                  <a:lnTo>
                    <a:pt x="27854" y="57477"/>
                  </a:lnTo>
                  <a:lnTo>
                    <a:pt x="29197" y="57293"/>
                  </a:lnTo>
                  <a:lnTo>
                    <a:pt x="29927" y="57293"/>
                  </a:lnTo>
                  <a:lnTo>
                    <a:pt x="30598" y="57385"/>
                  </a:lnTo>
                  <a:lnTo>
                    <a:pt x="31270" y="57477"/>
                  </a:lnTo>
                  <a:lnTo>
                    <a:pt x="31883" y="57660"/>
                  </a:lnTo>
                  <a:lnTo>
                    <a:pt x="32496" y="58027"/>
                  </a:lnTo>
                  <a:lnTo>
                    <a:pt x="33109" y="58440"/>
                  </a:lnTo>
                  <a:lnTo>
                    <a:pt x="33693" y="58990"/>
                  </a:lnTo>
                  <a:lnTo>
                    <a:pt x="34189" y="59587"/>
                  </a:lnTo>
                  <a:lnTo>
                    <a:pt x="34569" y="60366"/>
                  </a:lnTo>
                  <a:lnTo>
                    <a:pt x="34978" y="61100"/>
                  </a:lnTo>
                  <a:lnTo>
                    <a:pt x="35240" y="61880"/>
                  </a:lnTo>
                  <a:lnTo>
                    <a:pt x="35474" y="62660"/>
                  </a:lnTo>
                  <a:lnTo>
                    <a:pt x="35708" y="63486"/>
                  </a:lnTo>
                  <a:lnTo>
                    <a:pt x="35854" y="64266"/>
                  </a:lnTo>
                  <a:lnTo>
                    <a:pt x="35970" y="65045"/>
                  </a:lnTo>
                  <a:lnTo>
                    <a:pt x="36087" y="65825"/>
                  </a:lnTo>
                  <a:lnTo>
                    <a:pt x="36262" y="67522"/>
                  </a:lnTo>
                  <a:lnTo>
                    <a:pt x="36437" y="69174"/>
                  </a:lnTo>
                  <a:lnTo>
                    <a:pt x="36496" y="70000"/>
                  </a:lnTo>
                  <a:lnTo>
                    <a:pt x="36642" y="70779"/>
                  </a:lnTo>
                  <a:lnTo>
                    <a:pt x="36759" y="71559"/>
                  </a:lnTo>
                  <a:lnTo>
                    <a:pt x="36992" y="72385"/>
                  </a:lnTo>
                  <a:lnTo>
                    <a:pt x="37255" y="73256"/>
                  </a:lnTo>
                  <a:lnTo>
                    <a:pt x="37605" y="74128"/>
                  </a:lnTo>
                  <a:lnTo>
                    <a:pt x="37927" y="74908"/>
                  </a:lnTo>
                  <a:lnTo>
                    <a:pt x="38335" y="75642"/>
                  </a:lnTo>
                  <a:lnTo>
                    <a:pt x="38773" y="76330"/>
                  </a:lnTo>
                  <a:lnTo>
                    <a:pt x="39299" y="76926"/>
                  </a:lnTo>
                  <a:lnTo>
                    <a:pt x="39854" y="77568"/>
                  </a:lnTo>
                  <a:lnTo>
                    <a:pt x="40467" y="78073"/>
                  </a:lnTo>
                  <a:lnTo>
                    <a:pt x="41080" y="78532"/>
                  </a:lnTo>
                  <a:lnTo>
                    <a:pt x="41810" y="78944"/>
                  </a:lnTo>
                  <a:lnTo>
                    <a:pt x="42540" y="79311"/>
                  </a:lnTo>
                  <a:lnTo>
                    <a:pt x="43386" y="79678"/>
                  </a:lnTo>
                  <a:lnTo>
                    <a:pt x="44204" y="79954"/>
                  </a:lnTo>
                  <a:lnTo>
                    <a:pt x="45167" y="80091"/>
                  </a:lnTo>
                  <a:lnTo>
                    <a:pt x="46131" y="80275"/>
                  </a:lnTo>
                  <a:lnTo>
                    <a:pt x="47182" y="80458"/>
                  </a:lnTo>
                  <a:lnTo>
                    <a:pt x="46744" y="81009"/>
                  </a:lnTo>
                  <a:lnTo>
                    <a:pt x="46248" y="81513"/>
                  </a:lnTo>
                  <a:lnTo>
                    <a:pt x="45664" y="81972"/>
                  </a:lnTo>
                  <a:lnTo>
                    <a:pt x="45109" y="82293"/>
                  </a:lnTo>
                  <a:lnTo>
                    <a:pt x="44496" y="82660"/>
                  </a:lnTo>
                  <a:lnTo>
                    <a:pt x="43883" y="82935"/>
                  </a:lnTo>
                  <a:lnTo>
                    <a:pt x="43211" y="83211"/>
                  </a:lnTo>
                  <a:lnTo>
                    <a:pt x="42540" y="83348"/>
                  </a:lnTo>
                  <a:lnTo>
                    <a:pt x="41868" y="83532"/>
                  </a:lnTo>
                  <a:lnTo>
                    <a:pt x="41138" y="83623"/>
                  </a:lnTo>
                  <a:lnTo>
                    <a:pt x="40408" y="83623"/>
                  </a:lnTo>
                  <a:lnTo>
                    <a:pt x="39678" y="83623"/>
                  </a:lnTo>
                  <a:lnTo>
                    <a:pt x="38218" y="83532"/>
                  </a:lnTo>
                  <a:lnTo>
                    <a:pt x="36700" y="83302"/>
                  </a:lnTo>
                  <a:lnTo>
                    <a:pt x="35240" y="82844"/>
                  </a:lnTo>
                  <a:lnTo>
                    <a:pt x="33781" y="82247"/>
                  </a:lnTo>
                  <a:lnTo>
                    <a:pt x="32379" y="81513"/>
                  </a:lnTo>
                  <a:lnTo>
                    <a:pt x="31036" y="80733"/>
                  </a:lnTo>
                  <a:lnTo>
                    <a:pt x="29810" y="79770"/>
                  </a:lnTo>
                  <a:lnTo>
                    <a:pt x="28700" y="78807"/>
                  </a:lnTo>
                  <a:lnTo>
                    <a:pt x="28175" y="78256"/>
                  </a:lnTo>
                  <a:lnTo>
                    <a:pt x="27737" y="77660"/>
                  </a:lnTo>
                  <a:lnTo>
                    <a:pt x="27299" y="77018"/>
                  </a:lnTo>
                  <a:lnTo>
                    <a:pt x="26890" y="76513"/>
                  </a:lnTo>
                  <a:lnTo>
                    <a:pt x="26948" y="77981"/>
                  </a:lnTo>
                  <a:lnTo>
                    <a:pt x="27065" y="79495"/>
                  </a:lnTo>
                  <a:lnTo>
                    <a:pt x="27240" y="81009"/>
                  </a:lnTo>
                  <a:lnTo>
                    <a:pt x="27445" y="82477"/>
                  </a:lnTo>
                  <a:lnTo>
                    <a:pt x="27678" y="83899"/>
                  </a:lnTo>
                  <a:lnTo>
                    <a:pt x="28029" y="85321"/>
                  </a:lnTo>
                  <a:lnTo>
                    <a:pt x="28350" y="86697"/>
                  </a:lnTo>
                  <a:lnTo>
                    <a:pt x="28759" y="88027"/>
                  </a:lnTo>
                  <a:lnTo>
                    <a:pt x="29138" y="89357"/>
                  </a:lnTo>
                  <a:lnTo>
                    <a:pt x="29635" y="90596"/>
                  </a:lnTo>
                  <a:lnTo>
                    <a:pt x="30160" y="91834"/>
                  </a:lnTo>
                  <a:lnTo>
                    <a:pt x="30715" y="92981"/>
                  </a:lnTo>
                  <a:lnTo>
                    <a:pt x="31328" y="94128"/>
                  </a:lnTo>
                  <a:lnTo>
                    <a:pt x="32000" y="95183"/>
                  </a:lnTo>
                  <a:lnTo>
                    <a:pt x="32729" y="96146"/>
                  </a:lnTo>
                  <a:lnTo>
                    <a:pt x="33459" y="97110"/>
                  </a:lnTo>
                  <a:lnTo>
                    <a:pt x="34248" y="97981"/>
                  </a:lnTo>
                  <a:lnTo>
                    <a:pt x="35094" y="98761"/>
                  </a:lnTo>
                  <a:lnTo>
                    <a:pt x="35970" y="99495"/>
                  </a:lnTo>
                  <a:lnTo>
                    <a:pt x="36934" y="100091"/>
                  </a:lnTo>
                  <a:lnTo>
                    <a:pt x="37897" y="100733"/>
                  </a:lnTo>
                  <a:lnTo>
                    <a:pt x="38948" y="101146"/>
                  </a:lnTo>
                  <a:lnTo>
                    <a:pt x="40000" y="101605"/>
                  </a:lnTo>
                  <a:lnTo>
                    <a:pt x="41138" y="101880"/>
                  </a:lnTo>
                  <a:lnTo>
                    <a:pt x="42248" y="102018"/>
                  </a:lnTo>
                  <a:lnTo>
                    <a:pt x="43503" y="102110"/>
                  </a:lnTo>
                  <a:lnTo>
                    <a:pt x="44788" y="102110"/>
                  </a:lnTo>
                  <a:lnTo>
                    <a:pt x="46072" y="102018"/>
                  </a:lnTo>
                  <a:lnTo>
                    <a:pt x="47416" y="101788"/>
                  </a:lnTo>
                  <a:lnTo>
                    <a:pt x="48817" y="101513"/>
                  </a:lnTo>
                  <a:lnTo>
                    <a:pt x="50277" y="100963"/>
                  </a:lnTo>
                  <a:lnTo>
                    <a:pt x="51737" y="100458"/>
                  </a:lnTo>
                  <a:lnTo>
                    <a:pt x="52788" y="100091"/>
                  </a:lnTo>
                  <a:lnTo>
                    <a:pt x="53693" y="99908"/>
                  </a:lnTo>
                  <a:lnTo>
                    <a:pt x="54131" y="99908"/>
                  </a:lnTo>
                  <a:lnTo>
                    <a:pt x="54598" y="100000"/>
                  </a:lnTo>
                  <a:lnTo>
                    <a:pt x="54978" y="100091"/>
                  </a:lnTo>
                  <a:lnTo>
                    <a:pt x="55386" y="100275"/>
                  </a:lnTo>
                  <a:lnTo>
                    <a:pt x="55708" y="100550"/>
                  </a:lnTo>
                  <a:lnTo>
                    <a:pt x="56058" y="100871"/>
                  </a:lnTo>
                  <a:lnTo>
                    <a:pt x="56379" y="101238"/>
                  </a:lnTo>
                  <a:lnTo>
                    <a:pt x="56671" y="101697"/>
                  </a:lnTo>
                  <a:lnTo>
                    <a:pt x="56934" y="102201"/>
                  </a:lnTo>
                  <a:lnTo>
                    <a:pt x="57226" y="102935"/>
                  </a:lnTo>
                  <a:lnTo>
                    <a:pt x="57459" y="103623"/>
                  </a:lnTo>
                  <a:lnTo>
                    <a:pt x="57664" y="104403"/>
                  </a:lnTo>
                  <a:lnTo>
                    <a:pt x="57956" y="105458"/>
                  </a:lnTo>
                  <a:lnTo>
                    <a:pt x="58277" y="106422"/>
                  </a:lnTo>
                  <a:lnTo>
                    <a:pt x="58686" y="107339"/>
                  </a:lnTo>
                  <a:lnTo>
                    <a:pt x="59124" y="108119"/>
                  </a:lnTo>
                  <a:lnTo>
                    <a:pt x="59591" y="108715"/>
                  </a:lnTo>
                  <a:lnTo>
                    <a:pt x="60087" y="109357"/>
                  </a:lnTo>
                  <a:lnTo>
                    <a:pt x="60583" y="109770"/>
                  </a:lnTo>
                  <a:lnTo>
                    <a:pt x="61138" y="110229"/>
                  </a:lnTo>
                  <a:lnTo>
                    <a:pt x="61722" y="110504"/>
                  </a:lnTo>
                  <a:lnTo>
                    <a:pt x="62277" y="110733"/>
                  </a:lnTo>
                  <a:lnTo>
                    <a:pt x="62890" y="110917"/>
                  </a:lnTo>
                  <a:lnTo>
                    <a:pt x="63503" y="111009"/>
                  </a:lnTo>
                  <a:lnTo>
                    <a:pt x="64116" y="111009"/>
                  </a:lnTo>
                  <a:lnTo>
                    <a:pt x="64729" y="111009"/>
                  </a:lnTo>
                  <a:lnTo>
                    <a:pt x="65343" y="111009"/>
                  </a:lnTo>
                  <a:lnTo>
                    <a:pt x="65956" y="110917"/>
                  </a:lnTo>
                  <a:lnTo>
                    <a:pt x="67357" y="110688"/>
                  </a:lnTo>
                  <a:lnTo>
                    <a:pt x="68729" y="110504"/>
                  </a:lnTo>
                  <a:lnTo>
                    <a:pt x="69956" y="110504"/>
                  </a:lnTo>
                  <a:lnTo>
                    <a:pt x="71182" y="110596"/>
                  </a:lnTo>
                  <a:lnTo>
                    <a:pt x="72291" y="110688"/>
                  </a:lnTo>
                  <a:lnTo>
                    <a:pt x="73430" y="110917"/>
                  </a:lnTo>
                  <a:lnTo>
                    <a:pt x="74423" y="111376"/>
                  </a:lnTo>
                  <a:lnTo>
                    <a:pt x="75445" y="111834"/>
                  </a:lnTo>
                  <a:lnTo>
                    <a:pt x="76437" y="112431"/>
                  </a:lnTo>
                  <a:lnTo>
                    <a:pt x="77343" y="113119"/>
                  </a:lnTo>
                  <a:lnTo>
                    <a:pt x="78248" y="113990"/>
                  </a:lnTo>
                  <a:lnTo>
                    <a:pt x="79153" y="114908"/>
                  </a:lnTo>
                  <a:lnTo>
                    <a:pt x="79970" y="116055"/>
                  </a:lnTo>
                  <a:lnTo>
                    <a:pt x="80817" y="117201"/>
                  </a:lnTo>
                  <a:lnTo>
                    <a:pt x="81664" y="118577"/>
                  </a:lnTo>
                  <a:lnTo>
                    <a:pt x="82510" y="120000"/>
                  </a:lnTo>
                  <a:lnTo>
                    <a:pt x="82569" y="118761"/>
                  </a:lnTo>
                  <a:lnTo>
                    <a:pt x="82627" y="117522"/>
                  </a:lnTo>
                  <a:lnTo>
                    <a:pt x="82569" y="116376"/>
                  </a:lnTo>
                  <a:lnTo>
                    <a:pt x="82569" y="115137"/>
                  </a:lnTo>
                  <a:lnTo>
                    <a:pt x="82452" y="114082"/>
                  </a:lnTo>
                  <a:lnTo>
                    <a:pt x="82335" y="112935"/>
                  </a:lnTo>
                  <a:lnTo>
                    <a:pt x="82218" y="111880"/>
                  </a:lnTo>
                  <a:lnTo>
                    <a:pt x="82014" y="110825"/>
                  </a:lnTo>
                  <a:lnTo>
                    <a:pt x="81839" y="109862"/>
                  </a:lnTo>
                  <a:lnTo>
                    <a:pt x="81605" y="108899"/>
                  </a:lnTo>
                  <a:lnTo>
                    <a:pt x="81343" y="107935"/>
                  </a:lnTo>
                  <a:lnTo>
                    <a:pt x="81051" y="107064"/>
                  </a:lnTo>
                  <a:lnTo>
                    <a:pt x="80437" y="105275"/>
                  </a:lnTo>
                  <a:lnTo>
                    <a:pt x="79766" y="103715"/>
                  </a:lnTo>
                  <a:lnTo>
                    <a:pt x="79036" y="102110"/>
                  </a:lnTo>
                  <a:lnTo>
                    <a:pt x="78248" y="100825"/>
                  </a:lnTo>
                  <a:lnTo>
                    <a:pt x="77401" y="99495"/>
                  </a:lnTo>
                  <a:lnTo>
                    <a:pt x="76554" y="98348"/>
                  </a:lnTo>
                  <a:lnTo>
                    <a:pt x="75737" y="97201"/>
                  </a:lnTo>
                  <a:lnTo>
                    <a:pt x="74948" y="96238"/>
                  </a:lnTo>
                  <a:lnTo>
                    <a:pt x="74160" y="95412"/>
                  </a:lnTo>
                  <a:lnTo>
                    <a:pt x="73372" y="94633"/>
                  </a:lnTo>
                  <a:lnTo>
                    <a:pt x="72700" y="93944"/>
                  </a:lnTo>
                  <a:lnTo>
                    <a:pt x="72145" y="93211"/>
                  </a:lnTo>
                  <a:lnTo>
                    <a:pt x="71620" y="92614"/>
                  </a:lnTo>
                  <a:lnTo>
                    <a:pt x="71182" y="91926"/>
                  </a:lnTo>
                  <a:lnTo>
                    <a:pt x="70802" y="91192"/>
                  </a:lnTo>
                  <a:lnTo>
                    <a:pt x="70452" y="90504"/>
                  </a:lnTo>
                  <a:lnTo>
                    <a:pt x="70160" y="89908"/>
                  </a:lnTo>
                  <a:lnTo>
                    <a:pt x="69956" y="89174"/>
                  </a:lnTo>
                  <a:lnTo>
                    <a:pt x="69781" y="88577"/>
                  </a:lnTo>
                  <a:lnTo>
                    <a:pt x="69605" y="87844"/>
                  </a:lnTo>
                  <a:lnTo>
                    <a:pt x="69489" y="87247"/>
                  </a:lnTo>
                  <a:lnTo>
                    <a:pt x="69401" y="86605"/>
                  </a:lnTo>
                  <a:lnTo>
                    <a:pt x="69343" y="85412"/>
                  </a:lnTo>
                  <a:lnTo>
                    <a:pt x="69284" y="84266"/>
                  </a:lnTo>
                  <a:lnTo>
                    <a:pt x="69781" y="85137"/>
                  </a:lnTo>
                  <a:lnTo>
                    <a:pt x="70277" y="85917"/>
                  </a:lnTo>
                  <a:lnTo>
                    <a:pt x="70832" y="86697"/>
                  </a:lnTo>
                  <a:lnTo>
                    <a:pt x="71416" y="87431"/>
                  </a:lnTo>
                  <a:lnTo>
                    <a:pt x="72029" y="88027"/>
                  </a:lnTo>
                  <a:lnTo>
                    <a:pt x="72583" y="88577"/>
                  </a:lnTo>
                  <a:lnTo>
                    <a:pt x="73197" y="89082"/>
                  </a:lnTo>
                  <a:lnTo>
                    <a:pt x="73810" y="89633"/>
                  </a:lnTo>
                  <a:lnTo>
                    <a:pt x="74423" y="90045"/>
                  </a:lnTo>
                  <a:lnTo>
                    <a:pt x="75094" y="90412"/>
                  </a:lnTo>
                  <a:lnTo>
                    <a:pt x="75737" y="90779"/>
                  </a:lnTo>
                  <a:lnTo>
                    <a:pt x="76408" y="91100"/>
                  </a:lnTo>
                  <a:lnTo>
                    <a:pt x="77751" y="91559"/>
                  </a:lnTo>
                  <a:lnTo>
                    <a:pt x="79094" y="91926"/>
                  </a:lnTo>
                  <a:lnTo>
                    <a:pt x="80204" y="92155"/>
                  </a:lnTo>
                  <a:lnTo>
                    <a:pt x="81343" y="92522"/>
                  </a:lnTo>
                  <a:lnTo>
                    <a:pt x="82394" y="92889"/>
                  </a:lnTo>
                  <a:lnTo>
                    <a:pt x="83445" y="93211"/>
                  </a:lnTo>
                  <a:lnTo>
                    <a:pt x="84408" y="93669"/>
                  </a:lnTo>
                  <a:lnTo>
                    <a:pt x="85372" y="94128"/>
                  </a:lnTo>
                  <a:lnTo>
                    <a:pt x="86248" y="94633"/>
                  </a:lnTo>
                  <a:lnTo>
                    <a:pt x="87094" y="95183"/>
                  </a:lnTo>
                  <a:lnTo>
                    <a:pt x="87941" y="95779"/>
                  </a:lnTo>
                  <a:lnTo>
                    <a:pt x="88671" y="96422"/>
                  </a:lnTo>
                  <a:lnTo>
                    <a:pt x="89401" y="97110"/>
                  </a:lnTo>
                  <a:lnTo>
                    <a:pt x="90072" y="97889"/>
                  </a:lnTo>
                  <a:lnTo>
                    <a:pt x="90686" y="98669"/>
                  </a:lnTo>
                  <a:lnTo>
                    <a:pt x="91240" y="99495"/>
                  </a:lnTo>
                  <a:lnTo>
                    <a:pt x="91766" y="100366"/>
                  </a:lnTo>
                  <a:lnTo>
                    <a:pt x="92262" y="101330"/>
                  </a:lnTo>
                  <a:lnTo>
                    <a:pt x="92262" y="100000"/>
                  </a:lnTo>
                  <a:lnTo>
                    <a:pt x="92262" y="98669"/>
                  </a:lnTo>
                  <a:lnTo>
                    <a:pt x="92145" y="97477"/>
                  </a:lnTo>
                  <a:lnTo>
                    <a:pt x="92029" y="96330"/>
                  </a:lnTo>
                  <a:lnTo>
                    <a:pt x="91854" y="95183"/>
                  </a:lnTo>
                  <a:lnTo>
                    <a:pt x="91649" y="94128"/>
                  </a:lnTo>
                  <a:lnTo>
                    <a:pt x="91357" y="93073"/>
                  </a:lnTo>
                  <a:lnTo>
                    <a:pt x="91094" y="92110"/>
                  </a:lnTo>
                  <a:lnTo>
                    <a:pt x="90686" y="91192"/>
                  </a:lnTo>
                  <a:lnTo>
                    <a:pt x="90364" y="90321"/>
                  </a:lnTo>
                  <a:lnTo>
                    <a:pt x="89956" y="89449"/>
                  </a:lnTo>
                  <a:lnTo>
                    <a:pt x="89518" y="88669"/>
                  </a:lnTo>
                  <a:lnTo>
                    <a:pt x="88613" y="87155"/>
                  </a:lnTo>
                  <a:lnTo>
                    <a:pt x="87708" y="85825"/>
                  </a:lnTo>
                  <a:lnTo>
                    <a:pt x="85751" y="83348"/>
                  </a:lnTo>
                  <a:lnTo>
                    <a:pt x="83970" y="81146"/>
                  </a:lnTo>
                  <a:lnTo>
                    <a:pt x="83182" y="80091"/>
                  </a:lnTo>
                  <a:lnTo>
                    <a:pt x="82569" y="78944"/>
                  </a:lnTo>
                  <a:lnTo>
                    <a:pt x="82277" y="78440"/>
                  </a:lnTo>
                  <a:lnTo>
                    <a:pt x="82043" y="77889"/>
                  </a:lnTo>
                  <a:lnTo>
                    <a:pt x="81839" y="77293"/>
                  </a:lnTo>
                  <a:lnTo>
                    <a:pt x="81722" y="76743"/>
                  </a:lnTo>
                  <a:lnTo>
                    <a:pt x="82832" y="77889"/>
                  </a:lnTo>
                  <a:lnTo>
                    <a:pt x="83970" y="78807"/>
                  </a:lnTo>
                  <a:lnTo>
                    <a:pt x="84963" y="79587"/>
                  </a:lnTo>
                  <a:lnTo>
                    <a:pt x="86043" y="80091"/>
                  </a:lnTo>
                  <a:lnTo>
                    <a:pt x="87094" y="80550"/>
                  </a:lnTo>
                  <a:lnTo>
                    <a:pt x="88175" y="80733"/>
                  </a:lnTo>
                  <a:lnTo>
                    <a:pt x="89284" y="80825"/>
                  </a:lnTo>
                  <a:lnTo>
                    <a:pt x="90452" y="80733"/>
                  </a:lnTo>
                  <a:lnTo>
                    <a:pt x="91240" y="80642"/>
                  </a:lnTo>
                  <a:lnTo>
                    <a:pt x="92145" y="80366"/>
                  </a:lnTo>
                  <a:lnTo>
                    <a:pt x="92992" y="80091"/>
                  </a:lnTo>
                  <a:lnTo>
                    <a:pt x="93897" y="79770"/>
                  </a:lnTo>
                  <a:lnTo>
                    <a:pt x="94715" y="79495"/>
                  </a:lnTo>
                  <a:lnTo>
                    <a:pt x="95620" y="79220"/>
                  </a:lnTo>
                  <a:lnTo>
                    <a:pt x="96525" y="79036"/>
                  </a:lnTo>
                  <a:lnTo>
                    <a:pt x="97430" y="78944"/>
                  </a:lnTo>
                  <a:lnTo>
                    <a:pt x="98306" y="78944"/>
                  </a:lnTo>
                  <a:lnTo>
                    <a:pt x="99153" y="79128"/>
                  </a:lnTo>
                  <a:lnTo>
                    <a:pt x="99591" y="79311"/>
                  </a:lnTo>
                  <a:lnTo>
                    <a:pt x="100058" y="79587"/>
                  </a:lnTo>
                  <a:lnTo>
                    <a:pt x="100437" y="79862"/>
                  </a:lnTo>
                  <a:lnTo>
                    <a:pt x="100905" y="80091"/>
                  </a:lnTo>
                  <a:lnTo>
                    <a:pt x="101284" y="80550"/>
                  </a:lnTo>
                  <a:lnTo>
                    <a:pt x="101722" y="81009"/>
                  </a:lnTo>
                  <a:lnTo>
                    <a:pt x="102131" y="81513"/>
                  </a:lnTo>
                  <a:lnTo>
                    <a:pt x="102510" y="82155"/>
                  </a:lnTo>
                  <a:lnTo>
                    <a:pt x="102919" y="82844"/>
                  </a:lnTo>
                  <a:lnTo>
                    <a:pt x="103299" y="83623"/>
                  </a:lnTo>
                  <a:lnTo>
                    <a:pt x="103708" y="84403"/>
                  </a:lnTo>
                  <a:lnTo>
                    <a:pt x="104029" y="85412"/>
                  </a:lnTo>
                  <a:lnTo>
                    <a:pt x="104992" y="84495"/>
                  </a:lnTo>
                  <a:lnTo>
                    <a:pt x="105985" y="83807"/>
                  </a:lnTo>
                  <a:lnTo>
                    <a:pt x="107007" y="83211"/>
                  </a:lnTo>
                  <a:lnTo>
                    <a:pt x="108000" y="82752"/>
                  </a:lnTo>
                  <a:lnTo>
                    <a:pt x="109080" y="82477"/>
                  </a:lnTo>
                  <a:lnTo>
                    <a:pt x="110131" y="82293"/>
                  </a:lnTo>
                  <a:lnTo>
                    <a:pt x="111211" y="82293"/>
                  </a:lnTo>
                  <a:lnTo>
                    <a:pt x="112204" y="82385"/>
                  </a:lnTo>
                  <a:lnTo>
                    <a:pt x="113284" y="82568"/>
                  </a:lnTo>
                  <a:lnTo>
                    <a:pt x="114335" y="82935"/>
                  </a:lnTo>
                  <a:lnTo>
                    <a:pt x="115357" y="83302"/>
                  </a:lnTo>
                  <a:lnTo>
                    <a:pt x="116379" y="83807"/>
                  </a:lnTo>
                  <a:lnTo>
                    <a:pt x="117313" y="84357"/>
                  </a:lnTo>
                  <a:lnTo>
                    <a:pt x="118277" y="85045"/>
                  </a:lnTo>
                  <a:lnTo>
                    <a:pt x="119124" y="85733"/>
                  </a:lnTo>
                  <a:lnTo>
                    <a:pt x="120000" y="86559"/>
                  </a:lnTo>
                  <a:close/>
                  <a:moveTo>
                    <a:pt x="65576" y="66467"/>
                  </a:moveTo>
                  <a:lnTo>
                    <a:pt x="54364" y="66467"/>
                  </a:lnTo>
                  <a:lnTo>
                    <a:pt x="54364" y="48761"/>
                  </a:lnTo>
                  <a:lnTo>
                    <a:pt x="65576" y="48761"/>
                  </a:lnTo>
                  <a:lnTo>
                    <a:pt x="65576" y="66467"/>
                  </a:ln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Shape 21"/>
          <p:cNvSpPr txBox="1"/>
          <p:nvPr/>
        </p:nvSpPr>
        <p:spPr>
          <a:xfrm>
            <a:off x="2267744" y="6165304"/>
            <a:ext cx="280831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fi-FI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Kasvatustieteellinen tiedekunta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ina.janhonen@helsinki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italouslehti.fi/artikkelit/ruokataju-on-omakohtaista-ymmarrysta-ruokavalinnoist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lkari.fi/bitstream/handle/10024/131834/Syo%CC%88da%CC%88a%CC%88n_ja_opitaan_yhdessa%CC%88_WEB.pdf?sequence=1" TargetMode="External"/><Relationship Id="rId4" Type="http://schemas.openxmlformats.org/officeDocument/2006/relationships/hyperlink" Target="http://www.oph.fi/download/163777_perusopetuksen_opetussuunnitelman_perusteet_2014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.fi/fi/uutiset/opetus-ja-opiskelu/ruoanlaitto-kotona-lisaa-ruokataju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609600" y="4086075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KT, ruokakasvatuksen tutkija, kotitalouspedagogiikan yliopistonlehtori, Helsingin yliopisto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fi-FI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2000" dirty="0"/>
              <a:t>Sähköposti: </a:t>
            </a:r>
            <a:r>
              <a:rPr lang="fi-FI" sz="2000" dirty="0">
                <a:hlinkClick r:id="rId3"/>
              </a:rPr>
              <a:t>kristiina.janhonen@helsinki.fi</a:t>
            </a:r>
            <a:endParaRPr lang="fi-FI" sz="2000" dirty="0"/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Somessa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@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lang="fi-FI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789931"/>
            <a:ext cx="7772400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</a:t>
            </a:r>
            <a:r>
              <a:rPr lang="fi-FI" sz="5400" dirty="0"/>
              <a:t>ä on ruokataju?</a:t>
            </a:r>
            <a:br>
              <a:rPr lang="fi-FI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i-FI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F67AD-F8D0-D542-A8B2-F69E5572FCAD}"/>
              </a:ext>
            </a:extLst>
          </p:cNvPr>
          <p:cNvSpPr txBox="1"/>
          <p:nvPr/>
        </p:nvSpPr>
        <p:spPr>
          <a:xfrm>
            <a:off x="3566983" y="377952"/>
            <a:ext cx="5325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Marttaliiton #järkiruokaa lautasella -seminaari, 20.4.2018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251520" y="692696"/>
            <a:ext cx="8640960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KIRJALLISUUTTA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251520" y="1844824"/>
            <a:ext cx="8640960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7825" marR="0" lvl="0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Janhonen, K.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Torkkeli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K. Mäkelä, J. (2018), ”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Informal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food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sense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home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cooking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”, </a:t>
            </a:r>
            <a:r>
              <a:rPr lang="fi-FI" sz="1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Käsikirjoitus.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7825" marR="0" lvl="0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Janhonen, K. (2018), Ruokatajun kehittyminen tukee kokonaisvaltaista arjen hyvinvointia, Valtakunnallinen työpajayhdistys, blogi 7.3.2018.</a:t>
            </a:r>
          </a:p>
          <a:p>
            <a:pPr marL="377825" marR="0" lvl="0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Janhonen, K. &amp; Kauppinen, E. (2017). Nuorten ruokakasvatus eri kentillä – kohti vahvempaa yhteistyötä! Näkökulma, 45, Nuorisotutkimusseura ry. Ja Nuorisotutkimusverkosto.</a:t>
            </a:r>
          </a:p>
          <a:p>
            <a:pPr marL="377825" marR="0" lvl="0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Janhonen, K, Mäkelä, J. &amp; Palojoki, P. (2016) Food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Normative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Promoting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Agency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 J.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Sumner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(Ed.), Learning, Food and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Sites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Resistance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93-110).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Palgrave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Macmillan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7825" marR="0" lvl="0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Janhonen, K., Kauppinen, E., Mäkelä, J. &amp; Palojoki, P. (2016). Ruokataju on omakohtaista ymmärrystä ruokavalinnoista, Kotitalous, 79, 2.</a:t>
            </a:r>
            <a:b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Linkki: </a:t>
            </a:r>
            <a:r>
              <a:rPr lang="fi-FI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http://www.kotitalouslehti.fi/artikkelit/ruokataju-on-omakohtaista-ymmarrysta-ruokavalinnoista/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7825" marR="0" lvl="0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Janhonen, K., Mäkelä, J. and Palojoki, P. (2015), “Peruskoulun ruokakasvatus ravintotiedosta ruokatajuun”, Teoksessa: Janhonen-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Abruquah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H. and Palojoki, P. (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Eds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.), Luova ja vastuullinen kotitalousopetus, Kotitalous- ja käsityötieteiden julkaisuja 38,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Unigrafia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Helsinki,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107–121.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7825" marR="0" lvl="0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POPS (2014), Perusopetuksen opetussuunnitelman perusteet 2014 [National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2014]. </a:t>
            </a:r>
            <a:r>
              <a:rPr lang="fi-FI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at: </a:t>
            </a:r>
            <a:r>
              <a:rPr lang="fi-FI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http://www.oph.fi/download/163777_perusopetuksen_opetussuunnitelman_perusteet_2014.pdf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7825" marR="0" lvl="0" indent="-2857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VRN (2017). ”Syödään ja opitaan yhdessä – Kouluruokailusuositus. Saatavilla osoitteesta: </a:t>
            </a:r>
            <a:r>
              <a:rPr lang="fi-FI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https://www.julkari.fi/bitstream/handle/10024/131834/Syo%CC%88da%CC%88a%CC%88n_ja_opitaan_yhdessa%CC%88_WEB.pdf?sequence=1</a:t>
            </a:r>
            <a:r>
              <a:rPr lang="fi-FI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i-FI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5">
            <a:extLst>
              <a:ext uri="{FF2B5EF4-FFF2-40B4-BE49-F238E27FC236}">
                <a16:creationId xmlns:a16="http://schemas.microsoft.com/office/drawing/2014/main" id="{31247E14-A823-9F4C-A636-B63AB014587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E68F192-9C43-E749-B069-F4F27E9E5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F415DA-5B82-244D-801F-CB08BAC2A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RUOKATAJU ON RUOKAKASVATUKSEN TAVOITE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129A4-26E8-EE49-A2E6-839993B93F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sp>
        <p:nvSpPr>
          <p:cNvPr id="5" name="Shape 194">
            <a:extLst>
              <a:ext uri="{FF2B5EF4-FFF2-40B4-BE49-F238E27FC236}">
                <a16:creationId xmlns:a16="http://schemas.microsoft.com/office/drawing/2014/main" id="{62577835-833E-5D4E-B16E-BE638502FDD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85">
            <a:extLst>
              <a:ext uri="{FF2B5EF4-FFF2-40B4-BE49-F238E27FC236}">
                <a16:creationId xmlns:a16="http://schemas.microsoft.com/office/drawing/2014/main" id="{B14C0CBD-B782-3141-BEC6-9917F409B5E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4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6731" y="2147299"/>
            <a:ext cx="4349941" cy="316518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</a:pPr>
            <a:fld id="{00000000-1234-1234-1234-123412341234}" type="slidenum">
              <a:rPr lang="fi-FI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757264" y="498476"/>
            <a:ext cx="6624736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fi-FI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RUOKATAJU ON OMAKOHTAISTA YMMÄRRYSTÄ RUOKAVALINNOISTA</a:t>
            </a: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5531" y="2595355"/>
            <a:ext cx="1786013" cy="25069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B05E3-AD24-174A-A6B2-907C110C075D}"/>
              </a:ext>
            </a:extLst>
          </p:cNvPr>
          <p:cNvSpPr txBox="1"/>
          <p:nvPr/>
        </p:nvSpPr>
        <p:spPr>
          <a:xfrm>
            <a:off x="1026731" y="5770735"/>
            <a:ext cx="64331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solidFill>
                  <a:schemeClr val="dk1"/>
                </a:solidFill>
              </a:rPr>
              <a:t>(Lue lisää: Janhonen, Mäkelä, Palojoki, 2015 &amp; 2016; Janhonen, Kauppinen, Mäkelä, Palojoki, 2016)</a:t>
            </a:r>
            <a:endParaRPr lang="fi-FI" sz="1100" dirty="0"/>
          </a:p>
        </p:txBody>
      </p:sp>
      <p:sp>
        <p:nvSpPr>
          <p:cNvPr id="12" name="Shape 85">
            <a:extLst>
              <a:ext uri="{FF2B5EF4-FFF2-40B4-BE49-F238E27FC236}">
                <a16:creationId xmlns:a16="http://schemas.microsoft.com/office/drawing/2014/main" id="{37B697F1-63A7-2543-B4AB-6DFB08A57B0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7C5D-FFA1-D94B-BC9F-CF45F836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RUOKATAJUA OMAAVA…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4279A-88F9-8444-AB53-BC41DB3B2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endParaRPr lang="fi-FI" sz="3200" dirty="0"/>
          </a:p>
          <a:p>
            <a:pPr marL="228600" indent="0"/>
            <a:endParaRPr lang="fi-FI" sz="3200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228600" indent="0"/>
            <a:r>
              <a:rPr lang="fi-FI" sz="3200" dirty="0"/>
              <a:t>…huolehtii myös toisista.</a:t>
            </a:r>
          </a:p>
          <a:p>
            <a:pPr marL="228600" indent="0"/>
            <a:r>
              <a:rPr lang="fi-FI" sz="3200" dirty="0"/>
              <a:t>…toimii arjessaan vastuullisesti.</a:t>
            </a:r>
          </a:p>
          <a:p>
            <a:pPr marL="228600" indent="0"/>
            <a:r>
              <a:rPr lang="fi-FI" sz="3200" dirty="0"/>
              <a:t>…rakentaa kestävää tulevaisuutta yhdessä!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7EC97-B580-CA43-B7B1-F07D37C2B7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sp>
        <p:nvSpPr>
          <p:cNvPr id="5" name="Shape 203">
            <a:extLst>
              <a:ext uri="{FF2B5EF4-FFF2-40B4-BE49-F238E27FC236}">
                <a16:creationId xmlns:a16="http://schemas.microsoft.com/office/drawing/2014/main" id="{DFACED9A-7316-9841-BC4D-AACDABFE651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73FA80C0-3806-5F4F-9614-EE4535FF30C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3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251520" y="692696"/>
            <a:ext cx="8640960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i-FI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RUOKATAJU ON…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251520" y="2204865"/>
            <a:ext cx="8640960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4975" marR="0" lvl="0" indent="-3460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4975" marR="0" lvl="0" indent="-346075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i-FI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tilanne- ja kokemussidonnaista arjen ymmärrystä syömisestä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4975" marR="0" lvl="0" indent="-346075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i-FI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ruokatottumuksiin vaikuttavien tekijöiden tiedostamista ja tuntemista osana ruokajärjestelmän kokonaisuutta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4975" marR="0" lvl="0" indent="-346075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i-FI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kykyä arvioida ja soveltaa ruokaan ja syömiseen liittyviä tietoja ja taitoja osana muuttuvia tilanteita</a:t>
            </a:r>
            <a:br>
              <a:rPr lang="fi-FI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i-FI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(Janhonen, Mäkelä, Palojoki, 2015 &amp; 2016; Janhonen, Kauppinen, Mäkelä, Palojoki, 2016; Janhonen &amp; Kauppinen, 2017; Janhonen, </a:t>
            </a:r>
            <a:r>
              <a:rPr lang="fi-FI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Torkkeli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Mäkelä, 2018)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</a:pPr>
            <a:fld id="{00000000-1234-1234-1234-123412341234}" type="slidenum">
              <a:rPr lang="fi-FI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5">
            <a:extLst>
              <a:ext uri="{FF2B5EF4-FFF2-40B4-BE49-F238E27FC236}">
                <a16:creationId xmlns:a16="http://schemas.microsoft.com/office/drawing/2014/main" id="{D4F707E1-C4AF-1F46-83A5-2865857CEB0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251520" y="692696"/>
            <a:ext cx="8640960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i-FI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RUOKATAJU-KÄSITE </a:t>
            </a:r>
            <a:br>
              <a:rPr lang="fi-FI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AUTTAA POHTIMAAN: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251520" y="2204865"/>
            <a:ext cx="8640960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4975" marR="0" lvl="0" indent="-3460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lvl="0" indent="0">
              <a:spcBef>
                <a:spcPts val="1100"/>
              </a:spcBef>
            </a:pPr>
            <a:br>
              <a:rPr lang="fi-FI" sz="3200" dirty="0"/>
            </a:br>
            <a:r>
              <a:rPr lang="fi-FI" sz="3200" dirty="0"/>
              <a:t> Millaista ruokaosaamista muuttuvassa arjessa tarvitaan?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 Miten toimintamme vastaa tähän tarpeeseen?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</a:pPr>
            <a:fld id="{00000000-1234-1234-1234-123412341234}" type="slidenum">
              <a:rPr lang="fi-FI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5">
            <a:extLst>
              <a:ext uri="{FF2B5EF4-FFF2-40B4-BE49-F238E27FC236}">
                <a16:creationId xmlns:a16="http://schemas.microsoft.com/office/drawing/2014/main" id="{EF3AEC8D-C19A-4147-8BA4-B77CBFACFDA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7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"/>
              <a:buFont typeface="Arial"/>
              <a:buNone/>
            </a:pPr>
            <a:fld id="{00000000-1234-1234-1234-123412341234}" type="slidenum">
              <a:rPr lang="fi-FI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757264" y="498476"/>
            <a:ext cx="6624736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fi-FI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RUOKATAJUA SYNTYY ITSE KOKEMALLA JA TEKEMÄLLÄ!</a:t>
            </a: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6FD48E-80FD-974F-9957-EB3C19EF8529}"/>
              </a:ext>
            </a:extLst>
          </p:cNvPr>
          <p:cNvGrpSpPr/>
          <p:nvPr/>
        </p:nvGrpSpPr>
        <p:grpSpPr>
          <a:xfrm>
            <a:off x="1950237" y="1775067"/>
            <a:ext cx="5462499" cy="3836108"/>
            <a:chOff x="1938528" y="1794550"/>
            <a:chExt cx="5733771" cy="41363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8C37F6-A4F8-994D-A2FB-65F76E0D7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8528" y="1794550"/>
              <a:ext cx="5640672" cy="37567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FC48E8-9DA2-D74C-9F34-7848F4A8CFDE}"/>
                </a:ext>
              </a:extLst>
            </p:cNvPr>
            <p:cNvSpPr txBox="1"/>
            <p:nvPr/>
          </p:nvSpPr>
          <p:spPr>
            <a:xfrm>
              <a:off x="4267200" y="5669280"/>
              <a:ext cx="3405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 dirty="0"/>
                <a:t>(Kuvan oikeudet: Marttaliitto. Kuvaaja: Aino </a:t>
              </a:r>
              <a:r>
                <a:rPr lang="fi-FI" sz="1100" dirty="0" err="1"/>
                <a:t>Huovio</a:t>
              </a:r>
              <a:r>
                <a:rPr lang="fi-FI" sz="1100" dirty="0"/>
                <a:t>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F7893A-ACD6-6F46-A92D-1F8883BD202F}"/>
              </a:ext>
            </a:extLst>
          </p:cNvPr>
          <p:cNvSpPr txBox="1"/>
          <p:nvPr/>
        </p:nvSpPr>
        <p:spPr>
          <a:xfrm>
            <a:off x="1950237" y="5862754"/>
            <a:ext cx="4232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(Lue lisää: Janhonen &amp; Kauppinen, 2017; Janhonen, 2018) </a:t>
            </a:r>
          </a:p>
        </p:txBody>
      </p:sp>
      <p:sp>
        <p:nvSpPr>
          <p:cNvPr id="16" name="Shape 85">
            <a:extLst>
              <a:ext uri="{FF2B5EF4-FFF2-40B4-BE49-F238E27FC236}">
                <a16:creationId xmlns:a16="http://schemas.microsoft.com/office/drawing/2014/main" id="{E5BF9EF8-481F-9C4E-9285-1A18D3F0289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4713-8D64-BE40-BEDD-27EE7DC4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RUOANLAITTO KOTONA</a:t>
            </a:r>
            <a:br>
              <a:rPr lang="fi-FI" sz="3200" dirty="0"/>
            </a:br>
            <a:r>
              <a:rPr lang="fi-FI" sz="3200" dirty="0"/>
              <a:t>LISÄÄ RUOKATAJUA!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381B8-B29A-0F44-937B-FD5ABBEFE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4DB39-79FB-0B48-B3A3-EC65C69C74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lang="fi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F8053B-C02F-6244-A0CC-F983CA7F39AE}"/>
              </a:ext>
            </a:extLst>
          </p:cNvPr>
          <p:cNvGrpSpPr/>
          <p:nvPr/>
        </p:nvGrpSpPr>
        <p:grpSpPr>
          <a:xfrm>
            <a:off x="1812145" y="2015743"/>
            <a:ext cx="5678589" cy="3752218"/>
            <a:chOff x="1877227" y="1942240"/>
            <a:chExt cx="5658948" cy="37522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949516-1EC1-EF47-88EC-A0B08F38D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7227" y="1942240"/>
              <a:ext cx="5567182" cy="34433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966E4-2E33-B144-B677-D6E15FEEB79F}"/>
                </a:ext>
              </a:extLst>
            </p:cNvPr>
            <p:cNvSpPr txBox="1"/>
            <p:nvPr/>
          </p:nvSpPr>
          <p:spPr>
            <a:xfrm>
              <a:off x="6370471" y="5432848"/>
              <a:ext cx="11657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 dirty="0"/>
                <a:t>(KUVA: 123RF)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E04909-696B-0643-BF89-67F62214881C}"/>
              </a:ext>
            </a:extLst>
          </p:cNvPr>
          <p:cNvSpPr txBox="1"/>
          <p:nvPr/>
        </p:nvSpPr>
        <p:spPr>
          <a:xfrm>
            <a:off x="1783708" y="5862464"/>
            <a:ext cx="6006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(Lähde: Janhonen, </a:t>
            </a:r>
            <a:r>
              <a:rPr lang="fi-FI" sz="1200" dirty="0" err="1"/>
              <a:t>Torkkeli</a:t>
            </a:r>
            <a:r>
              <a:rPr lang="fi-FI" sz="1200" dirty="0"/>
              <a:t>, Mäkelä, 2018; Lue lisää:</a:t>
            </a:r>
            <a:br>
              <a:rPr lang="fi-FI" sz="1200" dirty="0"/>
            </a:br>
            <a:r>
              <a:rPr lang="fi-FI" sz="1200" dirty="0">
                <a:hlinkClick r:id="rId3"/>
              </a:rPr>
              <a:t>https://www.helsinki.fi/fi/uutiset/opetus-ja-opiskelu/ruoanlaitto-kotona-lisaa-ruokatajua</a:t>
            </a:r>
            <a:r>
              <a:rPr lang="fi-FI" sz="1200" dirty="0"/>
              <a:t>)</a:t>
            </a:r>
          </a:p>
        </p:txBody>
      </p:sp>
      <p:sp>
        <p:nvSpPr>
          <p:cNvPr id="9" name="Shape 194">
            <a:extLst>
              <a:ext uri="{FF2B5EF4-FFF2-40B4-BE49-F238E27FC236}">
                <a16:creationId xmlns:a16="http://schemas.microsoft.com/office/drawing/2014/main" id="{2C54B416-2FE6-A84F-9DCA-969277510C2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85">
            <a:extLst>
              <a:ext uri="{FF2B5EF4-FFF2-40B4-BE49-F238E27FC236}">
                <a16:creationId xmlns:a16="http://schemas.microsoft.com/office/drawing/2014/main" id="{6692EA8A-B47D-F948-91ED-C744B928E36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5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7D36FE-2BD7-8A46-82C0-9C101CA6F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2" y="3867273"/>
            <a:ext cx="7772400" cy="1371600"/>
          </a:xfrm>
        </p:spPr>
        <p:txBody>
          <a:bodyPr/>
          <a:lstStyle/>
          <a:p>
            <a:r>
              <a:rPr lang="fi-FI" dirty="0"/>
              <a:t>Liity mukaan keskusteluun:</a:t>
            </a:r>
          </a:p>
          <a:p>
            <a:r>
              <a:rPr lang="fi-FI" dirty="0"/>
              <a:t>(Twitter, Instagram, Facebook) </a:t>
            </a:r>
          </a:p>
          <a:p>
            <a:r>
              <a:rPr lang="fi-FI" dirty="0"/>
              <a:t>#ruokataju, #ruokakasvatus, @ruokataju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1149F-BCD5-C344-A25C-CACB672BC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840" y="2233432"/>
            <a:ext cx="7772400" cy="1296144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9086D-0361-1E47-874D-503518997E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  <p:sp>
        <p:nvSpPr>
          <p:cNvPr id="5" name="Shape 203">
            <a:extLst>
              <a:ext uri="{FF2B5EF4-FFF2-40B4-BE49-F238E27FC236}">
                <a16:creationId xmlns:a16="http://schemas.microsoft.com/office/drawing/2014/main" id="{AB776BA9-01A4-1A40-BBF9-C0AC569068D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"/>
              <a:buFont typeface="Arial"/>
              <a:buNone/>
            </a:pPr>
            <a:r>
              <a:rPr lang="fi-FI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Kristiina Janhonen, @</a:t>
            </a:r>
            <a:r>
              <a:rPr lang="fi-FI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kjanhonen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A7205-D203-3E4C-810D-8ADE292B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2" y="4055868"/>
            <a:ext cx="788670" cy="788670"/>
          </a:xfrm>
          <a:prstGeom prst="rect">
            <a:avLst/>
          </a:prstGeom>
        </p:spPr>
      </p:pic>
      <p:sp>
        <p:nvSpPr>
          <p:cNvPr id="9" name="Shape 85">
            <a:extLst>
              <a:ext uri="{FF2B5EF4-FFF2-40B4-BE49-F238E27FC236}">
                <a16:creationId xmlns:a16="http://schemas.microsoft.com/office/drawing/2014/main" id="{3772623D-C90B-C041-9256-995C02EA957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dirty="0"/>
              <a:t>20.4.</a:t>
            </a:r>
            <a:r>
              <a:rPr lang="fi-FI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1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HY_template_Arial_tiedekunta_Kasvatustieteellinen_13122016">
  <a:themeElements>
    <a:clrScheme name="HY2016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378</Words>
  <Application>Microsoft Office PowerPoint</Application>
  <PresentationFormat>Näytössä katseltava diaesitys (4:3)</PresentationFormat>
  <Paragraphs>74</Paragraphs>
  <Slides>10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Arial</vt:lpstr>
      <vt:lpstr>HY_template_Arial_tiedekunta_Kasvatustieteellinen_13122016</vt:lpstr>
      <vt:lpstr>Mitä on ruokataju? </vt:lpstr>
      <vt:lpstr> RUOKATAJU ON RUOKAKASVATUKSEN TAVOITE</vt:lpstr>
      <vt:lpstr>RUOKATAJU ON OMAKOHTAISTA YMMÄRRYSTÄ RUOKAVALINNOISTA</vt:lpstr>
      <vt:lpstr> RUOKATAJUA OMAAVA…</vt:lpstr>
      <vt:lpstr>RUOKATAJU ON…</vt:lpstr>
      <vt:lpstr>RUOKATAJU-KÄSITE  AUTTAA POHTIMAAN:</vt:lpstr>
      <vt:lpstr>RUOKATAJUA SYNTYY ITSE KOKEMALLA JA TEKEMÄLLÄ!</vt:lpstr>
      <vt:lpstr>RUOANLAITTO KOTONA LISÄÄ RUOKATAJUA!</vt:lpstr>
      <vt:lpstr>Kiitos!</vt:lpstr>
      <vt:lpstr>KIRJALLISUUTTA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on ruokataju?</dc:title>
  <dc:creator>Kaisa Härmälä</dc:creator>
  <cp:lastModifiedBy>Kaisa Härmälä</cp:lastModifiedBy>
  <cp:revision>11</cp:revision>
  <dcterms:modified xsi:type="dcterms:W3CDTF">2018-04-17T10:50:16Z</dcterms:modified>
</cp:coreProperties>
</file>