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0" autoAdjust="0"/>
    <p:restoredTop sz="94687" autoAdjust="0"/>
  </p:normalViewPr>
  <p:slideViewPr>
    <p:cSldViewPr snapToGrid="0">
      <p:cViewPr varScale="1">
        <p:scale>
          <a:sx n="105" d="100"/>
          <a:sy n="105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606716-D4CC-4543-90F0-A6CC36082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9C8ED5-EBB3-4540-A7BB-6405FE228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FB07EF-4395-4124-B6CB-35B12081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A1086D7-9346-4050-8199-E1F7F134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F5F7B0-7C72-422C-A242-AA3CC683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986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978C0F-E199-4B2A-9174-CABBFF32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C26F511-32DA-4DA7-8B88-F6752482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D5FDFA-A937-4D87-B9EE-77AFA66E8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150A13-1300-4B5D-9D05-D010F9AA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BAFDA2-DCE4-4B47-8AC1-B6613438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222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BC3EB19-3199-4B3D-88CA-847E00F3C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F4552FC-5626-4486-875F-4F7874227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99D916-E3B6-4FC7-A94C-625E04BE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1B9FFA-C28F-4290-8436-9CC84917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415D58-F4D9-4F24-A91D-46E23E2E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368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0C1D0C-10CD-4DD7-BFAC-1E26E996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6833E9-CFA6-4D08-A00E-CE422B2C2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07C5A2-22CA-4E22-B1BC-25EDF949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F9C377-22F1-4AC5-842C-FB6D0AD65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00CE80-EC71-42CB-BDDC-3B9354DB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906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A3AC3E-9208-4DC7-8B3E-E54FE70A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217E1D-5242-4871-8AD0-459F59D28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422B0A-A7A8-469D-8C16-2108FA1D5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6C9491-4D29-4FA5-BFFF-2C50F35F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F5D742-2E3E-4F7D-8A1B-9E026ADB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952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20E152-08A9-4895-9222-36FB4514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2BDC85-CA0E-4B18-8A8C-CBD03DEE7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9C28A0C-259A-46F1-9B09-DAC42FD32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919B7BD-4D51-45D2-9557-E2B279B2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1BEEC3A-5052-4B87-AA97-9CBF392C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566E299-59A6-4165-B250-E497AF29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991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CD9C7F-628D-4CBF-A728-3FB08054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B4644DE-B03F-499C-BDBB-E531AA58E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DE8A8DD-7772-4735-BD14-3ED46848A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F1EA6F-C8A2-463B-826C-D1076FDF9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320CA07-6B28-40DC-B03F-4DA34172C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F345993-159D-4F3E-BA74-133DADEE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BC74341-B4AE-48AE-B2C3-FE5AB17C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25EC09F-3FD9-47F4-8A37-2A3A60E2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085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ECF572-1C97-4CA9-A0FF-293F3C10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2C47114-8A16-44C8-BBBD-27147E14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D0D7A52-EC89-4A19-B458-3A0C8605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B14DE9-5610-4DDA-834A-BA1F097F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03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7885D34-ABC7-4B3C-A96A-27DB0803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793DD20-379A-4ED5-AC2C-1B06B844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92EA9B0-0DA1-4B56-B44D-E4B8C898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305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9E9283-91A6-4B85-957A-2D8DE2AC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2098F9-B1C6-4225-85F0-4FD2E85A7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5575E5F-CEEB-44C3-A2DC-A6BC24536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C43082-1EC9-447F-A677-66A5EF6F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F2B9D2A-33C6-4071-B315-3D96B57D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7F875C9-1A24-4D18-99E7-40E85F5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881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E27AF3-49A3-4151-BDAE-60C53CDF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7F6BB6D-4CDB-40C3-8445-2537C1105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810F0C-8FA1-4865-9B35-EB31607A4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2FFFF3-18A5-4E1C-B825-B5F6438F7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D146D1-ED0F-4CFA-8B19-AF23329A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2C58CD8-63C2-4BFA-937C-7CA3F133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264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B344844-DDE8-4033-BABD-4344D740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B032806-9182-4F64-9702-38F042D4D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771526-0214-4197-A1E6-BC0C7BC70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AE332-FC58-40CA-AB44-14D09655B9E8}" type="datetimeFigureOut">
              <a:rPr lang="fi-FI" smtClean="0"/>
              <a:t>19.4.2018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A738FD-53ED-4189-8914-3C0462594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9512FF-CE78-4599-9F3F-C939C1597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55E2A-D288-4F93-A90D-5D0A77866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654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5DB61B-3734-435C-B697-738A81DFD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2D343C5-28E3-40B7-847F-3F18EC35D4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107DF0F-4C69-43C6-9D27-FD9D766B9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E1A9A70-73F4-4FD1-A007-26CE00899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A11EAB-4533-402A-8C66-390F27EBF0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B64FBE5-E0B5-4581-AD6D-F8B863716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4"/>
            <a:ext cx="12192000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1AFD574-16CC-4516-A738-AD64978BF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1E38723A-25C4-4625-8A54-26232BD2D5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A472356-EBEB-4E09-B859-88634822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2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CB1A9D1-C41A-481F-AC36-25AD53AAC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02738871-2362-46C7-B005-1436ADAFF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D11A901-B2E2-484C-BEDF-ED5E585D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82314F9-76CE-4D92-B523-3351F033E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E0571C31-9B54-4A17-9F49-B0FA3D191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4AB0700-5587-4E19-BEE3-AEC8E947B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8" y="0"/>
            <a:ext cx="120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A753EED-980F-4DF1-99DC-390FAC0E27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695AE532-C5D7-48C9-8EBD-98C4F32D13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06C46A7-833C-4D14-AC35-E96EE809B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25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Laajakuva</PresentationFormat>
  <Paragraphs>0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Marjahelena Salonen</dc:creator>
  <cp:lastModifiedBy>Marjahelena Salonen</cp:lastModifiedBy>
  <cp:revision>5</cp:revision>
  <dcterms:created xsi:type="dcterms:W3CDTF">2018-04-19T13:34:58Z</dcterms:created>
  <dcterms:modified xsi:type="dcterms:W3CDTF">2018-04-19T14:10:10Z</dcterms:modified>
</cp:coreProperties>
</file>