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15"/>
  </p:notesMasterIdLst>
  <p:handoutMasterIdLst>
    <p:handoutMasterId r:id="rId16"/>
  </p:handoutMasterIdLst>
  <p:sldIdLst>
    <p:sldId id="906" r:id="rId3"/>
    <p:sldId id="888" r:id="rId4"/>
    <p:sldId id="892" r:id="rId5"/>
    <p:sldId id="299" r:id="rId6"/>
    <p:sldId id="896" r:id="rId7"/>
    <p:sldId id="897" r:id="rId8"/>
    <p:sldId id="916" r:id="rId9"/>
    <p:sldId id="914" r:id="rId10"/>
    <p:sldId id="300" r:id="rId11"/>
    <p:sldId id="917" r:id="rId12"/>
    <p:sldId id="918" r:id="rId13"/>
    <p:sldId id="915" r:id="rId1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D00"/>
    <a:srgbClr val="7ACCE9"/>
    <a:srgbClr val="F1CCE2"/>
    <a:srgbClr val="009356"/>
    <a:srgbClr val="2A6AB2"/>
    <a:srgbClr val="EA58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78966" autoAdjust="0"/>
  </p:normalViewPr>
  <p:slideViewPr>
    <p:cSldViewPr snapToGrid="0">
      <p:cViewPr varScale="1">
        <p:scale>
          <a:sx n="67" d="100"/>
          <a:sy n="67" d="100"/>
        </p:scale>
        <p:origin x="604" y="48"/>
      </p:cViewPr>
      <p:guideLst>
        <p:guide orient="horz" pos="2160"/>
        <p:guide pos="3840"/>
      </p:guideLst>
    </p:cSldViewPr>
  </p:slideViewPr>
  <p:notesTextViewPr>
    <p:cViewPr>
      <p:scale>
        <a:sx n="1" d="1"/>
        <a:sy n="1" d="1"/>
      </p:scale>
      <p:origin x="0" y="0"/>
    </p:cViewPr>
  </p:notesTextViewPr>
  <p:sorterViewPr>
    <p:cViewPr>
      <p:scale>
        <a:sx n="100" d="100"/>
        <a:sy n="100" d="100"/>
      </p:scale>
      <p:origin x="0" y="-2706"/>
    </p:cViewPr>
  </p:sorterViewPr>
  <p:notesViewPr>
    <p:cSldViewPr snapToGrid="0">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4C37942D-4159-4270-9F1E-262687B6AA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1E23AB2F-F721-492E-8713-8EB8A9F6E0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53B8C1-F889-4E04-BC73-9D2608BDBD53}" type="datetimeFigureOut">
              <a:rPr lang="fi-FI" smtClean="0"/>
              <a:t>24.6.2020</a:t>
            </a:fld>
            <a:endParaRPr lang="fi-FI"/>
          </a:p>
        </p:txBody>
      </p:sp>
      <p:sp>
        <p:nvSpPr>
          <p:cNvPr id="4" name="Alatunnisteen paikkamerkki 3">
            <a:extLst>
              <a:ext uri="{FF2B5EF4-FFF2-40B4-BE49-F238E27FC236}">
                <a16:creationId xmlns:a16="http://schemas.microsoft.com/office/drawing/2014/main" id="{C568BE44-B490-4057-8266-3133C03E46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E96C4102-F0F5-4A29-BDEE-38478E7873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C38BC9-1C20-4612-B04B-20DD6DBE0DCD}" type="slidenum">
              <a:rPr lang="fi-FI" smtClean="0"/>
              <a:t>‹#›</a:t>
            </a:fld>
            <a:endParaRPr lang="fi-FI"/>
          </a:p>
        </p:txBody>
      </p:sp>
    </p:spTree>
    <p:extLst>
      <p:ext uri="{BB962C8B-B14F-4D97-AF65-F5344CB8AC3E}">
        <p14:creationId xmlns:p14="http://schemas.microsoft.com/office/powerpoint/2010/main" val="58730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120B7-AC74-40DA-BCF4-D4A20CA9E548}" type="datetimeFigureOut">
              <a:rPr lang="fi-FI" smtClean="0"/>
              <a:t>24.6.2020</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18EC5-1FE2-44A1-9B7B-476277F194A2}" type="slidenum">
              <a:rPr lang="fi-FI" smtClean="0"/>
              <a:t>‹#›</a:t>
            </a:fld>
            <a:endParaRPr lang="fi-FI"/>
          </a:p>
        </p:txBody>
      </p:sp>
    </p:spTree>
    <p:extLst>
      <p:ext uri="{BB962C8B-B14F-4D97-AF65-F5344CB8AC3E}">
        <p14:creationId xmlns:p14="http://schemas.microsoft.com/office/powerpoint/2010/main" val="2220123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7ACCE9"/>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F78278-0C0F-4705-AD73-5917E963FF5C}"/>
              </a:ext>
            </a:extLst>
          </p:cNvPr>
          <p:cNvSpPr>
            <a:spLocks noGrp="1"/>
          </p:cNvSpPr>
          <p:nvPr>
            <p:ph type="ctrTitle"/>
          </p:nvPr>
        </p:nvSpPr>
        <p:spPr>
          <a:xfrm>
            <a:off x="336430" y="552091"/>
            <a:ext cx="7194430" cy="3528203"/>
          </a:xfrm>
        </p:spPr>
        <p:txBody>
          <a:bodyPr anchor="b">
            <a:normAutofit/>
          </a:bodyPr>
          <a:lstStyle>
            <a:lvl1pPr algn="l">
              <a:defRPr sz="60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8C603F05-4BAA-4103-8E2E-6CB65FB2DBED}"/>
              </a:ext>
            </a:extLst>
          </p:cNvPr>
          <p:cNvSpPr>
            <a:spLocks noGrp="1"/>
          </p:cNvSpPr>
          <p:nvPr>
            <p:ph type="subTitle" idx="1"/>
          </p:nvPr>
        </p:nvSpPr>
        <p:spPr>
          <a:xfrm>
            <a:off x="336430" y="4149306"/>
            <a:ext cx="7194430" cy="14406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11" name="Suorakulmio 10">
            <a:extLst>
              <a:ext uri="{FF2B5EF4-FFF2-40B4-BE49-F238E27FC236}">
                <a16:creationId xmlns:a16="http://schemas.microsoft.com/office/drawing/2014/main" id="{E9D8CB61-2524-FE45-B57D-2D4A90501DD7}"/>
              </a:ext>
            </a:extLst>
          </p:cNvPr>
          <p:cNvSpPr/>
          <p:nvPr userDrawn="1"/>
        </p:nvSpPr>
        <p:spPr>
          <a:xfrm>
            <a:off x="10103611" y="5075087"/>
            <a:ext cx="1951744" cy="1567543"/>
          </a:xfrm>
          <a:prstGeom prst="rect">
            <a:avLst/>
          </a:prstGeom>
          <a:solidFill>
            <a:srgbClr val="7AC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a:extLst>
              <a:ext uri="{FF2B5EF4-FFF2-40B4-BE49-F238E27FC236}">
                <a16:creationId xmlns:a16="http://schemas.microsoft.com/office/drawing/2014/main" id="{5935EA98-009F-1F4F-BEEC-5BDB228A4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7018" y="5293018"/>
            <a:ext cx="1564982" cy="1564982"/>
          </a:xfrm>
          <a:prstGeom prst="rect">
            <a:avLst/>
          </a:prstGeom>
        </p:spPr>
      </p:pic>
    </p:spTree>
    <p:extLst>
      <p:ext uri="{BB962C8B-B14F-4D97-AF65-F5344CB8AC3E}">
        <p14:creationId xmlns:p14="http://schemas.microsoft.com/office/powerpoint/2010/main" val="10564627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otsikkodia (sininen)">
    <p:bg>
      <p:bgPr>
        <a:solidFill>
          <a:srgbClr val="7ACCE9"/>
        </a:solidFill>
        <a:effectLst/>
      </p:bgPr>
    </p:bg>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54E8FEA3-F31F-8C4B-81E8-58CFDCE49393}"/>
              </a:ext>
            </a:extLst>
          </p:cNvPr>
          <p:cNvSpPr/>
          <p:nvPr userDrawn="1"/>
        </p:nvSpPr>
        <p:spPr>
          <a:xfrm>
            <a:off x="10623452" y="5387926"/>
            <a:ext cx="1348154" cy="1209822"/>
          </a:xfrm>
          <a:prstGeom prst="rect">
            <a:avLst/>
          </a:prstGeom>
          <a:solidFill>
            <a:srgbClr val="7AC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A3F78278-0C0F-4705-AD73-5917E963FF5C}"/>
              </a:ext>
            </a:extLst>
          </p:cNvPr>
          <p:cNvSpPr>
            <a:spLocks noGrp="1"/>
          </p:cNvSpPr>
          <p:nvPr>
            <p:ph type="ctrTitle"/>
          </p:nvPr>
        </p:nvSpPr>
        <p:spPr>
          <a:xfrm>
            <a:off x="336430" y="1272209"/>
            <a:ext cx="7194430" cy="2156791"/>
          </a:xfrm>
        </p:spPr>
        <p:txBody>
          <a:bodyPr anchor="b">
            <a:noAutofit/>
          </a:bodyPr>
          <a:lstStyle>
            <a:lvl1pPr algn="l">
              <a:defRPr sz="4400">
                <a:solidFill>
                  <a:schemeClr val="bg1"/>
                </a:solidFill>
              </a:defRPr>
            </a:lvl1pPr>
          </a:lstStyle>
          <a:p>
            <a:r>
              <a:rPr lang="fi-FI"/>
              <a:t>Muokkaa ots. perustyyl. napsautt.</a:t>
            </a:r>
            <a:endParaRPr lang="fi-FI" dirty="0"/>
          </a:p>
        </p:txBody>
      </p:sp>
      <p:pic>
        <p:nvPicPr>
          <p:cNvPr id="4" name="Kuva 3">
            <a:extLst>
              <a:ext uri="{FF2B5EF4-FFF2-40B4-BE49-F238E27FC236}">
                <a16:creationId xmlns:a16="http://schemas.microsoft.com/office/drawing/2014/main" id="{3ED8895F-4747-344C-92EE-649A182057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3452" y="5289452"/>
            <a:ext cx="1568548" cy="1568548"/>
          </a:xfrm>
          <a:prstGeom prst="rect">
            <a:avLst/>
          </a:prstGeom>
        </p:spPr>
      </p:pic>
    </p:spTree>
    <p:extLst>
      <p:ext uri="{BB962C8B-B14F-4D97-AF65-F5344CB8AC3E}">
        <p14:creationId xmlns:p14="http://schemas.microsoft.com/office/powerpoint/2010/main" val="10131138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äliotsikkodia (keltainen)">
    <p:bg>
      <p:bgPr>
        <a:solidFill>
          <a:srgbClr val="FECD0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F78278-0C0F-4705-AD73-5917E963FF5C}"/>
              </a:ext>
            </a:extLst>
          </p:cNvPr>
          <p:cNvSpPr>
            <a:spLocks noGrp="1"/>
          </p:cNvSpPr>
          <p:nvPr>
            <p:ph type="ctrTitle"/>
          </p:nvPr>
        </p:nvSpPr>
        <p:spPr>
          <a:xfrm>
            <a:off x="336430" y="1272209"/>
            <a:ext cx="7194430" cy="2156791"/>
          </a:xfrm>
        </p:spPr>
        <p:txBody>
          <a:bodyPr anchor="b">
            <a:noAutofit/>
          </a:bodyPr>
          <a:lstStyle>
            <a:lvl1pPr algn="l">
              <a:defRPr sz="4400">
                <a:solidFill>
                  <a:schemeClr val="bg1"/>
                </a:solidFill>
              </a:defRPr>
            </a:lvl1pPr>
          </a:lstStyle>
          <a:p>
            <a:r>
              <a:rPr lang="fi-FI"/>
              <a:t>Muokkaa ots. perustyyl. napsautt.</a:t>
            </a:r>
            <a:endParaRPr lang="fi-FI" dirty="0"/>
          </a:p>
        </p:txBody>
      </p:sp>
      <p:sp>
        <p:nvSpPr>
          <p:cNvPr id="4" name="Suorakulmio 3">
            <a:extLst>
              <a:ext uri="{FF2B5EF4-FFF2-40B4-BE49-F238E27FC236}">
                <a16:creationId xmlns:a16="http://schemas.microsoft.com/office/drawing/2014/main" id="{C97836DE-FAE7-F241-8CB6-0C990011AE73}"/>
              </a:ext>
            </a:extLst>
          </p:cNvPr>
          <p:cNvSpPr/>
          <p:nvPr userDrawn="1"/>
        </p:nvSpPr>
        <p:spPr>
          <a:xfrm>
            <a:off x="10623452" y="5387926"/>
            <a:ext cx="1348154" cy="1209822"/>
          </a:xfrm>
          <a:prstGeom prst="rect">
            <a:avLst/>
          </a:prstGeom>
          <a:solidFill>
            <a:srgbClr val="FE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a:extLst>
              <a:ext uri="{FF2B5EF4-FFF2-40B4-BE49-F238E27FC236}">
                <a16:creationId xmlns:a16="http://schemas.microsoft.com/office/drawing/2014/main" id="{2440A82D-8196-3243-BC32-42D9973D5D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3452" y="5289452"/>
            <a:ext cx="1568548" cy="1568548"/>
          </a:xfrm>
          <a:prstGeom prst="rect">
            <a:avLst/>
          </a:prstGeom>
        </p:spPr>
      </p:pic>
    </p:spTree>
    <p:extLst>
      <p:ext uri="{BB962C8B-B14F-4D97-AF65-F5344CB8AC3E}">
        <p14:creationId xmlns:p14="http://schemas.microsoft.com/office/powerpoint/2010/main" val="443015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7ACCE9"/>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F78278-0C0F-4705-AD73-5917E963FF5C}"/>
              </a:ext>
            </a:extLst>
          </p:cNvPr>
          <p:cNvSpPr>
            <a:spLocks noGrp="1"/>
          </p:cNvSpPr>
          <p:nvPr>
            <p:ph type="ctrTitle"/>
          </p:nvPr>
        </p:nvSpPr>
        <p:spPr>
          <a:xfrm>
            <a:off x="336430" y="552091"/>
            <a:ext cx="7194430" cy="3528203"/>
          </a:xfrm>
        </p:spPr>
        <p:txBody>
          <a:bodyPr anchor="b">
            <a:normAutofit/>
          </a:bodyPr>
          <a:lstStyle>
            <a:lvl1pPr algn="l">
              <a:defRPr sz="60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8C603F05-4BAA-4103-8E2E-6CB65FB2DBED}"/>
              </a:ext>
            </a:extLst>
          </p:cNvPr>
          <p:cNvSpPr>
            <a:spLocks noGrp="1"/>
          </p:cNvSpPr>
          <p:nvPr>
            <p:ph type="subTitle" idx="1"/>
          </p:nvPr>
        </p:nvSpPr>
        <p:spPr>
          <a:xfrm>
            <a:off x="336430" y="4149306"/>
            <a:ext cx="7194430" cy="14406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11" name="Suorakulmio 10">
            <a:extLst>
              <a:ext uri="{FF2B5EF4-FFF2-40B4-BE49-F238E27FC236}">
                <a16:creationId xmlns:a16="http://schemas.microsoft.com/office/drawing/2014/main" id="{E9D8CB61-2524-FE45-B57D-2D4A90501DD7}"/>
              </a:ext>
            </a:extLst>
          </p:cNvPr>
          <p:cNvSpPr/>
          <p:nvPr userDrawn="1"/>
        </p:nvSpPr>
        <p:spPr>
          <a:xfrm>
            <a:off x="10103611" y="5075087"/>
            <a:ext cx="1951744" cy="1567543"/>
          </a:xfrm>
          <a:prstGeom prst="rect">
            <a:avLst/>
          </a:prstGeom>
          <a:solidFill>
            <a:srgbClr val="7AC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a:extLst>
              <a:ext uri="{FF2B5EF4-FFF2-40B4-BE49-F238E27FC236}">
                <a16:creationId xmlns:a16="http://schemas.microsoft.com/office/drawing/2014/main" id="{5935EA98-009F-1F4F-BEEC-5BDB228A4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7018" y="5293018"/>
            <a:ext cx="1564982" cy="1564982"/>
          </a:xfrm>
          <a:prstGeom prst="rect">
            <a:avLst/>
          </a:prstGeom>
        </p:spPr>
      </p:pic>
    </p:spTree>
    <p:extLst>
      <p:ext uri="{BB962C8B-B14F-4D97-AF65-F5344CB8AC3E}">
        <p14:creationId xmlns:p14="http://schemas.microsoft.com/office/powerpoint/2010/main" val="3106392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C78221-0DCF-4226-964C-FF3B0F8F410E}"/>
              </a:ext>
            </a:extLst>
          </p:cNvPr>
          <p:cNvSpPr>
            <a:spLocks noGrp="1"/>
          </p:cNvSpPr>
          <p:nvPr>
            <p:ph type="title"/>
          </p:nvPr>
        </p:nvSpPr>
        <p:spPr>
          <a:xfrm>
            <a:off x="336430" y="560716"/>
            <a:ext cx="10800272" cy="2070341"/>
          </a:xfrm>
        </p:spPr>
        <p:txBody>
          <a:bodyPr anchor="b"/>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E22A794-0132-48EE-8974-C53E91C154D9}"/>
              </a:ext>
            </a:extLst>
          </p:cNvPr>
          <p:cNvSpPr>
            <a:spLocks noGrp="1"/>
          </p:cNvSpPr>
          <p:nvPr>
            <p:ph idx="1"/>
          </p:nvPr>
        </p:nvSpPr>
        <p:spPr>
          <a:xfrm>
            <a:off x="336430" y="2708694"/>
            <a:ext cx="10800272" cy="2881223"/>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60408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 sisältö ja kuv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D4F58CA1-E2F8-49F5-BAF3-133DB99D9DEC}"/>
              </a:ext>
            </a:extLst>
          </p:cNvPr>
          <p:cNvSpPr>
            <a:spLocks noGrp="1"/>
          </p:cNvSpPr>
          <p:nvPr>
            <p:ph type="pic" idx="10"/>
          </p:nvPr>
        </p:nvSpPr>
        <p:spPr>
          <a:xfrm>
            <a:off x="9056450" y="0"/>
            <a:ext cx="3135549" cy="685799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6670 w 10000"/>
              <a:gd name="connsiteY3" fmla="*/ 9986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6670" y="9986"/>
                </a:lnTo>
                <a:lnTo>
                  <a:pt x="0" y="0"/>
                </a:lnTo>
                <a:close/>
              </a:path>
            </a:pathLst>
          </a:custGeom>
        </p:spPr>
        <p:txBody>
          <a:bodyPr>
            <a:normAutofit/>
          </a:bodyPr>
          <a:lstStyle>
            <a:lvl1pPr marL="0" indent="0" algn="ctr">
              <a:buNone/>
              <a:defRPr sz="1800" cap="all" baseline="0">
                <a:solidFill>
                  <a:schemeClr val="tx1">
                    <a:lumMod val="65000"/>
                    <a:lumOff val="35000"/>
                  </a:schemeClr>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2" name="Otsikko 1">
            <a:extLst>
              <a:ext uri="{FF2B5EF4-FFF2-40B4-BE49-F238E27FC236}">
                <a16:creationId xmlns:a16="http://schemas.microsoft.com/office/drawing/2014/main" id="{40C78221-0DCF-4226-964C-FF3B0F8F410E}"/>
              </a:ext>
            </a:extLst>
          </p:cNvPr>
          <p:cNvSpPr>
            <a:spLocks noGrp="1"/>
          </p:cNvSpPr>
          <p:nvPr>
            <p:ph type="title"/>
          </p:nvPr>
        </p:nvSpPr>
        <p:spPr>
          <a:xfrm>
            <a:off x="336430" y="560716"/>
            <a:ext cx="8643668" cy="2096219"/>
          </a:xfrm>
        </p:spPr>
        <p:txBody>
          <a:bodyPr anchor="b"/>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E22A794-0132-48EE-8974-C53E91C154D9}"/>
              </a:ext>
            </a:extLst>
          </p:cNvPr>
          <p:cNvSpPr>
            <a:spLocks noGrp="1"/>
          </p:cNvSpPr>
          <p:nvPr>
            <p:ph idx="1"/>
          </p:nvPr>
        </p:nvSpPr>
        <p:spPr>
          <a:xfrm>
            <a:off x="336430" y="2708694"/>
            <a:ext cx="8643668" cy="2881223"/>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063351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6" name="Kuvan paikkamerkki 2">
            <a:extLst>
              <a:ext uri="{FF2B5EF4-FFF2-40B4-BE49-F238E27FC236}">
                <a16:creationId xmlns:a16="http://schemas.microsoft.com/office/drawing/2014/main" id="{68699F57-2024-1144-B8D6-82CDB135C84D}"/>
              </a:ext>
            </a:extLst>
          </p:cNvPr>
          <p:cNvSpPr>
            <a:spLocks noGrp="1"/>
          </p:cNvSpPr>
          <p:nvPr>
            <p:ph type="pic" idx="11"/>
          </p:nvPr>
        </p:nvSpPr>
        <p:spPr>
          <a:xfrm>
            <a:off x="6959215" y="-54103"/>
            <a:ext cx="5287387" cy="699563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6670 w 10000"/>
              <a:gd name="connsiteY3" fmla="*/ 9986 h 10000"/>
              <a:gd name="connsiteX4" fmla="*/ 0 w 10000"/>
              <a:gd name="connsiteY4" fmla="*/ 0 h 10000"/>
              <a:gd name="connsiteX0" fmla="*/ 0 w 11026"/>
              <a:gd name="connsiteY0" fmla="*/ 0 h 10000"/>
              <a:gd name="connsiteX1" fmla="*/ 11026 w 11026"/>
              <a:gd name="connsiteY1" fmla="*/ 21 h 10000"/>
              <a:gd name="connsiteX2" fmla="*/ 10000 w 11026"/>
              <a:gd name="connsiteY2" fmla="*/ 10000 h 10000"/>
              <a:gd name="connsiteX3" fmla="*/ 6670 w 11026"/>
              <a:gd name="connsiteY3" fmla="*/ 9986 h 10000"/>
              <a:gd name="connsiteX4" fmla="*/ 0 w 11026"/>
              <a:gd name="connsiteY4" fmla="*/ 0 h 10000"/>
              <a:gd name="connsiteX0" fmla="*/ 0 w 11100"/>
              <a:gd name="connsiteY0" fmla="*/ 0 h 10042"/>
              <a:gd name="connsiteX1" fmla="*/ 11026 w 11100"/>
              <a:gd name="connsiteY1" fmla="*/ 21 h 10042"/>
              <a:gd name="connsiteX2" fmla="*/ 11100 w 11100"/>
              <a:gd name="connsiteY2" fmla="*/ 10042 h 10042"/>
              <a:gd name="connsiteX3" fmla="*/ 6670 w 11100"/>
              <a:gd name="connsiteY3" fmla="*/ 9986 h 10042"/>
              <a:gd name="connsiteX4" fmla="*/ 0 w 11100"/>
              <a:gd name="connsiteY4" fmla="*/ 0 h 10042"/>
              <a:gd name="connsiteX0" fmla="*/ 0 w 11393"/>
              <a:gd name="connsiteY0" fmla="*/ 0 h 9986"/>
              <a:gd name="connsiteX1" fmla="*/ 11026 w 11393"/>
              <a:gd name="connsiteY1" fmla="*/ 21 h 9986"/>
              <a:gd name="connsiteX2" fmla="*/ 11393 w 11393"/>
              <a:gd name="connsiteY2" fmla="*/ 9959 h 9986"/>
              <a:gd name="connsiteX3" fmla="*/ 6670 w 11393"/>
              <a:gd name="connsiteY3" fmla="*/ 9986 h 9986"/>
              <a:gd name="connsiteX4" fmla="*/ 0 w 11393"/>
              <a:gd name="connsiteY4" fmla="*/ 0 h 9986"/>
              <a:gd name="connsiteX0" fmla="*/ 0 w 10098"/>
              <a:gd name="connsiteY0" fmla="*/ 0 h 10000"/>
              <a:gd name="connsiteX1" fmla="*/ 10096 w 10098"/>
              <a:gd name="connsiteY1" fmla="*/ 0 h 10000"/>
              <a:gd name="connsiteX2" fmla="*/ 10000 w 10098"/>
              <a:gd name="connsiteY2" fmla="*/ 9973 h 10000"/>
              <a:gd name="connsiteX3" fmla="*/ 5854 w 10098"/>
              <a:gd name="connsiteY3" fmla="*/ 10000 h 10000"/>
              <a:gd name="connsiteX4" fmla="*/ 0 w 10098"/>
              <a:gd name="connsiteY4" fmla="*/ 0 h 10000"/>
              <a:gd name="connsiteX0" fmla="*/ 0 w 10098"/>
              <a:gd name="connsiteY0" fmla="*/ 0 h 10036"/>
              <a:gd name="connsiteX1" fmla="*/ 10096 w 10098"/>
              <a:gd name="connsiteY1" fmla="*/ 0 h 10036"/>
              <a:gd name="connsiteX2" fmla="*/ 10032 w 10098"/>
              <a:gd name="connsiteY2" fmla="*/ 10036 h 10036"/>
              <a:gd name="connsiteX3" fmla="*/ 5854 w 10098"/>
              <a:gd name="connsiteY3" fmla="*/ 10000 h 10036"/>
              <a:gd name="connsiteX4" fmla="*/ 0 w 10098"/>
              <a:gd name="connsiteY4" fmla="*/ 0 h 10036"/>
              <a:gd name="connsiteX0" fmla="*/ 0 w 10161"/>
              <a:gd name="connsiteY0" fmla="*/ 0 h 10015"/>
              <a:gd name="connsiteX1" fmla="*/ 10096 w 10161"/>
              <a:gd name="connsiteY1" fmla="*/ 0 h 10015"/>
              <a:gd name="connsiteX2" fmla="*/ 10161 w 10161"/>
              <a:gd name="connsiteY2" fmla="*/ 10015 h 10015"/>
              <a:gd name="connsiteX3" fmla="*/ 5854 w 10161"/>
              <a:gd name="connsiteY3" fmla="*/ 10000 h 10015"/>
              <a:gd name="connsiteX4" fmla="*/ 0 w 10161"/>
              <a:gd name="connsiteY4" fmla="*/ 0 h 10015"/>
              <a:gd name="connsiteX0" fmla="*/ 0 w 10161"/>
              <a:gd name="connsiteY0" fmla="*/ 0 h 10021"/>
              <a:gd name="connsiteX1" fmla="*/ 10096 w 10161"/>
              <a:gd name="connsiteY1" fmla="*/ 0 h 10021"/>
              <a:gd name="connsiteX2" fmla="*/ 10161 w 10161"/>
              <a:gd name="connsiteY2" fmla="*/ 10015 h 10021"/>
              <a:gd name="connsiteX3" fmla="*/ 5854 w 10161"/>
              <a:gd name="connsiteY3" fmla="*/ 10021 h 10021"/>
              <a:gd name="connsiteX4" fmla="*/ 0 w 10161"/>
              <a:gd name="connsiteY4" fmla="*/ 0 h 10021"/>
              <a:gd name="connsiteX0" fmla="*/ 0 w 10166"/>
              <a:gd name="connsiteY0" fmla="*/ 0 h 10021"/>
              <a:gd name="connsiteX1" fmla="*/ 10160 w 10166"/>
              <a:gd name="connsiteY1" fmla="*/ 21 h 10021"/>
              <a:gd name="connsiteX2" fmla="*/ 10161 w 10166"/>
              <a:gd name="connsiteY2" fmla="*/ 10015 h 10021"/>
              <a:gd name="connsiteX3" fmla="*/ 5854 w 10166"/>
              <a:gd name="connsiteY3" fmla="*/ 10021 h 10021"/>
              <a:gd name="connsiteX4" fmla="*/ 0 w 10166"/>
              <a:gd name="connsiteY4" fmla="*/ 0 h 10021"/>
              <a:gd name="connsiteX0" fmla="*/ 0 w 10166"/>
              <a:gd name="connsiteY0" fmla="*/ 0 h 10021"/>
              <a:gd name="connsiteX1" fmla="*/ 10160 w 10166"/>
              <a:gd name="connsiteY1" fmla="*/ 84 h 10021"/>
              <a:gd name="connsiteX2" fmla="*/ 10161 w 10166"/>
              <a:gd name="connsiteY2" fmla="*/ 10015 h 10021"/>
              <a:gd name="connsiteX3" fmla="*/ 5854 w 10166"/>
              <a:gd name="connsiteY3" fmla="*/ 10021 h 10021"/>
              <a:gd name="connsiteX4" fmla="*/ 0 w 10166"/>
              <a:gd name="connsiteY4" fmla="*/ 0 h 10021"/>
              <a:gd name="connsiteX0" fmla="*/ 0 w 10166"/>
              <a:gd name="connsiteY0" fmla="*/ 41 h 10062"/>
              <a:gd name="connsiteX1" fmla="*/ 10160 w 10166"/>
              <a:gd name="connsiteY1" fmla="*/ 0 h 10062"/>
              <a:gd name="connsiteX2" fmla="*/ 10161 w 10166"/>
              <a:gd name="connsiteY2" fmla="*/ 10056 h 10062"/>
              <a:gd name="connsiteX3" fmla="*/ 5854 w 10166"/>
              <a:gd name="connsiteY3" fmla="*/ 10062 h 10062"/>
              <a:gd name="connsiteX4" fmla="*/ 0 w 10166"/>
              <a:gd name="connsiteY4" fmla="*/ 41 h 10062"/>
              <a:gd name="connsiteX0" fmla="*/ 0 w 10166"/>
              <a:gd name="connsiteY0" fmla="*/ 0 h 10021"/>
              <a:gd name="connsiteX1" fmla="*/ 10160 w 10166"/>
              <a:gd name="connsiteY1" fmla="*/ 22 h 10021"/>
              <a:gd name="connsiteX2" fmla="*/ 10161 w 10166"/>
              <a:gd name="connsiteY2" fmla="*/ 10015 h 10021"/>
              <a:gd name="connsiteX3" fmla="*/ 5854 w 10166"/>
              <a:gd name="connsiteY3" fmla="*/ 10021 h 10021"/>
              <a:gd name="connsiteX4" fmla="*/ 0 w 10166"/>
              <a:gd name="connsiteY4" fmla="*/ 0 h 10021"/>
              <a:gd name="connsiteX0" fmla="*/ 0 w 11751"/>
              <a:gd name="connsiteY0" fmla="*/ 0 h 10021"/>
              <a:gd name="connsiteX1" fmla="*/ 11751 w 11751"/>
              <a:gd name="connsiteY1" fmla="*/ 22 h 10021"/>
              <a:gd name="connsiteX2" fmla="*/ 10161 w 11751"/>
              <a:gd name="connsiteY2" fmla="*/ 10015 h 10021"/>
              <a:gd name="connsiteX3" fmla="*/ 5854 w 11751"/>
              <a:gd name="connsiteY3" fmla="*/ 10021 h 10021"/>
              <a:gd name="connsiteX4" fmla="*/ 0 w 11751"/>
              <a:gd name="connsiteY4" fmla="*/ 0 h 10021"/>
              <a:gd name="connsiteX0" fmla="*/ 0 w 11783"/>
              <a:gd name="connsiteY0" fmla="*/ 0 h 10021"/>
              <a:gd name="connsiteX1" fmla="*/ 11751 w 11783"/>
              <a:gd name="connsiteY1" fmla="*/ 22 h 10021"/>
              <a:gd name="connsiteX2" fmla="*/ 11783 w 11783"/>
              <a:gd name="connsiteY2" fmla="*/ 10015 h 10021"/>
              <a:gd name="connsiteX3" fmla="*/ 5854 w 11783"/>
              <a:gd name="connsiteY3" fmla="*/ 10021 h 10021"/>
              <a:gd name="connsiteX4" fmla="*/ 0 w 11783"/>
              <a:gd name="connsiteY4" fmla="*/ 0 h 10021"/>
              <a:gd name="connsiteX0" fmla="*/ 0 w 11788"/>
              <a:gd name="connsiteY0" fmla="*/ 0 h 10021"/>
              <a:gd name="connsiteX1" fmla="*/ 11782 w 11788"/>
              <a:gd name="connsiteY1" fmla="*/ 22 h 10021"/>
              <a:gd name="connsiteX2" fmla="*/ 11783 w 11788"/>
              <a:gd name="connsiteY2" fmla="*/ 10015 h 10021"/>
              <a:gd name="connsiteX3" fmla="*/ 5854 w 11788"/>
              <a:gd name="connsiteY3" fmla="*/ 10021 h 10021"/>
              <a:gd name="connsiteX4" fmla="*/ 0 w 11788"/>
              <a:gd name="connsiteY4" fmla="*/ 0 h 10021"/>
              <a:gd name="connsiteX0" fmla="*/ 0 w 11908"/>
              <a:gd name="connsiteY0" fmla="*/ 18 h 10039"/>
              <a:gd name="connsiteX1" fmla="*/ 11907 w 11908"/>
              <a:gd name="connsiteY1" fmla="*/ 0 h 10039"/>
              <a:gd name="connsiteX2" fmla="*/ 11783 w 11908"/>
              <a:gd name="connsiteY2" fmla="*/ 10033 h 10039"/>
              <a:gd name="connsiteX3" fmla="*/ 5854 w 11908"/>
              <a:gd name="connsiteY3" fmla="*/ 10039 h 10039"/>
              <a:gd name="connsiteX4" fmla="*/ 0 w 11908"/>
              <a:gd name="connsiteY4" fmla="*/ 18 h 10039"/>
              <a:gd name="connsiteX0" fmla="*/ 0 w 11911"/>
              <a:gd name="connsiteY0" fmla="*/ 18 h 10154"/>
              <a:gd name="connsiteX1" fmla="*/ 11907 w 11911"/>
              <a:gd name="connsiteY1" fmla="*/ 0 h 10154"/>
              <a:gd name="connsiteX2" fmla="*/ 11877 w 11911"/>
              <a:gd name="connsiteY2" fmla="*/ 10154 h 10154"/>
              <a:gd name="connsiteX3" fmla="*/ 5854 w 11911"/>
              <a:gd name="connsiteY3" fmla="*/ 10039 h 10154"/>
              <a:gd name="connsiteX4" fmla="*/ 0 w 11911"/>
              <a:gd name="connsiteY4" fmla="*/ 18 h 10154"/>
              <a:gd name="connsiteX0" fmla="*/ 0 w 11911"/>
              <a:gd name="connsiteY0" fmla="*/ 79 h 10215"/>
              <a:gd name="connsiteX1" fmla="*/ 11907 w 11911"/>
              <a:gd name="connsiteY1" fmla="*/ 0 h 10215"/>
              <a:gd name="connsiteX2" fmla="*/ 11877 w 11911"/>
              <a:gd name="connsiteY2" fmla="*/ 10215 h 10215"/>
              <a:gd name="connsiteX3" fmla="*/ 5854 w 11911"/>
              <a:gd name="connsiteY3" fmla="*/ 10100 h 10215"/>
              <a:gd name="connsiteX4" fmla="*/ 0 w 11911"/>
              <a:gd name="connsiteY4" fmla="*/ 79 h 10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1" h="10215">
                <a:moveTo>
                  <a:pt x="0" y="79"/>
                </a:moveTo>
                <a:lnTo>
                  <a:pt x="11907" y="0"/>
                </a:lnTo>
                <a:cubicBezTo>
                  <a:pt x="11929" y="3345"/>
                  <a:pt x="11855" y="6870"/>
                  <a:pt x="11877" y="10215"/>
                </a:cubicBezTo>
                <a:lnTo>
                  <a:pt x="5854" y="10100"/>
                </a:lnTo>
                <a:lnTo>
                  <a:pt x="0" y="79"/>
                </a:lnTo>
                <a:close/>
              </a:path>
            </a:pathLst>
          </a:custGeom>
        </p:spPr>
        <p:txBody>
          <a:bodyPr>
            <a:normAutofit/>
          </a:bodyPr>
          <a:lstStyle>
            <a:lvl1pPr marL="0" indent="0" algn="ctr">
              <a:buNone/>
              <a:defRPr sz="1800" cap="all" baseline="0">
                <a:solidFill>
                  <a:schemeClr val="tx1">
                    <a:lumMod val="65000"/>
                    <a:lumOff val="35000"/>
                  </a:schemeClr>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2" name="Otsikko 1">
            <a:extLst>
              <a:ext uri="{FF2B5EF4-FFF2-40B4-BE49-F238E27FC236}">
                <a16:creationId xmlns:a16="http://schemas.microsoft.com/office/drawing/2014/main" id="{8DEC2E28-E6A5-4805-8C2E-385A64DF4363}"/>
              </a:ext>
            </a:extLst>
          </p:cNvPr>
          <p:cNvSpPr>
            <a:spLocks noGrp="1"/>
          </p:cNvSpPr>
          <p:nvPr>
            <p:ph type="title"/>
          </p:nvPr>
        </p:nvSpPr>
        <p:spPr>
          <a:xfrm>
            <a:off x="336430" y="554476"/>
            <a:ext cx="6466152" cy="2081719"/>
          </a:xfrm>
        </p:spPr>
        <p:txBody>
          <a:bodyPr anchor="b">
            <a:normAutofit/>
          </a:bodyPr>
          <a:lstStyle>
            <a:lvl1pPr>
              <a:defRPr sz="4400"/>
            </a:lvl1pPr>
          </a:lstStyle>
          <a:p>
            <a:r>
              <a:rPr lang="fi-FI"/>
              <a:t>Muokkaa ots. perustyyl. napsautt.</a:t>
            </a:r>
            <a:endParaRPr lang="fi-FI" dirty="0"/>
          </a:p>
        </p:txBody>
      </p:sp>
      <p:sp>
        <p:nvSpPr>
          <p:cNvPr id="5" name="Sisällön paikkamerkki 2">
            <a:extLst>
              <a:ext uri="{FF2B5EF4-FFF2-40B4-BE49-F238E27FC236}">
                <a16:creationId xmlns:a16="http://schemas.microsoft.com/office/drawing/2014/main" id="{28DE78F3-6280-4945-8D99-FC9C8FE87ACF}"/>
              </a:ext>
            </a:extLst>
          </p:cNvPr>
          <p:cNvSpPr>
            <a:spLocks noGrp="1"/>
          </p:cNvSpPr>
          <p:nvPr>
            <p:ph idx="10"/>
          </p:nvPr>
        </p:nvSpPr>
        <p:spPr>
          <a:xfrm>
            <a:off x="336429" y="2708694"/>
            <a:ext cx="7061897" cy="2881223"/>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788406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vadi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5C8800B3-2AF0-4E6F-89BD-26DFE43371BA}"/>
              </a:ext>
            </a:extLst>
          </p:cNvPr>
          <p:cNvSpPr>
            <a:spLocks noGrp="1"/>
          </p:cNvSpPr>
          <p:nvPr>
            <p:ph type="pic" idx="1"/>
          </p:nvPr>
        </p:nvSpPr>
        <p:spPr>
          <a:xfrm>
            <a:off x="0" y="0"/>
            <a:ext cx="12192000" cy="6858000"/>
          </a:xfrm>
        </p:spPr>
        <p:txBody>
          <a:bodyPr/>
          <a:lstStyle>
            <a:lvl1pPr marL="0" indent="0">
              <a:buNone/>
              <a:defRPr sz="3200" cap="all" baseline="0">
                <a:solidFill>
                  <a:schemeClr val="tx1">
                    <a:lumMod val="65000"/>
                    <a:lumOff val="35000"/>
                  </a:schemeClr>
                </a:solidFill>
                <a:latin typeface="Corbel" panose="020B05030202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4" name="Otsikko 1">
            <a:extLst>
              <a:ext uri="{FF2B5EF4-FFF2-40B4-BE49-F238E27FC236}">
                <a16:creationId xmlns:a16="http://schemas.microsoft.com/office/drawing/2014/main" id="{C3CEF9D9-FD4F-3246-A048-52E39F6F6F97}"/>
              </a:ext>
            </a:extLst>
          </p:cNvPr>
          <p:cNvSpPr>
            <a:spLocks noGrp="1"/>
          </p:cNvSpPr>
          <p:nvPr>
            <p:ph type="title"/>
          </p:nvPr>
        </p:nvSpPr>
        <p:spPr>
          <a:xfrm>
            <a:off x="2862924" y="928548"/>
            <a:ext cx="6466152" cy="2081719"/>
          </a:xfrm>
        </p:spPr>
        <p:txBody>
          <a:bodyPr anchor="ctr">
            <a:normAutofit/>
          </a:bodyPr>
          <a:lstStyle>
            <a:lvl1pPr algn="ctr">
              <a:defRPr sz="4400"/>
            </a:lvl1pPr>
          </a:lstStyle>
          <a:p>
            <a:r>
              <a:rPr lang="fi-FI"/>
              <a:t>Muokkaa ots. perustyyl. napsautt.</a:t>
            </a:r>
            <a:endParaRPr lang="fi-FI" dirty="0"/>
          </a:p>
        </p:txBody>
      </p:sp>
    </p:spTree>
    <p:extLst>
      <p:ext uri="{BB962C8B-B14F-4D97-AF65-F5344CB8AC3E}">
        <p14:creationId xmlns:p14="http://schemas.microsoft.com/office/powerpoint/2010/main" val="1977182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65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Kaksi sisältökohdetta (ei ala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48D106-3A13-4079-A33F-7E0EB5BDA0E9}"/>
              </a:ext>
            </a:extLst>
          </p:cNvPr>
          <p:cNvSpPr>
            <a:spLocks noGrp="1"/>
          </p:cNvSpPr>
          <p:nvPr>
            <p:ph type="title"/>
          </p:nvPr>
        </p:nvSpPr>
        <p:spPr>
          <a:xfrm>
            <a:off x="1015603" y="880081"/>
            <a:ext cx="10160794" cy="2081780"/>
          </a:xfrm>
        </p:spPr>
        <p:txBody>
          <a:bodyPr/>
          <a:lstStyle>
            <a:lvl1pPr algn="ctr">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15261669-65CC-423D-AE1E-01DAAA185AB6}"/>
              </a:ext>
            </a:extLst>
          </p:cNvPr>
          <p:cNvSpPr>
            <a:spLocks noGrp="1"/>
          </p:cNvSpPr>
          <p:nvPr>
            <p:ph sz="half" idx="1"/>
          </p:nvPr>
        </p:nvSpPr>
        <p:spPr>
          <a:xfrm>
            <a:off x="1015603" y="3041374"/>
            <a:ext cx="5040640" cy="2544417"/>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8F3C7A0E-9046-49CF-A029-F1050D2613E4}"/>
              </a:ext>
            </a:extLst>
          </p:cNvPr>
          <p:cNvSpPr>
            <a:spLocks noGrp="1"/>
          </p:cNvSpPr>
          <p:nvPr>
            <p:ph sz="half" idx="2"/>
          </p:nvPr>
        </p:nvSpPr>
        <p:spPr>
          <a:xfrm>
            <a:off x="6135756" y="3041374"/>
            <a:ext cx="5040641" cy="2544417"/>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62111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tailu (alaotsikoi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50740C-1FB8-4466-B0E0-FB9DC6399182}"/>
              </a:ext>
            </a:extLst>
          </p:cNvPr>
          <p:cNvSpPr>
            <a:spLocks noGrp="1"/>
          </p:cNvSpPr>
          <p:nvPr>
            <p:ph type="title"/>
          </p:nvPr>
        </p:nvSpPr>
        <p:spPr>
          <a:xfrm>
            <a:off x="1027044" y="884582"/>
            <a:ext cx="10137912" cy="1371600"/>
          </a:xfrm>
        </p:spPr>
        <p:txBody>
          <a:bodyPr/>
          <a:lstStyle>
            <a:lvl1pPr algn="ctr">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3C531F58-63B9-4A12-B6FA-E24CA9067807}"/>
              </a:ext>
            </a:extLst>
          </p:cNvPr>
          <p:cNvSpPr>
            <a:spLocks noGrp="1"/>
          </p:cNvSpPr>
          <p:nvPr>
            <p:ph type="body" idx="1"/>
          </p:nvPr>
        </p:nvSpPr>
        <p:spPr>
          <a:xfrm>
            <a:off x="1027044" y="2335695"/>
            <a:ext cx="5029199" cy="705678"/>
          </a:xfrm>
        </p:spPr>
        <p:txBody>
          <a:bodyPr anchor="ctr">
            <a:normAutofit/>
          </a:bodyPr>
          <a:lstStyle>
            <a:lvl1pPr marL="0" indent="0" algn="ctr">
              <a:buNone/>
              <a:defRPr sz="2800" b="0" i="0" cap="all" baseline="0">
                <a:latin typeface="Corbel" panose="020B05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C78A1406-139E-41A4-AF86-0C42AC6C5F1F}"/>
              </a:ext>
            </a:extLst>
          </p:cNvPr>
          <p:cNvSpPr>
            <a:spLocks noGrp="1"/>
          </p:cNvSpPr>
          <p:nvPr>
            <p:ph sz="half" idx="2"/>
          </p:nvPr>
        </p:nvSpPr>
        <p:spPr>
          <a:xfrm>
            <a:off x="1027043" y="3041373"/>
            <a:ext cx="5029200" cy="254441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33F9F2CA-F478-46FD-9287-46EC1614D54E}"/>
              </a:ext>
            </a:extLst>
          </p:cNvPr>
          <p:cNvSpPr>
            <a:spLocks noGrp="1"/>
          </p:cNvSpPr>
          <p:nvPr>
            <p:ph type="body" sz="quarter" idx="3"/>
          </p:nvPr>
        </p:nvSpPr>
        <p:spPr>
          <a:xfrm>
            <a:off x="6135756" y="2335691"/>
            <a:ext cx="5029199" cy="705679"/>
          </a:xfrm>
        </p:spPr>
        <p:txBody>
          <a:bodyPr anchor="ctr">
            <a:normAutofit/>
          </a:bodyPr>
          <a:lstStyle>
            <a:lvl1pPr marL="0" indent="0" algn="ctr">
              <a:buNone/>
              <a:defRPr sz="2800" b="0" i="0" cap="all" baseline="0">
                <a:latin typeface="Corbel" panose="020B05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90D6A5EF-2C53-463E-8694-7C4F23F2E605}"/>
              </a:ext>
            </a:extLst>
          </p:cNvPr>
          <p:cNvSpPr>
            <a:spLocks noGrp="1"/>
          </p:cNvSpPr>
          <p:nvPr>
            <p:ph sz="quarter" idx="4"/>
          </p:nvPr>
        </p:nvSpPr>
        <p:spPr>
          <a:xfrm>
            <a:off x="6135756" y="3041371"/>
            <a:ext cx="5029200" cy="2544419"/>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728515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C78221-0DCF-4226-964C-FF3B0F8F410E}"/>
              </a:ext>
            </a:extLst>
          </p:cNvPr>
          <p:cNvSpPr>
            <a:spLocks noGrp="1"/>
          </p:cNvSpPr>
          <p:nvPr>
            <p:ph type="title"/>
          </p:nvPr>
        </p:nvSpPr>
        <p:spPr>
          <a:xfrm>
            <a:off x="336430" y="560716"/>
            <a:ext cx="10800272" cy="2070341"/>
          </a:xfrm>
        </p:spPr>
        <p:txBody>
          <a:bodyPr anchor="b"/>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E22A794-0132-48EE-8974-C53E91C154D9}"/>
              </a:ext>
            </a:extLst>
          </p:cNvPr>
          <p:cNvSpPr>
            <a:spLocks noGrp="1"/>
          </p:cNvSpPr>
          <p:nvPr>
            <p:ph idx="1"/>
          </p:nvPr>
        </p:nvSpPr>
        <p:spPr>
          <a:xfrm>
            <a:off x="336430" y="2708694"/>
            <a:ext cx="10800272" cy="288122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801494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dia (punainen)">
    <p:bg>
      <p:bgPr>
        <a:solidFill>
          <a:srgbClr val="F1CCE2"/>
        </a:solidFill>
        <a:effectLst/>
      </p:bgPr>
    </p:bg>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49B7FF9A-3A12-EA49-8DCB-A858AEB7EA86}"/>
              </a:ext>
            </a:extLst>
          </p:cNvPr>
          <p:cNvSpPr/>
          <p:nvPr userDrawn="1"/>
        </p:nvSpPr>
        <p:spPr>
          <a:xfrm>
            <a:off x="10623452" y="5416062"/>
            <a:ext cx="1334086" cy="1125415"/>
          </a:xfrm>
          <a:prstGeom prst="rect">
            <a:avLst/>
          </a:prstGeom>
          <a:solidFill>
            <a:srgbClr val="F1C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A3F78278-0C0F-4705-AD73-5917E963FF5C}"/>
              </a:ext>
            </a:extLst>
          </p:cNvPr>
          <p:cNvSpPr>
            <a:spLocks noGrp="1"/>
          </p:cNvSpPr>
          <p:nvPr>
            <p:ph type="ctrTitle"/>
          </p:nvPr>
        </p:nvSpPr>
        <p:spPr>
          <a:xfrm>
            <a:off x="336430" y="1272209"/>
            <a:ext cx="7194430" cy="2156791"/>
          </a:xfrm>
        </p:spPr>
        <p:txBody>
          <a:bodyPr anchor="b">
            <a:noAutofit/>
          </a:bodyPr>
          <a:lstStyle>
            <a:lvl1pPr algn="l">
              <a:defRPr sz="4400">
                <a:solidFill>
                  <a:schemeClr val="bg1"/>
                </a:solidFill>
              </a:defRPr>
            </a:lvl1pPr>
          </a:lstStyle>
          <a:p>
            <a:r>
              <a:rPr lang="fi-FI"/>
              <a:t>Muokkaa ots. perustyyl. napsautt.</a:t>
            </a:r>
            <a:endParaRPr lang="fi-FI" dirty="0"/>
          </a:p>
        </p:txBody>
      </p:sp>
      <p:pic>
        <p:nvPicPr>
          <p:cNvPr id="3" name="Kuva 2">
            <a:extLst>
              <a:ext uri="{FF2B5EF4-FFF2-40B4-BE49-F238E27FC236}">
                <a16:creationId xmlns:a16="http://schemas.microsoft.com/office/drawing/2014/main" id="{6167CF3F-9056-8F49-86C6-E9EB2790A5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3452" y="5289452"/>
            <a:ext cx="1568548" cy="1568548"/>
          </a:xfrm>
          <a:prstGeom prst="rect">
            <a:avLst/>
          </a:prstGeom>
        </p:spPr>
      </p:pic>
    </p:spTree>
    <p:extLst>
      <p:ext uri="{BB962C8B-B14F-4D97-AF65-F5344CB8AC3E}">
        <p14:creationId xmlns:p14="http://schemas.microsoft.com/office/powerpoint/2010/main" val="22985887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otsikkodia (sininen)">
    <p:bg>
      <p:bgPr>
        <a:solidFill>
          <a:srgbClr val="7ACCE9"/>
        </a:solidFill>
        <a:effectLst/>
      </p:bgPr>
    </p:bg>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54E8FEA3-F31F-8C4B-81E8-58CFDCE49393}"/>
              </a:ext>
            </a:extLst>
          </p:cNvPr>
          <p:cNvSpPr/>
          <p:nvPr userDrawn="1"/>
        </p:nvSpPr>
        <p:spPr>
          <a:xfrm>
            <a:off x="10623452" y="5387926"/>
            <a:ext cx="1348154" cy="1209822"/>
          </a:xfrm>
          <a:prstGeom prst="rect">
            <a:avLst/>
          </a:prstGeom>
          <a:solidFill>
            <a:srgbClr val="7AC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A3F78278-0C0F-4705-AD73-5917E963FF5C}"/>
              </a:ext>
            </a:extLst>
          </p:cNvPr>
          <p:cNvSpPr>
            <a:spLocks noGrp="1"/>
          </p:cNvSpPr>
          <p:nvPr>
            <p:ph type="ctrTitle"/>
          </p:nvPr>
        </p:nvSpPr>
        <p:spPr>
          <a:xfrm>
            <a:off x="336430" y="1272209"/>
            <a:ext cx="7194430" cy="2156791"/>
          </a:xfrm>
        </p:spPr>
        <p:txBody>
          <a:bodyPr anchor="b">
            <a:noAutofit/>
          </a:bodyPr>
          <a:lstStyle>
            <a:lvl1pPr algn="l">
              <a:defRPr sz="4400">
                <a:solidFill>
                  <a:schemeClr val="bg1"/>
                </a:solidFill>
              </a:defRPr>
            </a:lvl1pPr>
          </a:lstStyle>
          <a:p>
            <a:r>
              <a:rPr lang="fi-FI"/>
              <a:t>Muokkaa ots. perustyyl. napsautt.</a:t>
            </a:r>
            <a:endParaRPr lang="fi-FI" dirty="0"/>
          </a:p>
        </p:txBody>
      </p:sp>
      <p:pic>
        <p:nvPicPr>
          <p:cNvPr id="4" name="Kuva 3">
            <a:extLst>
              <a:ext uri="{FF2B5EF4-FFF2-40B4-BE49-F238E27FC236}">
                <a16:creationId xmlns:a16="http://schemas.microsoft.com/office/drawing/2014/main" id="{3ED8895F-4747-344C-92EE-649A182057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3452" y="5289452"/>
            <a:ext cx="1568548" cy="1568548"/>
          </a:xfrm>
          <a:prstGeom prst="rect">
            <a:avLst/>
          </a:prstGeom>
        </p:spPr>
      </p:pic>
    </p:spTree>
    <p:extLst>
      <p:ext uri="{BB962C8B-B14F-4D97-AF65-F5344CB8AC3E}">
        <p14:creationId xmlns:p14="http://schemas.microsoft.com/office/powerpoint/2010/main" val="3579690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äliotsikkodia (keltainen)">
    <p:bg>
      <p:bgPr>
        <a:solidFill>
          <a:srgbClr val="FECD00"/>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F78278-0C0F-4705-AD73-5917E963FF5C}"/>
              </a:ext>
            </a:extLst>
          </p:cNvPr>
          <p:cNvSpPr>
            <a:spLocks noGrp="1"/>
          </p:cNvSpPr>
          <p:nvPr>
            <p:ph type="ctrTitle"/>
          </p:nvPr>
        </p:nvSpPr>
        <p:spPr>
          <a:xfrm>
            <a:off x="336430" y="1272209"/>
            <a:ext cx="7194430" cy="2156791"/>
          </a:xfrm>
        </p:spPr>
        <p:txBody>
          <a:bodyPr anchor="b">
            <a:noAutofit/>
          </a:bodyPr>
          <a:lstStyle>
            <a:lvl1pPr algn="l">
              <a:defRPr sz="4400">
                <a:solidFill>
                  <a:schemeClr val="bg1"/>
                </a:solidFill>
              </a:defRPr>
            </a:lvl1pPr>
          </a:lstStyle>
          <a:p>
            <a:r>
              <a:rPr lang="fi-FI"/>
              <a:t>Muokkaa ots. perustyyl. napsautt.</a:t>
            </a:r>
            <a:endParaRPr lang="fi-FI" dirty="0"/>
          </a:p>
        </p:txBody>
      </p:sp>
      <p:sp>
        <p:nvSpPr>
          <p:cNvPr id="4" name="Suorakulmio 3">
            <a:extLst>
              <a:ext uri="{FF2B5EF4-FFF2-40B4-BE49-F238E27FC236}">
                <a16:creationId xmlns:a16="http://schemas.microsoft.com/office/drawing/2014/main" id="{C97836DE-FAE7-F241-8CB6-0C990011AE73}"/>
              </a:ext>
            </a:extLst>
          </p:cNvPr>
          <p:cNvSpPr/>
          <p:nvPr userDrawn="1"/>
        </p:nvSpPr>
        <p:spPr>
          <a:xfrm>
            <a:off x="10623452" y="5387926"/>
            <a:ext cx="1348154" cy="1209822"/>
          </a:xfrm>
          <a:prstGeom prst="rect">
            <a:avLst/>
          </a:prstGeom>
          <a:solidFill>
            <a:srgbClr val="FE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a:extLst>
              <a:ext uri="{FF2B5EF4-FFF2-40B4-BE49-F238E27FC236}">
                <a16:creationId xmlns:a16="http://schemas.microsoft.com/office/drawing/2014/main" id="{2440A82D-8196-3243-BC32-42D9973D5D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3452" y="5289452"/>
            <a:ext cx="1568548" cy="1568548"/>
          </a:xfrm>
          <a:prstGeom prst="rect">
            <a:avLst/>
          </a:prstGeom>
        </p:spPr>
      </p:pic>
    </p:spTree>
    <p:extLst>
      <p:ext uri="{BB962C8B-B14F-4D97-AF65-F5344CB8AC3E}">
        <p14:creationId xmlns:p14="http://schemas.microsoft.com/office/powerpoint/2010/main" val="1054126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sisältö ja kuv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D4F58CA1-E2F8-49F5-BAF3-133DB99D9DEC}"/>
              </a:ext>
            </a:extLst>
          </p:cNvPr>
          <p:cNvSpPr>
            <a:spLocks noGrp="1"/>
          </p:cNvSpPr>
          <p:nvPr>
            <p:ph type="pic" idx="10"/>
          </p:nvPr>
        </p:nvSpPr>
        <p:spPr>
          <a:xfrm>
            <a:off x="9056450" y="0"/>
            <a:ext cx="3135549" cy="685799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6670 w 10000"/>
              <a:gd name="connsiteY3" fmla="*/ 9986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6670" y="9986"/>
                </a:lnTo>
                <a:lnTo>
                  <a:pt x="0" y="0"/>
                </a:lnTo>
                <a:close/>
              </a:path>
            </a:pathLst>
          </a:custGeom>
        </p:spPr>
        <p:txBody>
          <a:bodyPr>
            <a:normAutofit/>
          </a:bodyPr>
          <a:lstStyle>
            <a:lvl1pPr marL="0" indent="0" algn="ctr">
              <a:buNone/>
              <a:defRPr sz="1800" cap="all" baseline="0">
                <a:solidFill>
                  <a:schemeClr val="tx1">
                    <a:lumMod val="65000"/>
                    <a:lumOff val="35000"/>
                  </a:schemeClr>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2" name="Otsikko 1">
            <a:extLst>
              <a:ext uri="{FF2B5EF4-FFF2-40B4-BE49-F238E27FC236}">
                <a16:creationId xmlns:a16="http://schemas.microsoft.com/office/drawing/2014/main" id="{40C78221-0DCF-4226-964C-FF3B0F8F410E}"/>
              </a:ext>
            </a:extLst>
          </p:cNvPr>
          <p:cNvSpPr>
            <a:spLocks noGrp="1"/>
          </p:cNvSpPr>
          <p:nvPr>
            <p:ph type="title"/>
          </p:nvPr>
        </p:nvSpPr>
        <p:spPr>
          <a:xfrm>
            <a:off x="336430" y="560716"/>
            <a:ext cx="8643668" cy="2096219"/>
          </a:xfrm>
        </p:spPr>
        <p:txBody>
          <a:bodyPr anchor="b"/>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EE22A794-0132-48EE-8974-C53E91C154D9}"/>
              </a:ext>
            </a:extLst>
          </p:cNvPr>
          <p:cNvSpPr>
            <a:spLocks noGrp="1"/>
          </p:cNvSpPr>
          <p:nvPr>
            <p:ph idx="1"/>
          </p:nvPr>
        </p:nvSpPr>
        <p:spPr>
          <a:xfrm>
            <a:off x="336430" y="2708694"/>
            <a:ext cx="8643668" cy="288122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0362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6" name="Kuvan paikkamerkki 2">
            <a:extLst>
              <a:ext uri="{FF2B5EF4-FFF2-40B4-BE49-F238E27FC236}">
                <a16:creationId xmlns:a16="http://schemas.microsoft.com/office/drawing/2014/main" id="{68699F57-2024-1144-B8D6-82CDB135C84D}"/>
              </a:ext>
            </a:extLst>
          </p:cNvPr>
          <p:cNvSpPr>
            <a:spLocks noGrp="1"/>
          </p:cNvSpPr>
          <p:nvPr>
            <p:ph type="pic" idx="11"/>
          </p:nvPr>
        </p:nvSpPr>
        <p:spPr>
          <a:xfrm>
            <a:off x="6959215" y="-54103"/>
            <a:ext cx="5287387" cy="699563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6670 w 10000"/>
              <a:gd name="connsiteY3" fmla="*/ 9986 h 10000"/>
              <a:gd name="connsiteX4" fmla="*/ 0 w 10000"/>
              <a:gd name="connsiteY4" fmla="*/ 0 h 10000"/>
              <a:gd name="connsiteX0" fmla="*/ 0 w 11026"/>
              <a:gd name="connsiteY0" fmla="*/ 0 h 10000"/>
              <a:gd name="connsiteX1" fmla="*/ 11026 w 11026"/>
              <a:gd name="connsiteY1" fmla="*/ 21 h 10000"/>
              <a:gd name="connsiteX2" fmla="*/ 10000 w 11026"/>
              <a:gd name="connsiteY2" fmla="*/ 10000 h 10000"/>
              <a:gd name="connsiteX3" fmla="*/ 6670 w 11026"/>
              <a:gd name="connsiteY3" fmla="*/ 9986 h 10000"/>
              <a:gd name="connsiteX4" fmla="*/ 0 w 11026"/>
              <a:gd name="connsiteY4" fmla="*/ 0 h 10000"/>
              <a:gd name="connsiteX0" fmla="*/ 0 w 11100"/>
              <a:gd name="connsiteY0" fmla="*/ 0 h 10042"/>
              <a:gd name="connsiteX1" fmla="*/ 11026 w 11100"/>
              <a:gd name="connsiteY1" fmla="*/ 21 h 10042"/>
              <a:gd name="connsiteX2" fmla="*/ 11100 w 11100"/>
              <a:gd name="connsiteY2" fmla="*/ 10042 h 10042"/>
              <a:gd name="connsiteX3" fmla="*/ 6670 w 11100"/>
              <a:gd name="connsiteY3" fmla="*/ 9986 h 10042"/>
              <a:gd name="connsiteX4" fmla="*/ 0 w 11100"/>
              <a:gd name="connsiteY4" fmla="*/ 0 h 10042"/>
              <a:gd name="connsiteX0" fmla="*/ 0 w 11393"/>
              <a:gd name="connsiteY0" fmla="*/ 0 h 9986"/>
              <a:gd name="connsiteX1" fmla="*/ 11026 w 11393"/>
              <a:gd name="connsiteY1" fmla="*/ 21 h 9986"/>
              <a:gd name="connsiteX2" fmla="*/ 11393 w 11393"/>
              <a:gd name="connsiteY2" fmla="*/ 9959 h 9986"/>
              <a:gd name="connsiteX3" fmla="*/ 6670 w 11393"/>
              <a:gd name="connsiteY3" fmla="*/ 9986 h 9986"/>
              <a:gd name="connsiteX4" fmla="*/ 0 w 11393"/>
              <a:gd name="connsiteY4" fmla="*/ 0 h 9986"/>
              <a:gd name="connsiteX0" fmla="*/ 0 w 10098"/>
              <a:gd name="connsiteY0" fmla="*/ 0 h 10000"/>
              <a:gd name="connsiteX1" fmla="*/ 10096 w 10098"/>
              <a:gd name="connsiteY1" fmla="*/ 0 h 10000"/>
              <a:gd name="connsiteX2" fmla="*/ 10000 w 10098"/>
              <a:gd name="connsiteY2" fmla="*/ 9973 h 10000"/>
              <a:gd name="connsiteX3" fmla="*/ 5854 w 10098"/>
              <a:gd name="connsiteY3" fmla="*/ 10000 h 10000"/>
              <a:gd name="connsiteX4" fmla="*/ 0 w 10098"/>
              <a:gd name="connsiteY4" fmla="*/ 0 h 10000"/>
              <a:gd name="connsiteX0" fmla="*/ 0 w 10098"/>
              <a:gd name="connsiteY0" fmla="*/ 0 h 10036"/>
              <a:gd name="connsiteX1" fmla="*/ 10096 w 10098"/>
              <a:gd name="connsiteY1" fmla="*/ 0 h 10036"/>
              <a:gd name="connsiteX2" fmla="*/ 10032 w 10098"/>
              <a:gd name="connsiteY2" fmla="*/ 10036 h 10036"/>
              <a:gd name="connsiteX3" fmla="*/ 5854 w 10098"/>
              <a:gd name="connsiteY3" fmla="*/ 10000 h 10036"/>
              <a:gd name="connsiteX4" fmla="*/ 0 w 10098"/>
              <a:gd name="connsiteY4" fmla="*/ 0 h 10036"/>
              <a:gd name="connsiteX0" fmla="*/ 0 w 10161"/>
              <a:gd name="connsiteY0" fmla="*/ 0 h 10015"/>
              <a:gd name="connsiteX1" fmla="*/ 10096 w 10161"/>
              <a:gd name="connsiteY1" fmla="*/ 0 h 10015"/>
              <a:gd name="connsiteX2" fmla="*/ 10161 w 10161"/>
              <a:gd name="connsiteY2" fmla="*/ 10015 h 10015"/>
              <a:gd name="connsiteX3" fmla="*/ 5854 w 10161"/>
              <a:gd name="connsiteY3" fmla="*/ 10000 h 10015"/>
              <a:gd name="connsiteX4" fmla="*/ 0 w 10161"/>
              <a:gd name="connsiteY4" fmla="*/ 0 h 10015"/>
              <a:gd name="connsiteX0" fmla="*/ 0 w 10161"/>
              <a:gd name="connsiteY0" fmla="*/ 0 h 10021"/>
              <a:gd name="connsiteX1" fmla="*/ 10096 w 10161"/>
              <a:gd name="connsiteY1" fmla="*/ 0 h 10021"/>
              <a:gd name="connsiteX2" fmla="*/ 10161 w 10161"/>
              <a:gd name="connsiteY2" fmla="*/ 10015 h 10021"/>
              <a:gd name="connsiteX3" fmla="*/ 5854 w 10161"/>
              <a:gd name="connsiteY3" fmla="*/ 10021 h 10021"/>
              <a:gd name="connsiteX4" fmla="*/ 0 w 10161"/>
              <a:gd name="connsiteY4" fmla="*/ 0 h 10021"/>
              <a:gd name="connsiteX0" fmla="*/ 0 w 10166"/>
              <a:gd name="connsiteY0" fmla="*/ 0 h 10021"/>
              <a:gd name="connsiteX1" fmla="*/ 10160 w 10166"/>
              <a:gd name="connsiteY1" fmla="*/ 21 h 10021"/>
              <a:gd name="connsiteX2" fmla="*/ 10161 w 10166"/>
              <a:gd name="connsiteY2" fmla="*/ 10015 h 10021"/>
              <a:gd name="connsiteX3" fmla="*/ 5854 w 10166"/>
              <a:gd name="connsiteY3" fmla="*/ 10021 h 10021"/>
              <a:gd name="connsiteX4" fmla="*/ 0 w 10166"/>
              <a:gd name="connsiteY4" fmla="*/ 0 h 10021"/>
              <a:gd name="connsiteX0" fmla="*/ 0 w 10166"/>
              <a:gd name="connsiteY0" fmla="*/ 0 h 10021"/>
              <a:gd name="connsiteX1" fmla="*/ 10160 w 10166"/>
              <a:gd name="connsiteY1" fmla="*/ 84 h 10021"/>
              <a:gd name="connsiteX2" fmla="*/ 10161 w 10166"/>
              <a:gd name="connsiteY2" fmla="*/ 10015 h 10021"/>
              <a:gd name="connsiteX3" fmla="*/ 5854 w 10166"/>
              <a:gd name="connsiteY3" fmla="*/ 10021 h 10021"/>
              <a:gd name="connsiteX4" fmla="*/ 0 w 10166"/>
              <a:gd name="connsiteY4" fmla="*/ 0 h 10021"/>
              <a:gd name="connsiteX0" fmla="*/ 0 w 10166"/>
              <a:gd name="connsiteY0" fmla="*/ 41 h 10062"/>
              <a:gd name="connsiteX1" fmla="*/ 10160 w 10166"/>
              <a:gd name="connsiteY1" fmla="*/ 0 h 10062"/>
              <a:gd name="connsiteX2" fmla="*/ 10161 w 10166"/>
              <a:gd name="connsiteY2" fmla="*/ 10056 h 10062"/>
              <a:gd name="connsiteX3" fmla="*/ 5854 w 10166"/>
              <a:gd name="connsiteY3" fmla="*/ 10062 h 10062"/>
              <a:gd name="connsiteX4" fmla="*/ 0 w 10166"/>
              <a:gd name="connsiteY4" fmla="*/ 41 h 10062"/>
              <a:gd name="connsiteX0" fmla="*/ 0 w 10166"/>
              <a:gd name="connsiteY0" fmla="*/ 0 h 10021"/>
              <a:gd name="connsiteX1" fmla="*/ 10160 w 10166"/>
              <a:gd name="connsiteY1" fmla="*/ 22 h 10021"/>
              <a:gd name="connsiteX2" fmla="*/ 10161 w 10166"/>
              <a:gd name="connsiteY2" fmla="*/ 10015 h 10021"/>
              <a:gd name="connsiteX3" fmla="*/ 5854 w 10166"/>
              <a:gd name="connsiteY3" fmla="*/ 10021 h 10021"/>
              <a:gd name="connsiteX4" fmla="*/ 0 w 10166"/>
              <a:gd name="connsiteY4" fmla="*/ 0 h 10021"/>
              <a:gd name="connsiteX0" fmla="*/ 0 w 11751"/>
              <a:gd name="connsiteY0" fmla="*/ 0 h 10021"/>
              <a:gd name="connsiteX1" fmla="*/ 11751 w 11751"/>
              <a:gd name="connsiteY1" fmla="*/ 22 h 10021"/>
              <a:gd name="connsiteX2" fmla="*/ 10161 w 11751"/>
              <a:gd name="connsiteY2" fmla="*/ 10015 h 10021"/>
              <a:gd name="connsiteX3" fmla="*/ 5854 w 11751"/>
              <a:gd name="connsiteY3" fmla="*/ 10021 h 10021"/>
              <a:gd name="connsiteX4" fmla="*/ 0 w 11751"/>
              <a:gd name="connsiteY4" fmla="*/ 0 h 10021"/>
              <a:gd name="connsiteX0" fmla="*/ 0 w 11783"/>
              <a:gd name="connsiteY0" fmla="*/ 0 h 10021"/>
              <a:gd name="connsiteX1" fmla="*/ 11751 w 11783"/>
              <a:gd name="connsiteY1" fmla="*/ 22 h 10021"/>
              <a:gd name="connsiteX2" fmla="*/ 11783 w 11783"/>
              <a:gd name="connsiteY2" fmla="*/ 10015 h 10021"/>
              <a:gd name="connsiteX3" fmla="*/ 5854 w 11783"/>
              <a:gd name="connsiteY3" fmla="*/ 10021 h 10021"/>
              <a:gd name="connsiteX4" fmla="*/ 0 w 11783"/>
              <a:gd name="connsiteY4" fmla="*/ 0 h 10021"/>
              <a:gd name="connsiteX0" fmla="*/ 0 w 11788"/>
              <a:gd name="connsiteY0" fmla="*/ 0 h 10021"/>
              <a:gd name="connsiteX1" fmla="*/ 11782 w 11788"/>
              <a:gd name="connsiteY1" fmla="*/ 22 h 10021"/>
              <a:gd name="connsiteX2" fmla="*/ 11783 w 11788"/>
              <a:gd name="connsiteY2" fmla="*/ 10015 h 10021"/>
              <a:gd name="connsiteX3" fmla="*/ 5854 w 11788"/>
              <a:gd name="connsiteY3" fmla="*/ 10021 h 10021"/>
              <a:gd name="connsiteX4" fmla="*/ 0 w 11788"/>
              <a:gd name="connsiteY4" fmla="*/ 0 h 10021"/>
              <a:gd name="connsiteX0" fmla="*/ 0 w 11908"/>
              <a:gd name="connsiteY0" fmla="*/ 18 h 10039"/>
              <a:gd name="connsiteX1" fmla="*/ 11907 w 11908"/>
              <a:gd name="connsiteY1" fmla="*/ 0 h 10039"/>
              <a:gd name="connsiteX2" fmla="*/ 11783 w 11908"/>
              <a:gd name="connsiteY2" fmla="*/ 10033 h 10039"/>
              <a:gd name="connsiteX3" fmla="*/ 5854 w 11908"/>
              <a:gd name="connsiteY3" fmla="*/ 10039 h 10039"/>
              <a:gd name="connsiteX4" fmla="*/ 0 w 11908"/>
              <a:gd name="connsiteY4" fmla="*/ 18 h 10039"/>
              <a:gd name="connsiteX0" fmla="*/ 0 w 11911"/>
              <a:gd name="connsiteY0" fmla="*/ 18 h 10154"/>
              <a:gd name="connsiteX1" fmla="*/ 11907 w 11911"/>
              <a:gd name="connsiteY1" fmla="*/ 0 h 10154"/>
              <a:gd name="connsiteX2" fmla="*/ 11877 w 11911"/>
              <a:gd name="connsiteY2" fmla="*/ 10154 h 10154"/>
              <a:gd name="connsiteX3" fmla="*/ 5854 w 11911"/>
              <a:gd name="connsiteY3" fmla="*/ 10039 h 10154"/>
              <a:gd name="connsiteX4" fmla="*/ 0 w 11911"/>
              <a:gd name="connsiteY4" fmla="*/ 18 h 10154"/>
              <a:gd name="connsiteX0" fmla="*/ 0 w 11911"/>
              <a:gd name="connsiteY0" fmla="*/ 79 h 10215"/>
              <a:gd name="connsiteX1" fmla="*/ 11907 w 11911"/>
              <a:gd name="connsiteY1" fmla="*/ 0 h 10215"/>
              <a:gd name="connsiteX2" fmla="*/ 11877 w 11911"/>
              <a:gd name="connsiteY2" fmla="*/ 10215 h 10215"/>
              <a:gd name="connsiteX3" fmla="*/ 5854 w 11911"/>
              <a:gd name="connsiteY3" fmla="*/ 10100 h 10215"/>
              <a:gd name="connsiteX4" fmla="*/ 0 w 11911"/>
              <a:gd name="connsiteY4" fmla="*/ 79 h 10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1" h="10215">
                <a:moveTo>
                  <a:pt x="0" y="79"/>
                </a:moveTo>
                <a:lnTo>
                  <a:pt x="11907" y="0"/>
                </a:lnTo>
                <a:cubicBezTo>
                  <a:pt x="11929" y="3345"/>
                  <a:pt x="11855" y="6870"/>
                  <a:pt x="11877" y="10215"/>
                </a:cubicBezTo>
                <a:lnTo>
                  <a:pt x="5854" y="10100"/>
                </a:lnTo>
                <a:lnTo>
                  <a:pt x="0" y="79"/>
                </a:lnTo>
                <a:close/>
              </a:path>
            </a:pathLst>
          </a:custGeom>
        </p:spPr>
        <p:txBody>
          <a:bodyPr>
            <a:normAutofit/>
          </a:bodyPr>
          <a:lstStyle>
            <a:lvl1pPr marL="0" indent="0" algn="ctr">
              <a:buNone/>
              <a:defRPr sz="1800" cap="all" baseline="0">
                <a:solidFill>
                  <a:schemeClr val="tx1">
                    <a:lumMod val="65000"/>
                    <a:lumOff val="35000"/>
                  </a:schemeClr>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2" name="Otsikko 1">
            <a:extLst>
              <a:ext uri="{FF2B5EF4-FFF2-40B4-BE49-F238E27FC236}">
                <a16:creationId xmlns:a16="http://schemas.microsoft.com/office/drawing/2014/main" id="{8DEC2E28-E6A5-4805-8C2E-385A64DF4363}"/>
              </a:ext>
            </a:extLst>
          </p:cNvPr>
          <p:cNvSpPr>
            <a:spLocks noGrp="1"/>
          </p:cNvSpPr>
          <p:nvPr>
            <p:ph type="title"/>
          </p:nvPr>
        </p:nvSpPr>
        <p:spPr>
          <a:xfrm>
            <a:off x="336430" y="554476"/>
            <a:ext cx="6466152" cy="2081719"/>
          </a:xfrm>
        </p:spPr>
        <p:txBody>
          <a:bodyPr anchor="b">
            <a:normAutofit/>
          </a:bodyPr>
          <a:lstStyle>
            <a:lvl1pPr>
              <a:defRPr sz="4400"/>
            </a:lvl1pPr>
          </a:lstStyle>
          <a:p>
            <a:r>
              <a:rPr lang="fi-FI"/>
              <a:t>Muokkaa ots. perustyyl. napsautt.</a:t>
            </a:r>
            <a:endParaRPr lang="fi-FI" dirty="0"/>
          </a:p>
        </p:txBody>
      </p:sp>
      <p:sp>
        <p:nvSpPr>
          <p:cNvPr id="5" name="Sisällön paikkamerkki 2">
            <a:extLst>
              <a:ext uri="{FF2B5EF4-FFF2-40B4-BE49-F238E27FC236}">
                <a16:creationId xmlns:a16="http://schemas.microsoft.com/office/drawing/2014/main" id="{28DE78F3-6280-4945-8D99-FC9C8FE87ACF}"/>
              </a:ext>
            </a:extLst>
          </p:cNvPr>
          <p:cNvSpPr>
            <a:spLocks noGrp="1"/>
          </p:cNvSpPr>
          <p:nvPr>
            <p:ph idx="10"/>
          </p:nvPr>
        </p:nvSpPr>
        <p:spPr>
          <a:xfrm>
            <a:off x="336429" y="2708694"/>
            <a:ext cx="7061897" cy="288122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45864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uvadi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5C8800B3-2AF0-4E6F-89BD-26DFE43371BA}"/>
              </a:ext>
            </a:extLst>
          </p:cNvPr>
          <p:cNvSpPr>
            <a:spLocks noGrp="1"/>
          </p:cNvSpPr>
          <p:nvPr>
            <p:ph type="pic" idx="1"/>
          </p:nvPr>
        </p:nvSpPr>
        <p:spPr>
          <a:xfrm>
            <a:off x="0" y="0"/>
            <a:ext cx="12192000" cy="6858000"/>
          </a:xfrm>
        </p:spPr>
        <p:txBody>
          <a:bodyPr/>
          <a:lstStyle>
            <a:lvl1pPr marL="0" indent="0">
              <a:buNone/>
              <a:defRPr sz="3200" cap="all" baseline="0">
                <a:solidFill>
                  <a:schemeClr val="tx1">
                    <a:lumMod val="65000"/>
                    <a:lumOff val="35000"/>
                  </a:schemeClr>
                </a:solidFill>
                <a:latin typeface="Corbel" panose="020B05030202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4" name="Otsikko 1">
            <a:extLst>
              <a:ext uri="{FF2B5EF4-FFF2-40B4-BE49-F238E27FC236}">
                <a16:creationId xmlns:a16="http://schemas.microsoft.com/office/drawing/2014/main" id="{C3CEF9D9-FD4F-3246-A048-52E39F6F6F97}"/>
              </a:ext>
            </a:extLst>
          </p:cNvPr>
          <p:cNvSpPr>
            <a:spLocks noGrp="1"/>
          </p:cNvSpPr>
          <p:nvPr>
            <p:ph type="title"/>
          </p:nvPr>
        </p:nvSpPr>
        <p:spPr>
          <a:xfrm>
            <a:off x="2862924" y="928548"/>
            <a:ext cx="6466152" cy="2081719"/>
          </a:xfrm>
        </p:spPr>
        <p:txBody>
          <a:bodyPr anchor="ctr">
            <a:normAutofit/>
          </a:bodyPr>
          <a:lstStyle>
            <a:lvl1pPr algn="ctr">
              <a:defRPr sz="4400"/>
            </a:lvl1pPr>
          </a:lstStyle>
          <a:p>
            <a:r>
              <a:rPr lang="fi-FI"/>
              <a:t>Muokkaa ots. perustyyl. napsautt.</a:t>
            </a:r>
            <a:endParaRPr lang="fi-FI" dirty="0"/>
          </a:p>
        </p:txBody>
      </p:sp>
    </p:spTree>
    <p:extLst>
      <p:ext uri="{BB962C8B-B14F-4D97-AF65-F5344CB8AC3E}">
        <p14:creationId xmlns:p14="http://schemas.microsoft.com/office/powerpoint/2010/main" val="243282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48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Kaksi sisältökohdetta (ei ala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48D106-3A13-4079-A33F-7E0EB5BDA0E9}"/>
              </a:ext>
            </a:extLst>
          </p:cNvPr>
          <p:cNvSpPr>
            <a:spLocks noGrp="1"/>
          </p:cNvSpPr>
          <p:nvPr>
            <p:ph type="title"/>
          </p:nvPr>
        </p:nvSpPr>
        <p:spPr>
          <a:xfrm>
            <a:off x="1015603" y="880081"/>
            <a:ext cx="10160794" cy="2081780"/>
          </a:xfrm>
        </p:spPr>
        <p:txBody>
          <a:bodyPr/>
          <a:lstStyle>
            <a:lvl1pPr algn="ctr">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15261669-65CC-423D-AE1E-01DAAA185AB6}"/>
              </a:ext>
            </a:extLst>
          </p:cNvPr>
          <p:cNvSpPr>
            <a:spLocks noGrp="1"/>
          </p:cNvSpPr>
          <p:nvPr>
            <p:ph sz="half" idx="1"/>
          </p:nvPr>
        </p:nvSpPr>
        <p:spPr>
          <a:xfrm>
            <a:off x="1015603" y="3041374"/>
            <a:ext cx="5040640" cy="254441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8F3C7A0E-9046-49CF-A029-F1050D2613E4}"/>
              </a:ext>
            </a:extLst>
          </p:cNvPr>
          <p:cNvSpPr>
            <a:spLocks noGrp="1"/>
          </p:cNvSpPr>
          <p:nvPr>
            <p:ph sz="half" idx="2"/>
          </p:nvPr>
        </p:nvSpPr>
        <p:spPr>
          <a:xfrm>
            <a:off x="6135756" y="3041374"/>
            <a:ext cx="5040641" cy="254441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410600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tailu (alaotsikoi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50740C-1FB8-4466-B0E0-FB9DC6399182}"/>
              </a:ext>
            </a:extLst>
          </p:cNvPr>
          <p:cNvSpPr>
            <a:spLocks noGrp="1"/>
          </p:cNvSpPr>
          <p:nvPr>
            <p:ph type="title"/>
          </p:nvPr>
        </p:nvSpPr>
        <p:spPr>
          <a:xfrm>
            <a:off x="1027044" y="884582"/>
            <a:ext cx="10137912" cy="1371600"/>
          </a:xfrm>
        </p:spPr>
        <p:txBody>
          <a:bodyPr/>
          <a:lstStyle>
            <a:lvl1pPr algn="ctr">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3C531F58-63B9-4A12-B6FA-E24CA9067807}"/>
              </a:ext>
            </a:extLst>
          </p:cNvPr>
          <p:cNvSpPr>
            <a:spLocks noGrp="1"/>
          </p:cNvSpPr>
          <p:nvPr>
            <p:ph type="body" idx="1"/>
          </p:nvPr>
        </p:nvSpPr>
        <p:spPr>
          <a:xfrm>
            <a:off x="1027044" y="2335695"/>
            <a:ext cx="5029199" cy="705678"/>
          </a:xfrm>
        </p:spPr>
        <p:txBody>
          <a:bodyPr anchor="ctr">
            <a:normAutofit/>
          </a:bodyPr>
          <a:lstStyle>
            <a:lvl1pPr marL="0" indent="0" algn="ctr">
              <a:buNone/>
              <a:defRPr sz="2800" b="0" i="0" cap="all" baseline="0">
                <a:latin typeface="Corbel" panose="020B05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C78A1406-139E-41A4-AF86-0C42AC6C5F1F}"/>
              </a:ext>
            </a:extLst>
          </p:cNvPr>
          <p:cNvSpPr>
            <a:spLocks noGrp="1"/>
          </p:cNvSpPr>
          <p:nvPr>
            <p:ph sz="half" idx="2"/>
          </p:nvPr>
        </p:nvSpPr>
        <p:spPr>
          <a:xfrm>
            <a:off x="1027043" y="3041373"/>
            <a:ext cx="5029200" cy="254441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33F9F2CA-F478-46FD-9287-46EC1614D54E}"/>
              </a:ext>
            </a:extLst>
          </p:cNvPr>
          <p:cNvSpPr>
            <a:spLocks noGrp="1"/>
          </p:cNvSpPr>
          <p:nvPr>
            <p:ph type="body" sz="quarter" idx="3"/>
          </p:nvPr>
        </p:nvSpPr>
        <p:spPr>
          <a:xfrm>
            <a:off x="6135756" y="2335691"/>
            <a:ext cx="5029199" cy="705679"/>
          </a:xfrm>
        </p:spPr>
        <p:txBody>
          <a:bodyPr anchor="ctr">
            <a:normAutofit/>
          </a:bodyPr>
          <a:lstStyle>
            <a:lvl1pPr marL="0" indent="0" algn="ctr">
              <a:buNone/>
              <a:defRPr sz="2800" b="0" i="0" cap="all" baseline="0">
                <a:latin typeface="Corbel" panose="020B0503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90D6A5EF-2C53-463E-8694-7C4F23F2E605}"/>
              </a:ext>
            </a:extLst>
          </p:cNvPr>
          <p:cNvSpPr>
            <a:spLocks noGrp="1"/>
          </p:cNvSpPr>
          <p:nvPr>
            <p:ph sz="quarter" idx="4"/>
          </p:nvPr>
        </p:nvSpPr>
        <p:spPr>
          <a:xfrm>
            <a:off x="6135756" y="3041371"/>
            <a:ext cx="5029200" cy="254441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342914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otsikkodia (punainen)">
    <p:bg>
      <p:bgPr>
        <a:solidFill>
          <a:srgbClr val="F1CCE2"/>
        </a:solidFill>
        <a:effectLst/>
      </p:bgPr>
    </p:bg>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49B7FF9A-3A12-EA49-8DCB-A858AEB7EA86}"/>
              </a:ext>
            </a:extLst>
          </p:cNvPr>
          <p:cNvSpPr/>
          <p:nvPr userDrawn="1"/>
        </p:nvSpPr>
        <p:spPr>
          <a:xfrm>
            <a:off x="10623452" y="5416062"/>
            <a:ext cx="1334086" cy="1125415"/>
          </a:xfrm>
          <a:prstGeom prst="rect">
            <a:avLst/>
          </a:prstGeom>
          <a:solidFill>
            <a:srgbClr val="F1C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A3F78278-0C0F-4705-AD73-5917E963FF5C}"/>
              </a:ext>
            </a:extLst>
          </p:cNvPr>
          <p:cNvSpPr>
            <a:spLocks noGrp="1"/>
          </p:cNvSpPr>
          <p:nvPr>
            <p:ph type="ctrTitle"/>
          </p:nvPr>
        </p:nvSpPr>
        <p:spPr>
          <a:xfrm>
            <a:off x="336430" y="1272209"/>
            <a:ext cx="7194430" cy="2156791"/>
          </a:xfrm>
        </p:spPr>
        <p:txBody>
          <a:bodyPr anchor="b">
            <a:noAutofit/>
          </a:bodyPr>
          <a:lstStyle>
            <a:lvl1pPr algn="l">
              <a:defRPr sz="4400">
                <a:solidFill>
                  <a:schemeClr val="bg1"/>
                </a:solidFill>
              </a:defRPr>
            </a:lvl1pPr>
          </a:lstStyle>
          <a:p>
            <a:r>
              <a:rPr lang="fi-FI"/>
              <a:t>Muokkaa ots. perustyyl. napsautt.</a:t>
            </a:r>
            <a:endParaRPr lang="fi-FI" dirty="0"/>
          </a:p>
        </p:txBody>
      </p:sp>
      <p:pic>
        <p:nvPicPr>
          <p:cNvPr id="3" name="Kuva 2">
            <a:extLst>
              <a:ext uri="{FF2B5EF4-FFF2-40B4-BE49-F238E27FC236}">
                <a16:creationId xmlns:a16="http://schemas.microsoft.com/office/drawing/2014/main" id="{6167CF3F-9056-8F49-86C6-E9EB2790A5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3452" y="5289452"/>
            <a:ext cx="1568548" cy="1568548"/>
          </a:xfrm>
          <a:prstGeom prst="rect">
            <a:avLst/>
          </a:prstGeom>
        </p:spPr>
      </p:pic>
    </p:spTree>
    <p:extLst>
      <p:ext uri="{BB962C8B-B14F-4D97-AF65-F5344CB8AC3E}">
        <p14:creationId xmlns:p14="http://schemas.microsoft.com/office/powerpoint/2010/main" val="530098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BBC78F5-B1BD-419C-A2CC-96A712B76680}"/>
              </a:ext>
            </a:extLst>
          </p:cNvPr>
          <p:cNvSpPr>
            <a:spLocks noGrp="1"/>
          </p:cNvSpPr>
          <p:nvPr>
            <p:ph type="title"/>
          </p:nvPr>
        </p:nvSpPr>
        <p:spPr>
          <a:xfrm>
            <a:off x="336430" y="552090"/>
            <a:ext cx="10800272" cy="2087593"/>
          </a:xfrm>
          <a:prstGeom prst="rect">
            <a:avLst/>
          </a:prstGeom>
        </p:spPr>
        <p:txBody>
          <a:bodyPr vert="horz" lIns="91440" tIns="45720" rIns="91440" bIns="45720" rtlCol="0" anchor="b">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70A7448-DBED-48CA-A455-970D4B81E14C}"/>
              </a:ext>
            </a:extLst>
          </p:cNvPr>
          <p:cNvSpPr>
            <a:spLocks noGrp="1"/>
          </p:cNvSpPr>
          <p:nvPr>
            <p:ph type="body" idx="1"/>
          </p:nvPr>
        </p:nvSpPr>
        <p:spPr>
          <a:xfrm>
            <a:off x="336430" y="2708694"/>
            <a:ext cx="10800272" cy="2877097"/>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5" name="Kuva 4">
            <a:extLst>
              <a:ext uri="{FF2B5EF4-FFF2-40B4-BE49-F238E27FC236}">
                <a16:creationId xmlns:a16="http://schemas.microsoft.com/office/drawing/2014/main" id="{8E496140-E19C-2C4F-9E52-9F5BB91032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22000" y="5585791"/>
            <a:ext cx="1270000" cy="1270000"/>
          </a:xfrm>
          <a:prstGeom prst="rect">
            <a:avLst/>
          </a:prstGeom>
        </p:spPr>
      </p:pic>
      <p:pic>
        <p:nvPicPr>
          <p:cNvPr id="13" name="Kuva 12">
            <a:extLst>
              <a:ext uri="{FF2B5EF4-FFF2-40B4-BE49-F238E27FC236}">
                <a16:creationId xmlns:a16="http://schemas.microsoft.com/office/drawing/2014/main" id="{F33FC7B5-8EDA-034B-93FB-45B791A425A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27018" y="5293018"/>
            <a:ext cx="1564982" cy="1564982"/>
          </a:xfrm>
          <a:prstGeom prst="rect">
            <a:avLst/>
          </a:prstGeom>
        </p:spPr>
      </p:pic>
    </p:spTree>
    <p:extLst>
      <p:ext uri="{BB962C8B-B14F-4D97-AF65-F5344CB8AC3E}">
        <p14:creationId xmlns:p14="http://schemas.microsoft.com/office/powerpoint/2010/main" val="1281523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7" r:id="rId4"/>
    <p:sldLayoutId id="2147483662" r:id="rId5"/>
    <p:sldLayoutId id="2147483655" r:id="rId6"/>
    <p:sldLayoutId id="2147483652" r:id="rId7"/>
    <p:sldLayoutId id="2147483653" r:id="rId8"/>
    <p:sldLayoutId id="2147483661" r:id="rId9"/>
    <p:sldLayoutId id="2147483665" r:id="rId10"/>
    <p:sldLayoutId id="2147483664" r:id="rId11"/>
  </p:sldLayoutIdLst>
  <p:txStyles>
    <p:titleStyle>
      <a:lvl1pPr algn="l" defTabSz="914400" rtl="0" eaLnBrk="1" latinLnBrk="0" hangingPunct="1">
        <a:lnSpc>
          <a:spcPct val="90000"/>
        </a:lnSpc>
        <a:spcBef>
          <a:spcPct val="0"/>
        </a:spcBef>
        <a:buNone/>
        <a:defRPr sz="4400" b="1" i="0" kern="1200" cap="all" baseline="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BBC78F5-B1BD-419C-A2CC-96A712B76680}"/>
              </a:ext>
            </a:extLst>
          </p:cNvPr>
          <p:cNvSpPr>
            <a:spLocks noGrp="1"/>
          </p:cNvSpPr>
          <p:nvPr>
            <p:ph type="title"/>
          </p:nvPr>
        </p:nvSpPr>
        <p:spPr>
          <a:xfrm>
            <a:off x="336430" y="552090"/>
            <a:ext cx="10800272" cy="2087593"/>
          </a:xfrm>
          <a:prstGeom prst="rect">
            <a:avLst/>
          </a:prstGeom>
        </p:spPr>
        <p:txBody>
          <a:bodyPr vert="horz" lIns="91440" tIns="45720" rIns="91440" bIns="45720" rtlCol="0" anchor="b">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70A7448-DBED-48CA-A455-970D4B81E14C}"/>
              </a:ext>
            </a:extLst>
          </p:cNvPr>
          <p:cNvSpPr>
            <a:spLocks noGrp="1"/>
          </p:cNvSpPr>
          <p:nvPr>
            <p:ph type="body" idx="1"/>
          </p:nvPr>
        </p:nvSpPr>
        <p:spPr>
          <a:xfrm>
            <a:off x="336430" y="2708694"/>
            <a:ext cx="10800272" cy="2877097"/>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5" name="Kuva 4">
            <a:extLst>
              <a:ext uri="{FF2B5EF4-FFF2-40B4-BE49-F238E27FC236}">
                <a16:creationId xmlns:a16="http://schemas.microsoft.com/office/drawing/2014/main" id="{8E496140-E19C-2C4F-9E52-9F5BB91032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22000" y="5585791"/>
            <a:ext cx="1270000" cy="1270000"/>
          </a:xfrm>
          <a:prstGeom prst="rect">
            <a:avLst/>
          </a:prstGeom>
        </p:spPr>
      </p:pic>
      <p:pic>
        <p:nvPicPr>
          <p:cNvPr id="13" name="Kuva 12">
            <a:extLst>
              <a:ext uri="{FF2B5EF4-FFF2-40B4-BE49-F238E27FC236}">
                <a16:creationId xmlns:a16="http://schemas.microsoft.com/office/drawing/2014/main" id="{F33FC7B5-8EDA-034B-93FB-45B791A425A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27018" y="5293018"/>
            <a:ext cx="1564982" cy="1564982"/>
          </a:xfrm>
          <a:prstGeom prst="rect">
            <a:avLst/>
          </a:prstGeom>
        </p:spPr>
      </p:pic>
    </p:spTree>
    <p:extLst>
      <p:ext uri="{BB962C8B-B14F-4D97-AF65-F5344CB8AC3E}">
        <p14:creationId xmlns:p14="http://schemas.microsoft.com/office/powerpoint/2010/main" val="23911290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b="1" i="0" kern="1200" cap="all" baseline="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C8F452-7730-46D1-A3CC-62279A4EEE41}"/>
              </a:ext>
            </a:extLst>
          </p:cNvPr>
          <p:cNvSpPr>
            <a:spLocks noGrp="1"/>
          </p:cNvSpPr>
          <p:nvPr>
            <p:ph type="ctrTitle"/>
          </p:nvPr>
        </p:nvSpPr>
        <p:spPr>
          <a:xfrm>
            <a:off x="336430" y="896041"/>
            <a:ext cx="9931695" cy="2876908"/>
          </a:xfrm>
        </p:spPr>
        <p:txBody>
          <a:bodyPr/>
          <a:lstStyle/>
          <a:p>
            <a:r>
              <a:rPr lang="fi-FI" dirty="0"/>
              <a:t>Toimintasuunnitelma 2021</a:t>
            </a:r>
          </a:p>
        </p:txBody>
      </p:sp>
      <p:sp>
        <p:nvSpPr>
          <p:cNvPr id="3" name="Alaotsikko 2">
            <a:extLst>
              <a:ext uri="{FF2B5EF4-FFF2-40B4-BE49-F238E27FC236}">
                <a16:creationId xmlns:a16="http://schemas.microsoft.com/office/drawing/2014/main" id="{B7ED61DA-5763-4C60-9265-564571491A25}"/>
              </a:ext>
            </a:extLst>
          </p:cNvPr>
          <p:cNvSpPr>
            <a:spLocks noGrp="1"/>
          </p:cNvSpPr>
          <p:nvPr>
            <p:ph type="subTitle" idx="1"/>
          </p:nvPr>
        </p:nvSpPr>
        <p:spPr>
          <a:xfrm>
            <a:off x="336430" y="4149306"/>
            <a:ext cx="7194430" cy="1440611"/>
          </a:xfrm>
        </p:spPr>
        <p:txBody>
          <a:bodyPr/>
          <a:lstStyle/>
          <a:p>
            <a:endParaRPr lang="fi-FI" dirty="0"/>
          </a:p>
        </p:txBody>
      </p:sp>
    </p:spTree>
    <p:extLst>
      <p:ext uri="{BB962C8B-B14F-4D97-AF65-F5344CB8AC3E}">
        <p14:creationId xmlns:p14="http://schemas.microsoft.com/office/powerpoint/2010/main" val="1732096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0B1AE65-B811-4489-B17E-6B41775EED94}"/>
              </a:ext>
            </a:extLst>
          </p:cNvPr>
          <p:cNvSpPr>
            <a:spLocks noGrp="1"/>
          </p:cNvSpPr>
          <p:nvPr>
            <p:ph type="title"/>
          </p:nvPr>
        </p:nvSpPr>
        <p:spPr>
          <a:xfrm>
            <a:off x="336430" y="554477"/>
            <a:ext cx="6466152" cy="1521974"/>
          </a:xfrm>
        </p:spPr>
        <p:txBody>
          <a:bodyPr/>
          <a:lstStyle/>
          <a:p>
            <a:r>
              <a:rPr lang="fi-FI" dirty="0"/>
              <a:t>Ketjukoulutukset </a:t>
            </a:r>
            <a:r>
              <a:rPr lang="fi-FI" sz="5600" dirty="0"/>
              <a:t>2021</a:t>
            </a:r>
          </a:p>
        </p:txBody>
      </p:sp>
      <p:sp>
        <p:nvSpPr>
          <p:cNvPr id="4" name="Sisällön paikkamerkki 3">
            <a:extLst>
              <a:ext uri="{FF2B5EF4-FFF2-40B4-BE49-F238E27FC236}">
                <a16:creationId xmlns:a16="http://schemas.microsoft.com/office/drawing/2014/main" id="{62A230CC-C9F4-47C1-AECB-7CF86C29A462}"/>
              </a:ext>
            </a:extLst>
          </p:cNvPr>
          <p:cNvSpPr>
            <a:spLocks noGrp="1"/>
          </p:cNvSpPr>
          <p:nvPr>
            <p:ph idx="10"/>
          </p:nvPr>
        </p:nvSpPr>
        <p:spPr>
          <a:xfrm>
            <a:off x="336429" y="2171700"/>
            <a:ext cx="7264521" cy="4131824"/>
          </a:xfrm>
        </p:spPr>
        <p:txBody>
          <a:bodyPr>
            <a:noAutofit/>
          </a:bodyPr>
          <a:lstStyle/>
          <a:p>
            <a:r>
              <a:rPr lang="fi-FI" sz="1900" dirty="0" err="1"/>
              <a:t>Marttapiirit</a:t>
            </a:r>
            <a:r>
              <a:rPr lang="fi-FI" sz="1900" dirty="0"/>
              <a:t> järjestävät vuonna 2021 seuraavia ketjukoulutuksia: </a:t>
            </a:r>
          </a:p>
          <a:p>
            <a:pPr lvl="1"/>
            <a:r>
              <a:rPr lang="fi-FI" sz="1900" dirty="0"/>
              <a:t>Garderobi</a:t>
            </a:r>
          </a:p>
          <a:p>
            <a:pPr lvl="1"/>
            <a:r>
              <a:rPr lang="fi-FI" sz="1900" dirty="0"/>
              <a:t>Yksi maapallo riittää</a:t>
            </a:r>
          </a:p>
          <a:p>
            <a:pPr lvl="1"/>
            <a:r>
              <a:rPr lang="fi-FI" sz="1900" dirty="0"/>
              <a:t>Kotitarveviljely</a:t>
            </a:r>
          </a:p>
          <a:p>
            <a:pPr lvl="1"/>
            <a:r>
              <a:rPr lang="fi-FI" sz="1900" dirty="0"/>
              <a:t>Kaunis ja kestävä kotipiha</a:t>
            </a:r>
          </a:p>
          <a:p>
            <a:r>
              <a:rPr lang="fi-FI" sz="1900" dirty="0"/>
              <a:t>Ketjukoulutuksiin osallistuneet </a:t>
            </a:r>
            <a:r>
              <a:rPr lang="fi-FI" sz="1900" dirty="0" err="1"/>
              <a:t>martat</a:t>
            </a:r>
            <a:r>
              <a:rPr lang="fi-FI" sz="1900" dirty="0"/>
              <a:t> vievät koulutuksissaan saamaansa tietoa ja osaamista eteenpäin vähintään omaan yhdistykseensä. </a:t>
            </a:r>
          </a:p>
          <a:p>
            <a:r>
              <a:rPr lang="fi-FI" sz="1900" dirty="0"/>
              <a:t>Katso ketjukoulutusten ajankohdat oman piirin tapahtumakalenterista. Osa kursseista toteutetaan myös Martta-akatemiassa.</a:t>
            </a:r>
          </a:p>
          <a:p>
            <a:r>
              <a:rPr lang="fi-FI" sz="1900" dirty="0"/>
              <a:t>Osallistukaa myös piirin järjestämille ruoka-, puutarha-, ympäristö- ja talouskursseille. Tietoa kursseista löytyy piirin sivuilta. </a:t>
            </a:r>
          </a:p>
        </p:txBody>
      </p:sp>
      <p:pic>
        <p:nvPicPr>
          <p:cNvPr id="10" name="Kuvan paikkamerkki 9" descr="Kuva, joka sisältää kohteen ruoho, ulko, kukka, puutarha&#10;&#10;Kuvaus luotu automaattisesti">
            <a:extLst>
              <a:ext uri="{FF2B5EF4-FFF2-40B4-BE49-F238E27FC236}">
                <a16:creationId xmlns:a16="http://schemas.microsoft.com/office/drawing/2014/main" id="{297ECE4A-BB07-49C7-9C0A-F5EE23F69C7F}"/>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2596" r="12596"/>
          <a:stretch>
            <a:fillRect/>
          </a:stretch>
        </p:blipFill>
        <p:spPr/>
      </p:pic>
    </p:spTree>
    <p:extLst>
      <p:ext uri="{BB962C8B-B14F-4D97-AF65-F5344CB8AC3E}">
        <p14:creationId xmlns:p14="http://schemas.microsoft.com/office/powerpoint/2010/main" val="935426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ruoho, henkilö, ulko, vihreä&#10;&#10;Kuvaus luotu automaattisesti">
            <a:extLst>
              <a:ext uri="{FF2B5EF4-FFF2-40B4-BE49-F238E27FC236}">
                <a16:creationId xmlns:a16="http://schemas.microsoft.com/office/drawing/2014/main" id="{22C84182-F21B-451E-8230-9D291D5D7246}"/>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24813" r="24813"/>
          <a:stretch>
            <a:fillRect/>
          </a:stretch>
        </p:blipFill>
        <p:spPr/>
      </p:pic>
      <p:sp>
        <p:nvSpPr>
          <p:cNvPr id="3" name="Otsikko 2">
            <a:extLst>
              <a:ext uri="{FF2B5EF4-FFF2-40B4-BE49-F238E27FC236}">
                <a16:creationId xmlns:a16="http://schemas.microsoft.com/office/drawing/2014/main" id="{113A6395-CEC3-47ED-8AEF-EA6909E415DA}"/>
              </a:ext>
            </a:extLst>
          </p:cNvPr>
          <p:cNvSpPr>
            <a:spLocks noGrp="1"/>
          </p:cNvSpPr>
          <p:nvPr>
            <p:ph type="title"/>
          </p:nvPr>
        </p:nvSpPr>
        <p:spPr>
          <a:xfrm>
            <a:off x="336430" y="554476"/>
            <a:ext cx="6466152" cy="802599"/>
          </a:xfrm>
        </p:spPr>
        <p:txBody>
          <a:bodyPr/>
          <a:lstStyle/>
          <a:p>
            <a:r>
              <a:rPr lang="fi-FI" dirty="0"/>
              <a:t>AIKAA OPPIA</a:t>
            </a:r>
          </a:p>
        </p:txBody>
      </p:sp>
      <p:sp>
        <p:nvSpPr>
          <p:cNvPr id="4" name="Sisällön paikkamerkki 3">
            <a:extLst>
              <a:ext uri="{FF2B5EF4-FFF2-40B4-BE49-F238E27FC236}">
                <a16:creationId xmlns:a16="http://schemas.microsoft.com/office/drawing/2014/main" id="{6A06B702-4F11-4FEF-9239-024B8427EB19}"/>
              </a:ext>
            </a:extLst>
          </p:cNvPr>
          <p:cNvSpPr>
            <a:spLocks noGrp="1"/>
          </p:cNvSpPr>
          <p:nvPr>
            <p:ph idx="10"/>
          </p:nvPr>
        </p:nvSpPr>
        <p:spPr>
          <a:xfrm>
            <a:off x="336429" y="1639958"/>
            <a:ext cx="7061897" cy="3949960"/>
          </a:xfrm>
        </p:spPr>
        <p:txBody>
          <a:bodyPr>
            <a:normAutofit lnSpcReduction="10000"/>
          </a:bodyPr>
          <a:lstStyle/>
          <a:p>
            <a:r>
              <a:rPr lang="fi-FI" sz="2000" dirty="0"/>
              <a:t>Martta-</a:t>
            </a:r>
            <a:r>
              <a:rPr lang="fi-FI" sz="2000" dirty="0" err="1"/>
              <a:t>akateamian</a:t>
            </a:r>
            <a:r>
              <a:rPr lang="fi-FI" sz="2000" dirty="0"/>
              <a:t> koulutustarjonta laajenee koko ajan. Yhdistyksille ja jäsenille tarjoamme kiinnostavia koulutuksia ja luentoja. </a:t>
            </a:r>
          </a:p>
          <a:p>
            <a:r>
              <a:rPr lang="fi-FI" sz="2000" dirty="0"/>
              <a:t>Martta-akatemiassa voit suorittaa </a:t>
            </a:r>
            <a:r>
              <a:rPr lang="fi-FI" sz="2000" dirty="0" err="1"/>
              <a:t>marttaopintoja</a:t>
            </a:r>
            <a:r>
              <a:rPr lang="fi-FI" sz="2000" dirty="0"/>
              <a:t>, osallistua webinaareihin, ketjukoulutuksiin ja erilaisille kursseille. </a:t>
            </a:r>
          </a:p>
          <a:p>
            <a:r>
              <a:rPr lang="fi-FI" sz="2000" dirty="0"/>
              <a:t>Jäsenet voivat suorittaa </a:t>
            </a:r>
            <a:r>
              <a:rPr lang="fi-FI" sz="2000" dirty="0" err="1"/>
              <a:t>marttaopintoja</a:t>
            </a:r>
            <a:r>
              <a:rPr lang="fi-FI" sz="2000" dirty="0"/>
              <a:t> itsenäisesti tai vertaisopintoryhmässä. Uudistamme opintoja koko ajan: vanhat kurssit sulkeutuvat ja uusia avataan. </a:t>
            </a:r>
          </a:p>
          <a:p>
            <a:r>
              <a:rPr lang="fi-FI" sz="2000" dirty="0" err="1"/>
              <a:t>Marttaopinnot</a:t>
            </a:r>
            <a:r>
              <a:rPr lang="fi-FI" sz="2000" dirty="0"/>
              <a:t> muuttuvat:</a:t>
            </a:r>
          </a:p>
          <a:p>
            <a:pPr lvl="1"/>
            <a:r>
              <a:rPr lang="fi-FI" sz="2000" dirty="0"/>
              <a:t>Harrastusmerkkejä ja osaajapasseja voi aloittaa vielä vuoden 2021 aikana.</a:t>
            </a:r>
          </a:p>
          <a:p>
            <a:pPr lvl="1"/>
            <a:r>
              <a:rPr lang="fi-FI" sz="2000" dirty="0"/>
              <a:t>Taitoavainopinnot tulee suorittaa 2022 vuoden loppuun mennessä.  </a:t>
            </a:r>
          </a:p>
          <a:p>
            <a:pPr lvl="1"/>
            <a:endParaRPr lang="fi-FI" sz="2000" dirty="0"/>
          </a:p>
        </p:txBody>
      </p:sp>
    </p:spTree>
    <p:extLst>
      <p:ext uri="{BB962C8B-B14F-4D97-AF65-F5344CB8AC3E}">
        <p14:creationId xmlns:p14="http://schemas.microsoft.com/office/powerpoint/2010/main" val="52444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tie, ulko, henkilö, lapsi&#10;&#10;Kuvaus luotu automaattisesti">
            <a:extLst>
              <a:ext uri="{FF2B5EF4-FFF2-40B4-BE49-F238E27FC236}">
                <a16:creationId xmlns:a16="http://schemas.microsoft.com/office/drawing/2014/main" id="{D7D98AE8-8162-484B-9896-C3128E8784A2}"/>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24813" r="24813"/>
          <a:stretch>
            <a:fillRect/>
          </a:stretch>
        </p:blipFill>
        <p:spPr/>
      </p:pic>
      <p:sp>
        <p:nvSpPr>
          <p:cNvPr id="3" name="Otsikko 2">
            <a:extLst>
              <a:ext uri="{FF2B5EF4-FFF2-40B4-BE49-F238E27FC236}">
                <a16:creationId xmlns:a16="http://schemas.microsoft.com/office/drawing/2014/main" id="{57E0DF68-A6C9-4256-90E6-FEEF485AEEE4}"/>
              </a:ext>
            </a:extLst>
          </p:cNvPr>
          <p:cNvSpPr>
            <a:spLocks noGrp="1"/>
          </p:cNvSpPr>
          <p:nvPr>
            <p:ph type="title"/>
          </p:nvPr>
        </p:nvSpPr>
        <p:spPr>
          <a:xfrm>
            <a:off x="336429" y="371827"/>
            <a:ext cx="7062660" cy="787763"/>
          </a:xfrm>
        </p:spPr>
        <p:txBody>
          <a:bodyPr>
            <a:normAutofit/>
          </a:bodyPr>
          <a:lstStyle/>
          <a:p>
            <a:r>
              <a:rPr lang="fi-FI" sz="4000" dirty="0"/>
              <a:t>Tapahtumakalenteri 2021 </a:t>
            </a:r>
          </a:p>
        </p:txBody>
      </p:sp>
      <p:sp>
        <p:nvSpPr>
          <p:cNvPr id="4" name="Sisällön paikkamerkki 3">
            <a:extLst>
              <a:ext uri="{FF2B5EF4-FFF2-40B4-BE49-F238E27FC236}">
                <a16:creationId xmlns:a16="http://schemas.microsoft.com/office/drawing/2014/main" id="{84E3E3B3-5480-46B2-A280-80B9C89B4238}"/>
              </a:ext>
            </a:extLst>
          </p:cNvPr>
          <p:cNvSpPr>
            <a:spLocks noGrp="1"/>
          </p:cNvSpPr>
          <p:nvPr>
            <p:ph idx="10"/>
          </p:nvPr>
        </p:nvSpPr>
        <p:spPr>
          <a:xfrm>
            <a:off x="336429" y="1514475"/>
            <a:ext cx="7339498" cy="5087661"/>
          </a:xfrm>
        </p:spPr>
        <p:txBody>
          <a:bodyPr>
            <a:normAutofit fontScale="55000" lnSpcReduction="20000"/>
          </a:bodyPr>
          <a:lstStyle/>
          <a:p>
            <a:pPr marL="0" indent="0">
              <a:buNone/>
            </a:pPr>
            <a:r>
              <a:rPr lang="fi-FI" sz="3600" dirty="0"/>
              <a:t>19.-25.4.	Maailman suurin marttailta on</a:t>
            </a:r>
            <a:br>
              <a:rPr lang="fi-FI" sz="3600" dirty="0"/>
            </a:br>
            <a:r>
              <a:rPr lang="fi-FI" sz="3600" dirty="0"/>
              <a:t>		vaatteidenvaihtopäivä</a:t>
            </a:r>
          </a:p>
          <a:p>
            <a:pPr marL="0" indent="0">
              <a:buNone/>
            </a:pPr>
            <a:r>
              <a:rPr lang="fi-FI" sz="3600" dirty="0"/>
              <a:t>23.4. 		Marttaliiton vuosikokousseminaari: </a:t>
            </a:r>
            <a:br>
              <a:rPr lang="fi-FI" sz="3600" dirty="0"/>
            </a:br>
            <a:r>
              <a:rPr lang="fi-FI" sz="3600" dirty="0"/>
              <a:t>		Yksi maapallo riittää </a:t>
            </a:r>
          </a:p>
          <a:p>
            <a:pPr marL="0" indent="0">
              <a:buNone/>
            </a:pPr>
            <a:r>
              <a:rPr lang="fi-FI" sz="3600" dirty="0"/>
              <a:t>24.4. 		Marttaliiton vuosikokous </a:t>
            </a:r>
          </a:p>
          <a:p>
            <a:pPr marL="0" indent="0">
              <a:buNone/>
            </a:pPr>
            <a:r>
              <a:rPr lang="fi-FI" sz="3600" dirty="0"/>
              <a:t>28.6.-4.7.	</a:t>
            </a:r>
            <a:r>
              <a:rPr lang="fi-FI" sz="3600" dirty="0" err="1"/>
              <a:t>Pride</a:t>
            </a:r>
            <a:r>
              <a:rPr lang="fi-FI" sz="3600" dirty="0"/>
              <a:t>-viikko </a:t>
            </a:r>
          </a:p>
          <a:p>
            <a:pPr marL="0" indent="0">
              <a:buNone/>
            </a:pPr>
            <a:r>
              <a:rPr lang="fi-FI" sz="3600" dirty="0"/>
              <a:t>26.7. 		Martan päivä </a:t>
            </a:r>
          </a:p>
          <a:p>
            <a:pPr marL="0" indent="0">
              <a:buNone/>
            </a:pPr>
            <a:r>
              <a:rPr lang="fi-FI" sz="3600" dirty="0"/>
              <a:t>28.8. 		Valtakunnallinen sienipäivä ja Nuku yö ulkona</a:t>
            </a:r>
          </a:p>
          <a:p>
            <a:pPr marL="0" indent="0">
              <a:buNone/>
            </a:pPr>
            <a:r>
              <a:rPr lang="fi-FI" sz="3600" dirty="0"/>
              <a:t>30.8.-12.9. 	Marttojen ja Suomen Ladun sieniretket </a:t>
            </a:r>
          </a:p>
          <a:p>
            <a:pPr marL="0" indent="0">
              <a:buNone/>
            </a:pPr>
            <a:r>
              <a:rPr lang="fi-FI" sz="3600" dirty="0"/>
              <a:t>30.8.-12.9.	Sieniviikko</a:t>
            </a:r>
          </a:p>
          <a:p>
            <a:pPr marL="0" indent="0">
              <a:buNone/>
            </a:pPr>
            <a:r>
              <a:rPr lang="fi-FI" sz="3600" dirty="0"/>
              <a:t>25.-31.10. 	Marttailuviikko: Yksi maapallo riittää </a:t>
            </a:r>
          </a:p>
          <a:p>
            <a:pPr marL="0" indent="0">
              <a:buNone/>
            </a:pPr>
            <a:r>
              <a:rPr lang="fi-FI" sz="3600" dirty="0"/>
              <a:t>Lokakuu 	Lokakuu on puurokuu </a:t>
            </a:r>
          </a:p>
          <a:p>
            <a:pPr marL="0" indent="0">
              <a:buNone/>
            </a:pPr>
            <a:r>
              <a:rPr lang="fi-FI"/>
              <a:t> </a:t>
            </a:r>
          </a:p>
          <a:p>
            <a:pPr marL="0" indent="0">
              <a:buNone/>
            </a:pPr>
            <a:endParaRPr lang="fi-FI" dirty="0"/>
          </a:p>
          <a:p>
            <a:pPr marL="0" indent="0">
              <a:buNone/>
            </a:pPr>
            <a:r>
              <a:rPr lang="fi-FI" sz="3600" dirty="0"/>
              <a:t>Marttaliitto, piirit ja yhdistykset osallistuvat vuoden aikana myös muihin tapahtumiin, teemaviikkoihin ja messuille. </a:t>
            </a:r>
          </a:p>
        </p:txBody>
      </p:sp>
    </p:spTree>
    <p:extLst>
      <p:ext uri="{BB962C8B-B14F-4D97-AF65-F5344CB8AC3E}">
        <p14:creationId xmlns:p14="http://schemas.microsoft.com/office/powerpoint/2010/main" val="1379067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C74E3A2-4AB2-4C5E-8337-B31FB378118B}"/>
              </a:ext>
            </a:extLst>
          </p:cNvPr>
          <p:cNvSpPr>
            <a:spLocks noGrp="1"/>
          </p:cNvSpPr>
          <p:nvPr>
            <p:ph type="title"/>
          </p:nvPr>
        </p:nvSpPr>
        <p:spPr>
          <a:xfrm>
            <a:off x="336429" y="314589"/>
            <a:ext cx="6802602" cy="868260"/>
          </a:xfrm>
        </p:spPr>
        <p:txBody>
          <a:bodyPr>
            <a:normAutofit/>
          </a:bodyPr>
          <a:lstStyle/>
          <a:p>
            <a:r>
              <a:rPr lang="fi-FI" sz="3900" dirty="0"/>
              <a:t>Toimintasuunnitelmasta</a:t>
            </a:r>
          </a:p>
        </p:txBody>
      </p:sp>
      <p:sp>
        <p:nvSpPr>
          <p:cNvPr id="4" name="Sisällön paikkamerkki 3">
            <a:extLst>
              <a:ext uri="{FF2B5EF4-FFF2-40B4-BE49-F238E27FC236}">
                <a16:creationId xmlns:a16="http://schemas.microsoft.com/office/drawing/2014/main" id="{E25F55D2-552A-4B0C-B963-31E8C749FF3D}"/>
              </a:ext>
            </a:extLst>
          </p:cNvPr>
          <p:cNvSpPr>
            <a:spLocks noGrp="1"/>
          </p:cNvSpPr>
          <p:nvPr>
            <p:ph idx="10"/>
          </p:nvPr>
        </p:nvSpPr>
        <p:spPr>
          <a:xfrm>
            <a:off x="336429" y="1409350"/>
            <a:ext cx="7440165" cy="5134062"/>
          </a:xfrm>
        </p:spPr>
        <p:txBody>
          <a:bodyPr>
            <a:noAutofit/>
          </a:bodyPr>
          <a:lstStyle/>
          <a:p>
            <a:r>
              <a:rPr lang="fi-FI" sz="1900" dirty="0"/>
              <a:t>Vuoden 2020 tapaan Marttaliitto tekee marttayhdistyksille toimintasuunnitelmapohjan. </a:t>
            </a:r>
          </a:p>
          <a:p>
            <a:r>
              <a:rPr lang="fi-FI" sz="1900" dirty="0"/>
              <a:t>Toimintasuunnitelmapohjaa voi käyttää sellaisenaan tai muokattuna.</a:t>
            </a:r>
          </a:p>
          <a:p>
            <a:pPr lvl="1"/>
            <a:r>
              <a:rPr lang="fi-FI" sz="1900" dirty="0"/>
              <a:t>Toimintasuunnitelmasta voi jättää sisältöjä pois yhdistyksen toimintakulttuuriin sopivalla tavalla. </a:t>
            </a:r>
          </a:p>
          <a:p>
            <a:pPr lvl="1"/>
            <a:r>
              <a:rPr lang="fi-FI" sz="1900" dirty="0"/>
              <a:t>Yhdistyksellä voi myös olla toimintaa, jota ei ole suunnitelmapohjassa ja jonka yhdistys itse lisää toimintasuunnitelmaansa. </a:t>
            </a:r>
          </a:p>
          <a:p>
            <a:r>
              <a:rPr lang="fi-FI" sz="1900" dirty="0"/>
              <a:t>Toimintasuunnitelma on tekstimuotoinen (</a:t>
            </a:r>
            <a:r>
              <a:rPr lang="fi-FI" sz="1900" dirty="0" err="1"/>
              <a:t>word</a:t>
            </a:r>
            <a:r>
              <a:rPr lang="fi-FI" sz="1900" dirty="0"/>
              <a:t>) ja siitä on tehty vuosikokouksia varten ppt-esitys. </a:t>
            </a:r>
          </a:p>
          <a:p>
            <a:pPr lvl="1"/>
            <a:r>
              <a:rPr lang="fi-FI" sz="1900" dirty="0"/>
              <a:t>Yhdistysten toimintasuunnitelmapohja (</a:t>
            </a:r>
            <a:r>
              <a:rPr lang="fi-FI" sz="1900" dirty="0" err="1"/>
              <a:t>word</a:t>
            </a:r>
            <a:r>
              <a:rPr lang="fi-FI" sz="1900" dirty="0"/>
              <a:t> ja ppt) löytyvät Martat.fi-sivuilta osoitteesta www.martat.fi/toiminnan-suunnittelu</a:t>
            </a:r>
          </a:p>
          <a:p>
            <a:pPr lvl="1"/>
            <a:r>
              <a:rPr lang="fi-FI" sz="1900" dirty="0"/>
              <a:t>Valtakunnallisten tapahtumien ohjeistukset löytyvät Yhdistyskanavasta www.martat.fi/toiminta </a:t>
            </a:r>
          </a:p>
        </p:txBody>
      </p:sp>
      <p:pic>
        <p:nvPicPr>
          <p:cNvPr id="12" name="Kuvan paikkamerkki 11" descr="Kuva, joka sisältää kohteen pöytä, henkilö, istuminen, sisä&#10;&#10;Kuvaus luotu automaattisesti">
            <a:extLst>
              <a:ext uri="{FF2B5EF4-FFF2-40B4-BE49-F238E27FC236}">
                <a16:creationId xmlns:a16="http://schemas.microsoft.com/office/drawing/2014/main" id="{386E4B3F-CB44-4903-97E1-4B87CED01738}"/>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t="5890" b="5890"/>
          <a:stretch>
            <a:fillRect/>
          </a:stretch>
        </p:blipFill>
        <p:spPr/>
      </p:pic>
    </p:spTree>
    <p:extLst>
      <p:ext uri="{BB962C8B-B14F-4D97-AF65-F5344CB8AC3E}">
        <p14:creationId xmlns:p14="http://schemas.microsoft.com/office/powerpoint/2010/main" val="1048789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49FBCCF-5609-4C68-8991-CD54CCEC0AFE}"/>
              </a:ext>
            </a:extLst>
          </p:cNvPr>
          <p:cNvSpPr>
            <a:spLocks noGrp="1"/>
          </p:cNvSpPr>
          <p:nvPr>
            <p:ph type="title"/>
          </p:nvPr>
        </p:nvSpPr>
        <p:spPr>
          <a:xfrm>
            <a:off x="336429" y="697328"/>
            <a:ext cx="6466152" cy="946914"/>
          </a:xfrm>
        </p:spPr>
        <p:txBody>
          <a:bodyPr>
            <a:noAutofit/>
          </a:bodyPr>
          <a:lstStyle/>
          <a:p>
            <a:r>
              <a:rPr lang="fi-FI" dirty="0"/>
              <a:t>vuoden </a:t>
            </a:r>
            <a:r>
              <a:rPr lang="fi-FI" sz="5000" dirty="0"/>
              <a:t>2021</a:t>
            </a:r>
            <a:r>
              <a:rPr lang="fi-FI" dirty="0"/>
              <a:t> teema:</a:t>
            </a:r>
            <a:br>
              <a:rPr lang="fi-FI" dirty="0"/>
            </a:br>
            <a:r>
              <a:rPr lang="fi-FI" dirty="0"/>
              <a:t>KOHTUULLISUUS</a:t>
            </a:r>
          </a:p>
        </p:txBody>
      </p:sp>
      <p:sp>
        <p:nvSpPr>
          <p:cNvPr id="4" name="Sisällön paikkamerkki 3">
            <a:extLst>
              <a:ext uri="{FF2B5EF4-FFF2-40B4-BE49-F238E27FC236}">
                <a16:creationId xmlns:a16="http://schemas.microsoft.com/office/drawing/2014/main" id="{8A4D6B05-AF55-4293-A9B6-6AF976DCE190}"/>
              </a:ext>
            </a:extLst>
          </p:cNvPr>
          <p:cNvSpPr>
            <a:spLocks noGrp="1"/>
          </p:cNvSpPr>
          <p:nvPr>
            <p:ph idx="10"/>
          </p:nvPr>
        </p:nvSpPr>
        <p:spPr>
          <a:xfrm>
            <a:off x="336429" y="1702965"/>
            <a:ext cx="7247219" cy="4773335"/>
          </a:xfrm>
        </p:spPr>
        <p:txBody>
          <a:bodyPr>
            <a:noAutofit/>
          </a:bodyPr>
          <a:lstStyle/>
          <a:p>
            <a:r>
              <a:rPr lang="fi-FI" sz="1900" dirty="0"/>
              <a:t>Toimintasuunnitelma edistää marttajärjestön strategian toteutumista ja sen sisällöt pohjautuvat strategian lupauksiin, tavoitteisiin ja arvoihin. </a:t>
            </a:r>
          </a:p>
          <a:p>
            <a:r>
              <a:rPr lang="fi-FI" sz="1900" dirty="0"/>
              <a:t>Vuoden teema on kohtuullisuus. Haluamme, että yksi maapallo riittää. </a:t>
            </a:r>
          </a:p>
          <a:p>
            <a:r>
              <a:rPr lang="fi-FI" sz="1900" dirty="0"/>
              <a:t>Tuomme esille, millaisia muutoksia ja valintoja arjessa ja kulutuksessa tarvitaan, jotta luonnonvarojen kulutuksessa päästään kestävälle tasolle sekä neuvomme, kuinka se tehdään. Nostamme myös esille sen, millaisia muutoksia yhteiskunnan rakenteissa tulee tapahtua.</a:t>
            </a:r>
          </a:p>
          <a:p>
            <a:r>
              <a:rPr lang="fi-FI" sz="1900" dirty="0"/>
              <a:t>Kohtuullinen kulutus maapallon kantokyvyn rajoissa näkyy läpileikkaavana vuoden toiminnassa, kursseilla, aineistoissa, tapahtumissa, Martta-akatemiassa, viestinnässä ja vaikuttamisessa.  </a:t>
            </a:r>
          </a:p>
          <a:p>
            <a:r>
              <a:rPr lang="fi-FI" sz="1900" dirty="0"/>
              <a:t>Haastamme </a:t>
            </a:r>
            <a:r>
              <a:rPr lang="fi-FI" sz="1900" dirty="0" err="1"/>
              <a:t>martat</a:t>
            </a:r>
            <a:r>
              <a:rPr lang="fi-FI" sz="1900" dirty="0"/>
              <a:t>, marttayhdistykset ja kumppanimme, päätöksentekijät ja elinkeinoelämän tekemään tekoja, jotta yksi maapallo riittää. </a:t>
            </a:r>
          </a:p>
        </p:txBody>
      </p:sp>
      <p:pic>
        <p:nvPicPr>
          <p:cNvPr id="8" name="Kuvan paikkamerkki 7" descr="Kuva, joka sisältää kohteen pöytä, henkilö, ikkuna, nainen&#10;&#10;Kuvaus luotu automaattisesti">
            <a:extLst>
              <a:ext uri="{FF2B5EF4-FFF2-40B4-BE49-F238E27FC236}">
                <a16:creationId xmlns:a16="http://schemas.microsoft.com/office/drawing/2014/main" id="{40934406-5841-47DD-A273-A3D53AFFB00E}"/>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t="23813" b="23813"/>
          <a:stretch>
            <a:fillRect/>
          </a:stretch>
        </p:blipFill>
        <p:spPr/>
      </p:pic>
    </p:spTree>
    <p:extLst>
      <p:ext uri="{BB962C8B-B14F-4D97-AF65-F5344CB8AC3E}">
        <p14:creationId xmlns:p14="http://schemas.microsoft.com/office/powerpoint/2010/main" val="368606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CD45466-179C-4038-87CE-B512F36B6623}"/>
              </a:ext>
            </a:extLst>
          </p:cNvPr>
          <p:cNvSpPr>
            <a:spLocks noGrp="1"/>
          </p:cNvSpPr>
          <p:nvPr>
            <p:ph type="title"/>
          </p:nvPr>
        </p:nvSpPr>
        <p:spPr>
          <a:xfrm>
            <a:off x="336430" y="554476"/>
            <a:ext cx="6466152" cy="1321949"/>
          </a:xfrm>
        </p:spPr>
        <p:txBody>
          <a:bodyPr>
            <a:normAutofit fontScale="90000"/>
          </a:bodyPr>
          <a:lstStyle/>
          <a:p>
            <a:r>
              <a:rPr lang="fi-FI" dirty="0"/>
              <a:t>yhteisö, jossa tehdään ja opitaan yhdessä</a:t>
            </a:r>
          </a:p>
        </p:txBody>
      </p:sp>
      <p:sp>
        <p:nvSpPr>
          <p:cNvPr id="4" name="Sisällön paikkamerkki 3">
            <a:extLst>
              <a:ext uri="{FF2B5EF4-FFF2-40B4-BE49-F238E27FC236}">
                <a16:creationId xmlns:a16="http://schemas.microsoft.com/office/drawing/2014/main" id="{FD5854D8-E09B-4877-BAD7-A9A269FEE468}"/>
              </a:ext>
            </a:extLst>
          </p:cNvPr>
          <p:cNvSpPr>
            <a:spLocks noGrp="1"/>
          </p:cNvSpPr>
          <p:nvPr>
            <p:ph idx="10"/>
          </p:nvPr>
        </p:nvSpPr>
        <p:spPr>
          <a:xfrm>
            <a:off x="336429" y="2009775"/>
            <a:ext cx="7464546" cy="4491691"/>
          </a:xfrm>
        </p:spPr>
        <p:txBody>
          <a:bodyPr>
            <a:noAutofit/>
          </a:bodyPr>
          <a:lstStyle/>
          <a:p>
            <a:pPr marL="0" indent="0">
              <a:buNone/>
            </a:pPr>
            <a:r>
              <a:rPr lang="fi-FI" sz="1900" b="1" dirty="0"/>
              <a:t>Tavoitteet</a:t>
            </a:r>
            <a:endParaRPr lang="fi-FI" sz="1900" dirty="0"/>
          </a:p>
          <a:p>
            <a:pPr lvl="0"/>
            <a:r>
              <a:rPr lang="fi-FI" sz="1900" dirty="0"/>
              <a:t>Yhdistyksen jäsenyys koetaan kiinnostavaksi. Siihen liitytään enemmän kuin erotaan. </a:t>
            </a:r>
          </a:p>
          <a:p>
            <a:pPr lvl="0"/>
            <a:r>
              <a:rPr lang="fi-FI" sz="1900" dirty="0"/>
              <a:t>Yhdistyksen toiminta on monipuolista ja toimintakalenterista löytyy innostavaa ja kiinnostavaa toimintaa kaikille jäsenille.  </a:t>
            </a:r>
          </a:p>
          <a:p>
            <a:pPr lvl="0"/>
            <a:r>
              <a:rPr lang="fi-FI" sz="1900" dirty="0"/>
              <a:t>Yhdistyksen toiminta on avointa ja kaikki ovat tervetulleita mukaan. </a:t>
            </a:r>
          </a:p>
          <a:p>
            <a:pPr lvl="0"/>
            <a:r>
              <a:rPr lang="fi-FI" sz="1900" dirty="0"/>
              <a:t>Yhdistyksen toiminnassa opitaan yhdessä ja siirretään osaamista ihmiseltä ja sukupolvelta toiselle. </a:t>
            </a:r>
          </a:p>
          <a:p>
            <a:pPr lvl="0"/>
            <a:r>
              <a:rPr lang="fi-FI" sz="1900" dirty="0"/>
              <a:t>Yhdistyksen toiminta innostaa </a:t>
            </a:r>
            <a:r>
              <a:rPr lang="fi-FI" sz="1900" dirty="0" err="1"/>
              <a:t>marttoja</a:t>
            </a:r>
            <a:r>
              <a:rPr lang="fi-FI" sz="1900" dirty="0"/>
              <a:t> edistämään ilmastokestävää arkea ja ruokaa sekä kohtuullista kulutusta.</a:t>
            </a:r>
          </a:p>
          <a:p>
            <a:pPr lvl="0"/>
            <a:r>
              <a:rPr lang="fi-FI" sz="1900" dirty="0"/>
              <a:t>Martat edistävät tekstiilien vastuullista ja kohtuullista kuluttamista. Yhdistys kannustaa harkitsemaan, korjaamaan ja kierrättämään. </a:t>
            </a:r>
          </a:p>
          <a:p>
            <a:pPr lvl="0"/>
            <a:r>
              <a:rPr lang="fi-FI" sz="1900" dirty="0"/>
              <a:t>Yhdistys huomioi toiminnassaan Marttojen strategian ja uudistetun brändin sekä toimintavuoden yhteiset teemat ja tapahtumat. </a:t>
            </a:r>
          </a:p>
        </p:txBody>
      </p:sp>
      <p:pic>
        <p:nvPicPr>
          <p:cNvPr id="8" name="Kuvan paikkamerkki 7" descr="Kuva, joka sisältää kohteen henkilö, pöytä, viini, ulko&#10;&#10;Kuvaus luotu automaattisesti">
            <a:extLst>
              <a:ext uri="{FF2B5EF4-FFF2-40B4-BE49-F238E27FC236}">
                <a16:creationId xmlns:a16="http://schemas.microsoft.com/office/drawing/2014/main" id="{01C7AA17-35A1-404F-BC60-56D926602220}"/>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t="5886" b="5886"/>
          <a:stretch>
            <a:fillRect/>
          </a:stretch>
        </p:blipFill>
        <p:spPr/>
      </p:pic>
    </p:spTree>
    <p:extLst>
      <p:ext uri="{BB962C8B-B14F-4D97-AF65-F5344CB8AC3E}">
        <p14:creationId xmlns:p14="http://schemas.microsoft.com/office/powerpoint/2010/main" val="4081838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F6376748-CE77-4C01-B3FC-CA44789D20E8}"/>
              </a:ext>
            </a:extLst>
          </p:cNvPr>
          <p:cNvSpPr>
            <a:spLocks noGrp="1"/>
          </p:cNvSpPr>
          <p:nvPr>
            <p:ph type="title"/>
          </p:nvPr>
        </p:nvSpPr>
        <p:spPr>
          <a:xfrm>
            <a:off x="336429" y="432033"/>
            <a:ext cx="6466152" cy="802599"/>
          </a:xfrm>
        </p:spPr>
        <p:txBody>
          <a:bodyPr/>
          <a:lstStyle/>
          <a:p>
            <a:r>
              <a:rPr lang="fi-FI" dirty="0"/>
              <a:t>Yksi maapallo riittää</a:t>
            </a:r>
          </a:p>
        </p:txBody>
      </p:sp>
      <p:sp>
        <p:nvSpPr>
          <p:cNvPr id="4" name="Sisällön paikkamerkki 3">
            <a:extLst>
              <a:ext uri="{FF2B5EF4-FFF2-40B4-BE49-F238E27FC236}">
                <a16:creationId xmlns:a16="http://schemas.microsoft.com/office/drawing/2014/main" id="{8F3264DE-2366-4445-BD5C-7C5444F39E60}"/>
              </a:ext>
            </a:extLst>
          </p:cNvPr>
          <p:cNvSpPr>
            <a:spLocks noGrp="1"/>
          </p:cNvSpPr>
          <p:nvPr>
            <p:ph idx="10"/>
          </p:nvPr>
        </p:nvSpPr>
        <p:spPr>
          <a:xfrm>
            <a:off x="336429" y="1459684"/>
            <a:ext cx="7061897" cy="4966283"/>
          </a:xfrm>
        </p:spPr>
        <p:txBody>
          <a:bodyPr>
            <a:noAutofit/>
          </a:bodyPr>
          <a:lstStyle/>
          <a:p>
            <a:r>
              <a:rPr lang="fi-FI" sz="2000" dirty="0"/>
              <a:t>Vahvistamme </a:t>
            </a:r>
            <a:r>
              <a:rPr lang="fi-FI" sz="2000" dirty="0" err="1"/>
              <a:t>marttojen</a:t>
            </a:r>
            <a:r>
              <a:rPr lang="fi-FI" sz="2000" dirty="0"/>
              <a:t> roolia aktiivisina ilmasto- ja ympäristökansalaisina ja -toimijoina.</a:t>
            </a:r>
          </a:p>
          <a:p>
            <a:r>
              <a:rPr lang="fi-FI" sz="2000" dirty="0"/>
              <a:t>Marttoja innostetaan toimimaan </a:t>
            </a:r>
            <a:r>
              <a:rPr lang="fi-FI" sz="2000" b="1" dirty="0" err="1"/>
              <a:t>ympäristömarttoina</a:t>
            </a:r>
            <a:r>
              <a:rPr lang="fi-FI" sz="2000" dirty="0"/>
              <a:t> ja edistämään ilmastokestävää arkea ja kohtuullista kulutusta.</a:t>
            </a:r>
          </a:p>
          <a:p>
            <a:r>
              <a:rPr lang="fi-FI" sz="2000" dirty="0"/>
              <a:t>Helpotamme ihmisten käyttäytymisen muutosta konkreettisilla ja innostavilla kohtuullisen kulutuksen neuvoilla ja esimerkeillä. </a:t>
            </a:r>
          </a:p>
          <a:p>
            <a:r>
              <a:rPr lang="fi-FI" sz="2000" b="1" dirty="0" err="1"/>
              <a:t>Marttailuviikon</a:t>
            </a:r>
            <a:r>
              <a:rPr lang="fi-FI" sz="2000" b="1" dirty="0"/>
              <a:t> 25.-31.10.2021 </a:t>
            </a:r>
            <a:r>
              <a:rPr lang="fi-FI" sz="2000" dirty="0"/>
              <a:t>teema on Yksi maapallo riittää. Marttaliitto tekee piirien ja yhdistysten käyttöön materiaalin ja toimintamallin tapahtumiin. </a:t>
            </a:r>
          </a:p>
          <a:p>
            <a:r>
              <a:rPr lang="fi-FI" sz="2000" dirty="0" err="1"/>
              <a:t>Ympäristömartat</a:t>
            </a:r>
            <a:r>
              <a:rPr lang="fi-FI" sz="2000" dirty="0"/>
              <a:t>, yhdistykset ja piirit toteuttavat </a:t>
            </a:r>
            <a:r>
              <a:rPr lang="fi-FI" sz="2000" b="1" dirty="0"/>
              <a:t>neuvontatilaisuuksia</a:t>
            </a:r>
            <a:r>
              <a:rPr lang="fi-FI" sz="2000" dirty="0"/>
              <a:t> sekä Yksi maapallo riittää -</a:t>
            </a:r>
            <a:r>
              <a:rPr lang="fi-FI" sz="2000" b="1" dirty="0" err="1"/>
              <a:t>marttailtoja</a:t>
            </a:r>
            <a:r>
              <a:rPr lang="fi-FI" sz="2000" b="1" dirty="0"/>
              <a:t> ja -tapahtumia</a:t>
            </a:r>
            <a:r>
              <a:rPr lang="fi-FI" sz="2000" dirty="0"/>
              <a:t>. </a:t>
            </a:r>
          </a:p>
          <a:p>
            <a:r>
              <a:rPr lang="fi-FI" sz="2000" dirty="0"/>
              <a:t>Kohtuullisesta kulutuksesta ja 1,5 asteen elämäntavoista tuotetaan verkko-opinnot Martta-akatemiaan. </a:t>
            </a:r>
          </a:p>
        </p:txBody>
      </p:sp>
      <p:pic>
        <p:nvPicPr>
          <p:cNvPr id="12" name="Kuvan paikkamerkki 11" descr="Kuva, joka sisältää kohteen sisä, istuminen, sivu, pöytä&#10;&#10;Kuvaus luotu automaattisesti">
            <a:extLst>
              <a:ext uri="{FF2B5EF4-FFF2-40B4-BE49-F238E27FC236}">
                <a16:creationId xmlns:a16="http://schemas.microsoft.com/office/drawing/2014/main" id="{E0D6E2EA-3DA3-4F40-B100-3FBECAAB6896}"/>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12018" r="12018"/>
          <a:stretch>
            <a:fillRect/>
          </a:stretch>
        </p:blipFill>
        <p:spPr/>
      </p:pic>
    </p:spTree>
    <p:extLst>
      <p:ext uri="{BB962C8B-B14F-4D97-AF65-F5344CB8AC3E}">
        <p14:creationId xmlns:p14="http://schemas.microsoft.com/office/powerpoint/2010/main" val="3688437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D86E71C-538C-44FF-98FA-2DF4FC8950E4}"/>
              </a:ext>
            </a:extLst>
          </p:cNvPr>
          <p:cNvSpPr>
            <a:spLocks noGrp="1"/>
          </p:cNvSpPr>
          <p:nvPr>
            <p:ph type="title"/>
          </p:nvPr>
        </p:nvSpPr>
        <p:spPr>
          <a:xfrm>
            <a:off x="336429" y="403476"/>
            <a:ext cx="6466152" cy="1726020"/>
          </a:xfrm>
        </p:spPr>
        <p:txBody>
          <a:bodyPr>
            <a:noAutofit/>
          </a:bodyPr>
          <a:lstStyle/>
          <a:p>
            <a:r>
              <a:rPr lang="fi-FI" sz="4000" dirty="0"/>
              <a:t>Maailman suurin marttailta on vaatteidenvaihtopäivä</a:t>
            </a:r>
          </a:p>
        </p:txBody>
      </p:sp>
      <p:sp>
        <p:nvSpPr>
          <p:cNvPr id="4" name="Sisällön paikkamerkki 3">
            <a:extLst>
              <a:ext uri="{FF2B5EF4-FFF2-40B4-BE49-F238E27FC236}">
                <a16:creationId xmlns:a16="http://schemas.microsoft.com/office/drawing/2014/main" id="{934FE32B-30A5-4411-9109-A5C8B58512CA}"/>
              </a:ext>
            </a:extLst>
          </p:cNvPr>
          <p:cNvSpPr>
            <a:spLocks noGrp="1"/>
          </p:cNvSpPr>
          <p:nvPr>
            <p:ph idx="10"/>
          </p:nvPr>
        </p:nvSpPr>
        <p:spPr>
          <a:xfrm>
            <a:off x="336429" y="2348917"/>
            <a:ext cx="7169271" cy="4373198"/>
          </a:xfrm>
        </p:spPr>
        <p:txBody>
          <a:bodyPr>
            <a:noAutofit/>
          </a:bodyPr>
          <a:lstStyle/>
          <a:p>
            <a:r>
              <a:rPr lang="fi-FI" sz="1900" dirty="0"/>
              <a:t>Kannustamme tekstiilien kohtuulliseen kulutukseen, ottamaan selvää tekstiilituotteiden alkuperästä, korjaamaan, tuunaamaan, vaihtamaan ja kierrättämään. </a:t>
            </a:r>
          </a:p>
          <a:p>
            <a:r>
              <a:rPr lang="fi-FI" sz="1900" dirty="0"/>
              <a:t>Martat kokoontuvat </a:t>
            </a:r>
            <a:r>
              <a:rPr lang="fi-FI" sz="1900" b="1" dirty="0"/>
              <a:t>viikolla 16 (19.-25.4.) Maailman suurimpaan </a:t>
            </a:r>
            <a:r>
              <a:rPr lang="fi-FI" sz="1900" b="1" dirty="0" err="1"/>
              <a:t>marttailtaan</a:t>
            </a:r>
            <a:r>
              <a:rPr lang="fi-FI" sz="1900" dirty="0"/>
              <a:t> järjestäen vaatteiden vaihtopäiviä ja vaikuttamaan tekstiilien kestävään käyttöön. </a:t>
            </a:r>
          </a:p>
          <a:p>
            <a:pPr lvl="0"/>
            <a:r>
              <a:rPr lang="fi-FI" sz="1900" dirty="0"/>
              <a:t>Marttaliitto uusii </a:t>
            </a:r>
            <a:r>
              <a:rPr lang="fi-FI" sz="1900" b="1" dirty="0"/>
              <a:t>Garderobi - Harkitse, korjaa ja kierrätä </a:t>
            </a:r>
            <a:r>
              <a:rPr lang="fi-FI" sz="1900" dirty="0"/>
              <a:t>-aineiston ja tekstiilien kestävän kulutuksen viestintämateriaalit.</a:t>
            </a:r>
          </a:p>
          <a:p>
            <a:pPr lvl="0"/>
            <a:r>
              <a:rPr lang="fi-FI" sz="1900" dirty="0"/>
              <a:t>Marttaliitto tuottaa Maailman suurimman </a:t>
            </a:r>
            <a:r>
              <a:rPr lang="fi-FI" sz="1900" dirty="0" err="1"/>
              <a:t>marttailtaan</a:t>
            </a:r>
            <a:r>
              <a:rPr lang="fi-FI" sz="1900" dirty="0"/>
              <a:t> ohjeistuksen. Jokainen marttayhdistys voi muokata </a:t>
            </a:r>
            <a:r>
              <a:rPr lang="fi-FI" sz="1900" dirty="0" err="1"/>
              <a:t>marttaillasta</a:t>
            </a:r>
            <a:r>
              <a:rPr lang="fi-FI" sz="1900" dirty="0"/>
              <a:t> itselleen sopivan. </a:t>
            </a:r>
          </a:p>
          <a:p>
            <a:pPr lvl="0"/>
            <a:r>
              <a:rPr lang="fi-FI" sz="1900" dirty="0"/>
              <a:t>Tekstiilien kestävä ja kohtuullinen kulutus, harkitseminen, korjaaminen ja kierrätys näkyvät myös Marttaliiton ja piirien viestinnässä ja tapahtumissa.</a:t>
            </a:r>
          </a:p>
        </p:txBody>
      </p:sp>
      <p:pic>
        <p:nvPicPr>
          <p:cNvPr id="12" name="Kuvan paikkamerkki 11" descr="Kuva, joka sisältää kohteen rakennus, ulko, tie, tiili&#10;&#10;Kuvaus luotu automaattisesti">
            <a:extLst>
              <a:ext uri="{FF2B5EF4-FFF2-40B4-BE49-F238E27FC236}">
                <a16:creationId xmlns:a16="http://schemas.microsoft.com/office/drawing/2014/main" id="{D66C05C8-4596-4CA1-8635-343A224BB9F7}"/>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l="24813" r="24813"/>
          <a:stretch>
            <a:fillRect/>
          </a:stretch>
        </p:blipFill>
        <p:spPr/>
      </p:pic>
    </p:spTree>
    <p:extLst>
      <p:ext uri="{BB962C8B-B14F-4D97-AF65-F5344CB8AC3E}">
        <p14:creationId xmlns:p14="http://schemas.microsoft.com/office/powerpoint/2010/main" val="819930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658F975-F73E-4C5E-8D83-88A2FB60AD45}"/>
              </a:ext>
            </a:extLst>
          </p:cNvPr>
          <p:cNvSpPr>
            <a:spLocks noGrp="1"/>
          </p:cNvSpPr>
          <p:nvPr>
            <p:ph type="title"/>
          </p:nvPr>
        </p:nvSpPr>
        <p:spPr>
          <a:xfrm>
            <a:off x="336430" y="554477"/>
            <a:ext cx="6466152" cy="1416564"/>
          </a:xfrm>
        </p:spPr>
        <p:txBody>
          <a:bodyPr/>
          <a:lstStyle/>
          <a:p>
            <a:r>
              <a:rPr lang="fi-FI" dirty="0"/>
              <a:t>Marttojen ja Suomen Ladun sieniretket</a:t>
            </a:r>
          </a:p>
        </p:txBody>
      </p:sp>
      <p:sp>
        <p:nvSpPr>
          <p:cNvPr id="4" name="Sisällön paikkamerkki 3">
            <a:extLst>
              <a:ext uri="{FF2B5EF4-FFF2-40B4-BE49-F238E27FC236}">
                <a16:creationId xmlns:a16="http://schemas.microsoft.com/office/drawing/2014/main" id="{DFC3F89B-29D5-479E-91C3-0C8FA40F6BBE}"/>
              </a:ext>
            </a:extLst>
          </p:cNvPr>
          <p:cNvSpPr>
            <a:spLocks noGrp="1"/>
          </p:cNvSpPr>
          <p:nvPr>
            <p:ph idx="10"/>
          </p:nvPr>
        </p:nvSpPr>
        <p:spPr>
          <a:xfrm>
            <a:off x="336429" y="2184400"/>
            <a:ext cx="7061897" cy="4119123"/>
          </a:xfrm>
        </p:spPr>
        <p:txBody>
          <a:bodyPr>
            <a:normAutofit lnSpcReduction="10000"/>
          </a:bodyPr>
          <a:lstStyle/>
          <a:p>
            <a:r>
              <a:rPr lang="fi-FI" sz="2000" dirty="0"/>
              <a:t>Martat ja Suomen Latu järjestävät </a:t>
            </a:r>
            <a:r>
              <a:rPr lang="fi-FI" sz="2000" b="1" dirty="0"/>
              <a:t>sieniviikoilla 30.8.-12.9. sieniretkiä eri puolilla Suomea</a:t>
            </a:r>
            <a:r>
              <a:rPr lang="fi-FI" sz="2000" dirty="0"/>
              <a:t>. </a:t>
            </a:r>
          </a:p>
          <a:p>
            <a:r>
              <a:rPr lang="fi-FI" sz="2000" dirty="0"/>
              <a:t>Retkien tavoitteena on innostaa liikkumaan luonnossa ja retkeilemään yhdessä. Samalla lisätään tietoa sienistä ja sienestämisestä. Tavoitteena on myös innostaa marttayhdistyksiä tekemään </a:t>
            </a:r>
            <a:r>
              <a:rPr lang="fi-FI" sz="2000" b="1" dirty="0"/>
              <a:t>yhteistyötä Suomen Ladun paikallisten yhdistysten kanssa</a:t>
            </a:r>
            <a:r>
              <a:rPr lang="fi-FI" sz="2000" dirty="0"/>
              <a:t>. </a:t>
            </a:r>
          </a:p>
          <a:p>
            <a:r>
              <a:rPr lang="fi-FI" sz="2000" dirty="0"/>
              <a:t>Sieniretken voi järjestää yhdessä Suomen </a:t>
            </a:r>
            <a:r>
              <a:rPr lang="fi-FI" sz="2000"/>
              <a:t>Ladun paikallisen yhdistyksen </a:t>
            </a:r>
            <a:r>
              <a:rPr lang="fi-FI" sz="2000" dirty="0"/>
              <a:t>kanssa tai se voi olla yhdistyksen oma tapahtuma. Retken voi suunnata jäsenille tai se voi olla kaikille avoin. </a:t>
            </a:r>
          </a:p>
          <a:p>
            <a:r>
              <a:rPr lang="fi-FI" sz="2000" dirty="0"/>
              <a:t>Marttaliitto ja Suomen Latu tekevät ohjeistuksen sieniretken järjestämiseen. Sieniretkestä voi muokata omalle yhdistykselle ja Latu-yhdistykselle sopivan.  </a:t>
            </a:r>
          </a:p>
          <a:p>
            <a:endParaRPr lang="fi-FI" sz="1900" dirty="0"/>
          </a:p>
        </p:txBody>
      </p:sp>
      <p:pic>
        <p:nvPicPr>
          <p:cNvPr id="18" name="Kuvan paikkamerkki 17" descr="Kuva, joka sisältää kohteen henkilö, ulko, ruoho, nainen&#10;&#10;Kuvaus luotu automaattisesti">
            <a:extLst>
              <a:ext uri="{FF2B5EF4-FFF2-40B4-BE49-F238E27FC236}">
                <a16:creationId xmlns:a16="http://schemas.microsoft.com/office/drawing/2014/main" id="{E5EA2DF9-ED18-4EBD-AA24-E6A086DF3B85}"/>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t="5886" b="5886"/>
          <a:stretch>
            <a:fillRect/>
          </a:stretch>
        </p:blipFill>
        <p:spPr/>
      </p:pic>
    </p:spTree>
    <p:extLst>
      <p:ext uri="{BB962C8B-B14F-4D97-AF65-F5344CB8AC3E}">
        <p14:creationId xmlns:p14="http://schemas.microsoft.com/office/powerpoint/2010/main" val="240466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pöytä, laukku&#10;&#10;Kuvaus luotu automaattisesti">
            <a:extLst>
              <a:ext uri="{FF2B5EF4-FFF2-40B4-BE49-F238E27FC236}">
                <a16:creationId xmlns:a16="http://schemas.microsoft.com/office/drawing/2014/main" id="{E2E0E69B-5EF4-4178-A8FA-64E6D76C98AA}"/>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t="5886" b="5886"/>
          <a:stretch>
            <a:fillRect/>
          </a:stretch>
        </p:blipFill>
        <p:spPr/>
      </p:pic>
      <p:sp>
        <p:nvSpPr>
          <p:cNvPr id="3" name="Otsikko 2">
            <a:extLst>
              <a:ext uri="{FF2B5EF4-FFF2-40B4-BE49-F238E27FC236}">
                <a16:creationId xmlns:a16="http://schemas.microsoft.com/office/drawing/2014/main" id="{54073AF2-A745-4C84-BBD0-50B707008740}"/>
              </a:ext>
            </a:extLst>
          </p:cNvPr>
          <p:cNvSpPr>
            <a:spLocks noGrp="1"/>
          </p:cNvSpPr>
          <p:nvPr>
            <p:ph type="title"/>
          </p:nvPr>
        </p:nvSpPr>
        <p:spPr>
          <a:xfrm>
            <a:off x="336429" y="118857"/>
            <a:ext cx="6883520" cy="2081719"/>
          </a:xfrm>
        </p:spPr>
        <p:txBody>
          <a:bodyPr>
            <a:normAutofit/>
          </a:bodyPr>
          <a:lstStyle/>
          <a:p>
            <a:r>
              <a:rPr lang="fi-FI" sz="4000" dirty="0" err="1"/>
              <a:t>Käsityötoiminassa</a:t>
            </a:r>
            <a:r>
              <a:rPr lang="fi-FI" sz="4000" dirty="0"/>
              <a:t> tuunataan vanhasta uutta</a:t>
            </a:r>
          </a:p>
        </p:txBody>
      </p:sp>
      <p:sp>
        <p:nvSpPr>
          <p:cNvPr id="4" name="Sisällön paikkamerkki 3">
            <a:extLst>
              <a:ext uri="{FF2B5EF4-FFF2-40B4-BE49-F238E27FC236}">
                <a16:creationId xmlns:a16="http://schemas.microsoft.com/office/drawing/2014/main" id="{3EA3C1ED-9DD9-4D4E-945C-01A61EC50069}"/>
              </a:ext>
            </a:extLst>
          </p:cNvPr>
          <p:cNvSpPr>
            <a:spLocks noGrp="1"/>
          </p:cNvSpPr>
          <p:nvPr>
            <p:ph idx="10"/>
          </p:nvPr>
        </p:nvSpPr>
        <p:spPr>
          <a:xfrm>
            <a:off x="336429" y="2373535"/>
            <a:ext cx="7397871" cy="4253767"/>
          </a:xfrm>
        </p:spPr>
        <p:txBody>
          <a:bodyPr>
            <a:noAutofit/>
          </a:bodyPr>
          <a:lstStyle/>
          <a:p>
            <a:r>
              <a:rPr lang="fi-FI" sz="1800" dirty="0"/>
              <a:t>Kädentaidot auttavat tekemään </a:t>
            </a:r>
            <a:r>
              <a:rPr lang="fi-FI" sz="1800" b="1" dirty="0"/>
              <a:t>valintoja kestävään arkeen</a:t>
            </a:r>
            <a:r>
              <a:rPr lang="fi-FI" sz="1800" dirty="0"/>
              <a:t>. Kun osaa itse tehdä, korjata tai tuunata, voi säästää rahaa ja luontoa.</a:t>
            </a:r>
          </a:p>
          <a:p>
            <a:pPr lvl="0"/>
            <a:r>
              <a:rPr lang="fi-FI" sz="1800" dirty="0"/>
              <a:t>Käsityötoiminnassa suunnitellaan ja toteutetaan </a:t>
            </a:r>
            <a:r>
              <a:rPr lang="fi-FI" sz="1800" b="1" dirty="0"/>
              <a:t>vanhasta uutta </a:t>
            </a:r>
            <a:r>
              <a:rPr lang="fi-FI" sz="1800" dirty="0"/>
              <a:t>sekä tehdään </a:t>
            </a:r>
            <a:r>
              <a:rPr lang="fi-FI" sz="1800" b="1" dirty="0"/>
              <a:t>kierrätysmateriaaleista kasseja</a:t>
            </a:r>
            <a:r>
              <a:rPr lang="fi-FI" sz="1800" dirty="0"/>
              <a:t>.  </a:t>
            </a:r>
          </a:p>
          <a:p>
            <a:pPr lvl="0"/>
            <a:r>
              <a:rPr lang="fi-FI" sz="1800" dirty="0"/>
              <a:t>Marttayhdistykset ja </a:t>
            </a:r>
            <a:r>
              <a:rPr lang="fi-FI" sz="1800" dirty="0" err="1"/>
              <a:t>Kässäkahvilat</a:t>
            </a:r>
            <a:r>
              <a:rPr lang="fi-FI" sz="1800" dirty="0"/>
              <a:t> järjestävät </a:t>
            </a:r>
            <a:r>
              <a:rPr lang="fi-FI" sz="1800" dirty="0" err="1"/>
              <a:t>marttailtoja</a:t>
            </a:r>
            <a:r>
              <a:rPr lang="fi-FI" sz="1800" dirty="0"/>
              <a:t> ja kokoontumisia, joissa tehdään käsilaukkuja, ostoskasseja ja viikonloppulaukkuja. Laukku voi olla tehty millä tahansa tekniikalla ja materiaaleissa vain luovuus on rajana. </a:t>
            </a:r>
          </a:p>
          <a:p>
            <a:pPr lvl="0"/>
            <a:r>
              <a:rPr lang="fi-FI" sz="1800" dirty="0"/>
              <a:t>Tehdyistä laukuista järjestetään </a:t>
            </a:r>
            <a:r>
              <a:rPr lang="fi-FI" sz="1800" b="1" dirty="0"/>
              <a:t>näyttelyitä</a:t>
            </a:r>
            <a:r>
              <a:rPr lang="fi-FI" sz="1800" dirty="0"/>
              <a:t>. </a:t>
            </a:r>
          </a:p>
          <a:p>
            <a:pPr lvl="0"/>
            <a:r>
              <a:rPr lang="fi-FI" sz="1800" dirty="0"/>
              <a:t>Laukun voi </a:t>
            </a:r>
            <a:r>
              <a:rPr lang="fi-FI" sz="1800" b="1" dirty="0"/>
              <a:t>pitää itsellä tai antaa lahjaksi</a:t>
            </a:r>
            <a:r>
              <a:rPr lang="fi-FI" sz="1800" dirty="0"/>
              <a:t>.</a:t>
            </a:r>
          </a:p>
          <a:p>
            <a:pPr lvl="0"/>
            <a:r>
              <a:rPr lang="fi-FI" sz="1800" dirty="0"/>
              <a:t>Laukkuohjeita julkaistaan Martat-lehdessä ja Martat.fi-sivujen </a:t>
            </a:r>
            <a:r>
              <a:rPr lang="fi-FI" sz="1800" dirty="0" err="1"/>
              <a:t>Marttakoulussa</a:t>
            </a:r>
            <a:r>
              <a:rPr lang="fi-FI" sz="1800" dirty="0"/>
              <a:t>. Ideoiden ja tehtyjen kassien kuvien jakamista varten perustetaan Facebook-ryhmä. </a:t>
            </a:r>
          </a:p>
        </p:txBody>
      </p:sp>
    </p:spTree>
    <p:extLst>
      <p:ext uri="{BB962C8B-B14F-4D97-AF65-F5344CB8AC3E}">
        <p14:creationId xmlns:p14="http://schemas.microsoft.com/office/powerpoint/2010/main" val="1335128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5FF754F4-E01C-4E2E-982A-DF1584EA2C89}"/>
              </a:ext>
            </a:extLst>
          </p:cNvPr>
          <p:cNvSpPr>
            <a:spLocks noGrp="1"/>
          </p:cNvSpPr>
          <p:nvPr>
            <p:ph type="title"/>
          </p:nvPr>
        </p:nvSpPr>
        <p:spPr>
          <a:xfrm>
            <a:off x="336430" y="554477"/>
            <a:ext cx="6466152" cy="1369573"/>
          </a:xfrm>
        </p:spPr>
        <p:txBody>
          <a:bodyPr>
            <a:normAutofit fontScale="90000"/>
          </a:bodyPr>
          <a:lstStyle/>
          <a:p>
            <a:r>
              <a:rPr lang="fi-FI" dirty="0"/>
              <a:t>Martoissa korostuu yhdessä tekemisen ilo</a:t>
            </a:r>
          </a:p>
        </p:txBody>
      </p:sp>
      <p:sp>
        <p:nvSpPr>
          <p:cNvPr id="4" name="Sisällön paikkamerkki 3">
            <a:extLst>
              <a:ext uri="{FF2B5EF4-FFF2-40B4-BE49-F238E27FC236}">
                <a16:creationId xmlns:a16="http://schemas.microsoft.com/office/drawing/2014/main" id="{A3184887-2C18-4229-8E6B-2CF65EA54E97}"/>
              </a:ext>
            </a:extLst>
          </p:cNvPr>
          <p:cNvSpPr>
            <a:spLocks noGrp="1"/>
          </p:cNvSpPr>
          <p:nvPr>
            <p:ph idx="10"/>
          </p:nvPr>
        </p:nvSpPr>
        <p:spPr>
          <a:xfrm>
            <a:off x="336429" y="2447925"/>
            <a:ext cx="7061897" cy="4087099"/>
          </a:xfrm>
        </p:spPr>
        <p:txBody>
          <a:bodyPr>
            <a:noAutofit/>
          </a:bodyPr>
          <a:lstStyle/>
          <a:p>
            <a:r>
              <a:rPr lang="fi-FI" sz="1900" dirty="0"/>
              <a:t>Yhdistys kysyy jäseniltä heidän toiveitaan. </a:t>
            </a:r>
          </a:p>
          <a:p>
            <a:r>
              <a:rPr lang="fi-FI" sz="1900" dirty="0"/>
              <a:t>Yhdistyksen hallituksen jäsenet osallistuvat piirin järjestämään koulutukseen, toiminnansuunnitteluiltaan tai yhdistystapaamiseen.</a:t>
            </a:r>
          </a:p>
          <a:p>
            <a:pPr lvl="0"/>
            <a:r>
              <a:rPr lang="fi-FI" sz="1900" dirty="0"/>
              <a:t>Yhdistys edistää marttajärjestön vaikuttamistavoitteita olemalla yhteydessä ja tapaamalla alueensa kuntavaaliehdokkaita ja valittuja päättäjiä.</a:t>
            </a:r>
          </a:p>
          <a:p>
            <a:pPr lvl="0"/>
            <a:r>
              <a:rPr lang="fi-FI" sz="1900" dirty="0"/>
              <a:t>Yhdistys osallistuu tasa-arvoa ja yhdenvertaisuutta edistävään paikalliseen tapahtumaan kuten rasisminvastaiseen tilaisuuteen tai </a:t>
            </a:r>
            <a:r>
              <a:rPr lang="fi-FI" sz="1900" dirty="0" err="1"/>
              <a:t>Pride</a:t>
            </a:r>
            <a:r>
              <a:rPr lang="fi-FI" sz="1900" dirty="0"/>
              <a:t>-viikon yleisötapahtumaan.</a:t>
            </a:r>
          </a:p>
          <a:p>
            <a:pPr lvl="0"/>
            <a:r>
              <a:rPr lang="fi-FI" sz="1900" dirty="0"/>
              <a:t>Yhdistyksellä on Martat.fi-nettisivut, joita se päivittää säännöllisesti. </a:t>
            </a:r>
          </a:p>
        </p:txBody>
      </p:sp>
      <p:pic>
        <p:nvPicPr>
          <p:cNvPr id="24" name="Kuvan paikkamerkki 23" descr="Kuva, joka sisältää kohteen henkilö, istuminen, mies, kirja&#10;&#10;Kuvaus luotu automaattisesti">
            <a:extLst>
              <a:ext uri="{FF2B5EF4-FFF2-40B4-BE49-F238E27FC236}">
                <a16:creationId xmlns:a16="http://schemas.microsoft.com/office/drawing/2014/main" id="{E5DE3751-5416-4E83-A5E0-3B1026E21BBB}"/>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t="5886" b="5886"/>
          <a:stretch>
            <a:fillRect/>
          </a:stretch>
        </p:blipFill>
        <p:spPr/>
      </p:pic>
    </p:spTree>
    <p:extLst>
      <p:ext uri="{BB962C8B-B14F-4D97-AF65-F5344CB8AC3E}">
        <p14:creationId xmlns:p14="http://schemas.microsoft.com/office/powerpoint/2010/main" val="1227374736"/>
      </p:ext>
    </p:extLst>
  </p:cSld>
  <p:clrMapOvr>
    <a:masterClrMapping/>
  </p:clrMapOvr>
</p:sld>
</file>

<file path=ppt/theme/theme1.xml><?xml version="1.0" encoding="utf-8"?>
<a:theme xmlns:a="http://schemas.openxmlformats.org/drawingml/2006/main" name="Office-teema">
  <a:themeElements>
    <a:clrScheme name="Martat">
      <a:dk1>
        <a:sysClr val="windowText" lastClr="000000"/>
      </a:dk1>
      <a:lt1>
        <a:sysClr val="window" lastClr="FFFFFF"/>
      </a:lt1>
      <a:dk2>
        <a:srgbClr val="286FB7"/>
      </a:dk2>
      <a:lt2>
        <a:srgbClr val="EFC2E1"/>
      </a:lt2>
      <a:accent1>
        <a:srgbClr val="286FB7"/>
      </a:accent1>
      <a:accent2>
        <a:srgbClr val="FF6319"/>
      </a:accent2>
      <a:accent3>
        <a:srgbClr val="65CFE9"/>
      </a:accent3>
      <a:accent4>
        <a:srgbClr val="FECB00"/>
      </a:accent4>
      <a:accent5>
        <a:srgbClr val="286FB7"/>
      </a:accent5>
      <a:accent6>
        <a:srgbClr val="64985F"/>
      </a:accent6>
      <a:hlink>
        <a:srgbClr val="65CFE9"/>
      </a:hlink>
      <a:folHlink>
        <a:srgbClr val="FF6319"/>
      </a:folHlink>
    </a:clrScheme>
    <a:fontScheme name="Martat 2019">
      <a:majorFont>
        <a:latin typeface="Corbel"/>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8BA261F7-29DE-4B2B-B785-BCFB08B88B43}" vid="{70238B6B-F3EB-4BD1-8769-88C93E00E5FB}"/>
    </a:ext>
  </a:extLst>
</a:theme>
</file>

<file path=ppt/theme/theme2.xml><?xml version="1.0" encoding="utf-8"?>
<a:theme xmlns:a="http://schemas.openxmlformats.org/drawingml/2006/main" name="1_Office-teema">
  <a:themeElements>
    <a:clrScheme name="Martat">
      <a:dk1>
        <a:sysClr val="windowText" lastClr="000000"/>
      </a:dk1>
      <a:lt1>
        <a:sysClr val="window" lastClr="FFFFFF"/>
      </a:lt1>
      <a:dk2>
        <a:srgbClr val="286FB7"/>
      </a:dk2>
      <a:lt2>
        <a:srgbClr val="EFC2E1"/>
      </a:lt2>
      <a:accent1>
        <a:srgbClr val="286FB7"/>
      </a:accent1>
      <a:accent2>
        <a:srgbClr val="FF6319"/>
      </a:accent2>
      <a:accent3>
        <a:srgbClr val="65CFE9"/>
      </a:accent3>
      <a:accent4>
        <a:srgbClr val="FECB00"/>
      </a:accent4>
      <a:accent5>
        <a:srgbClr val="286FB7"/>
      </a:accent5>
      <a:accent6>
        <a:srgbClr val="64985F"/>
      </a:accent6>
      <a:hlink>
        <a:srgbClr val="65CFE9"/>
      </a:hlink>
      <a:folHlink>
        <a:srgbClr val="FF6319"/>
      </a:folHlink>
    </a:clrScheme>
    <a:fontScheme name="Martat 2019">
      <a:majorFont>
        <a:latin typeface="Corbel"/>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6" id="{CDFDD4CE-8A32-402F-B40D-007B06D197BB}" vid="{F3108DBA-08A4-46E7-9EB3-BBFF7C9B16AB}"/>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Martat PowerPoint-pohja 2019</Template>
  <TotalTime>4599</TotalTime>
  <Words>879</Words>
  <Application>Microsoft Office PowerPoint</Application>
  <PresentationFormat>Laajakuva</PresentationFormat>
  <Paragraphs>85</Paragraphs>
  <Slides>12</Slides>
  <Notes>0</Notes>
  <HiddenSlides>0</HiddenSlides>
  <MMClips>0</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12</vt:i4>
      </vt:variant>
    </vt:vector>
  </HeadingPairs>
  <TitlesOfParts>
    <vt:vector size="18" baseType="lpstr">
      <vt:lpstr>Arial</vt:lpstr>
      <vt:lpstr>Calibri</vt:lpstr>
      <vt:lpstr>Cambria</vt:lpstr>
      <vt:lpstr>Corbel</vt:lpstr>
      <vt:lpstr>Office-teema</vt:lpstr>
      <vt:lpstr>1_Office-teema</vt:lpstr>
      <vt:lpstr>Toimintasuunnitelma 2021</vt:lpstr>
      <vt:lpstr>Toimintasuunnitelmasta</vt:lpstr>
      <vt:lpstr>vuoden 2021 teema: KOHTUULLISUUS</vt:lpstr>
      <vt:lpstr>yhteisö, jossa tehdään ja opitaan yhdessä</vt:lpstr>
      <vt:lpstr>Yksi maapallo riittää</vt:lpstr>
      <vt:lpstr>Maailman suurin marttailta on vaatteidenvaihtopäivä</vt:lpstr>
      <vt:lpstr>Marttojen ja Suomen Ladun sieniretket</vt:lpstr>
      <vt:lpstr>Käsityötoiminassa tuunataan vanhasta uutta</vt:lpstr>
      <vt:lpstr>Martoissa korostuu yhdessä tekemisen ilo</vt:lpstr>
      <vt:lpstr>Ketjukoulutukset 2021</vt:lpstr>
      <vt:lpstr>AIKAA OPPIA</vt:lpstr>
      <vt:lpstr>Tapahtumakalenteri 2021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Marttojen powerpoint esityspohja 2019</dc:title>
  <dc:creator>Riikka Karppinen</dc:creator>
  <cp:lastModifiedBy>Reija Salovaara</cp:lastModifiedBy>
  <cp:revision>132</cp:revision>
  <dcterms:created xsi:type="dcterms:W3CDTF">2019-11-13T09:59:11Z</dcterms:created>
  <dcterms:modified xsi:type="dcterms:W3CDTF">2020-06-24T10:59:22Z</dcterms:modified>
</cp:coreProperties>
</file>