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Esityksen nimi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1.1.2021</a:t>
            </a:r>
          </a:p>
          <a:p>
            <a:r>
              <a:rPr lang="fi-FI" dirty="0"/>
              <a:t>Etunimi Sukunimi</a:t>
            </a:r>
          </a:p>
        </p:txBody>
      </p:sp>
      <p:pic>
        <p:nvPicPr>
          <p:cNvPr id="10" name="Kuvan paikkamerkki 9" descr="Kuva, joka sisältää kohteen henkilö, ruoka, pöytä, nainen&#10;&#10;Kuvaus luotu automaattisesti">
            <a:extLst>
              <a:ext uri="{FF2B5EF4-FFF2-40B4-BE49-F238E27FC236}">
                <a16:creationId xmlns:a16="http://schemas.microsoft.com/office/drawing/2014/main" id="{E195CAA6-4178-4D30-8E09-56E6F5143E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37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CBC509-85ED-4C7C-97D1-51224F10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Marttojen esityspohja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73C91F-408B-4AC5-AEDA-BB2781461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Perusdioissa fontti on Calibri.</a:t>
            </a:r>
          </a:p>
          <a:p>
            <a:r>
              <a:rPr lang="fi-FI" dirty="0"/>
              <a:t>Vältä pitkiä tekstejä.</a:t>
            </a:r>
          </a:p>
        </p:txBody>
      </p:sp>
      <p:pic>
        <p:nvPicPr>
          <p:cNvPr id="6" name="Kuvan paikkamerkki 5" descr="Kuva, joka sisältää kohteen henkilö, banaani, sisä, vilja&#10;&#10;Kuvaus luotu automaattisesti">
            <a:extLst>
              <a:ext uri="{FF2B5EF4-FFF2-40B4-BE49-F238E27FC236}">
                <a16:creationId xmlns:a16="http://schemas.microsoft.com/office/drawing/2014/main" id="{2860E4D1-6A70-46D8-8D5B-5E671530D4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901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Suosi valokuvia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Suosi laadukkaita valokuvia esityksessä. Pakkaa kuvat tarpeen tullen.</a:t>
            </a:r>
          </a:p>
        </p:txBody>
      </p:sp>
      <p:pic>
        <p:nvPicPr>
          <p:cNvPr id="6" name="Kuvan paikkamerkki 5" descr="Kuva, joka sisältää kohteen henkilö, sisä, vilja, istuminen&#10;&#10;Kuvaus luotu automaattisesti">
            <a:extLst>
              <a:ext uri="{FF2B5EF4-FFF2-40B4-BE49-F238E27FC236}">
                <a16:creationId xmlns:a16="http://schemas.microsoft.com/office/drawing/2014/main" id="{5076A267-3C91-4DB0-80BB-BF1AF9659B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630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BF0A1C-56EF-4666-A66E-B56EA1A7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Ryhmä kuvia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28C726-893D-4E2E-B035-B81B89328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Esimerkiksi ohjeistuksissa voi olla tarpeen käyttää useampaa kuvaa yhdessä diassa.</a:t>
            </a:r>
          </a:p>
        </p:txBody>
      </p:sp>
      <p:pic>
        <p:nvPicPr>
          <p:cNvPr id="11" name="Kuvan paikkamerkki 10" descr="Kuva, joka sisältää kohteen ruoka, lautanen, henkilö, pala&#10;&#10;Kuvaus luotu automaattisesti">
            <a:extLst>
              <a:ext uri="{FF2B5EF4-FFF2-40B4-BE49-F238E27FC236}">
                <a16:creationId xmlns:a16="http://schemas.microsoft.com/office/drawing/2014/main" id="{66C10288-EF13-45E6-8B1A-D833D2FB3E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" b="56"/>
          <a:stretch>
            <a:fillRect/>
          </a:stretch>
        </p:blipFill>
        <p:spPr/>
      </p:pic>
      <p:pic>
        <p:nvPicPr>
          <p:cNvPr id="15" name="Kuvan paikkamerkki 14" descr="Kuva, joka sisältää kohteen henkilö, peli, ruoka, pala&#10;&#10;Kuvaus luotu automaattisesti">
            <a:extLst>
              <a:ext uri="{FF2B5EF4-FFF2-40B4-BE49-F238E27FC236}">
                <a16:creationId xmlns:a16="http://schemas.microsoft.com/office/drawing/2014/main" id="{107E900B-FE33-498A-9014-B1C96EB6EE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" b="56"/>
          <a:stretch>
            <a:fillRect/>
          </a:stretch>
        </p:blipFill>
        <p:spPr/>
      </p:pic>
      <p:pic>
        <p:nvPicPr>
          <p:cNvPr id="9" name="Kuvan paikkamerkki 8" descr="Kuva, joka sisältää kohteen sisä, henkilö, ruoka, pöytä&#10;&#10;Kuvaus luotu automaattisesti">
            <a:extLst>
              <a:ext uri="{FF2B5EF4-FFF2-40B4-BE49-F238E27FC236}">
                <a16:creationId xmlns:a16="http://schemas.microsoft.com/office/drawing/2014/main" id="{7465A652-16AF-4068-8436-DA489A8CFC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" b="56"/>
          <a:stretch>
            <a:fillRect/>
          </a:stretch>
        </p:blipFill>
        <p:spPr/>
      </p:pic>
      <p:pic>
        <p:nvPicPr>
          <p:cNvPr id="13" name="Kuvan paikkamerkki 12" descr="Kuva, joka sisältää kohteen henkilö, ruoka, pöytä, nainen&#10;&#10;Kuvaus luotu automaattisesti">
            <a:extLst>
              <a:ext uri="{FF2B5EF4-FFF2-40B4-BE49-F238E27FC236}">
                <a16:creationId xmlns:a16="http://schemas.microsoft.com/office/drawing/2014/main" id="{2F294E9A-2DC2-40F8-BC5C-0A3D695ACEF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" b="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07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C5CA97-45BC-405F-9574-7729ADC9C5B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640E19E-3161-4B8E-BA7A-F27C667A2F7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fi-FI" dirty="0" err="1"/>
              <a:t>Quis</a:t>
            </a:r>
            <a:r>
              <a:rPr lang="fi-FI" dirty="0"/>
              <a:t> </a:t>
            </a:r>
            <a:r>
              <a:rPr lang="fi-FI" dirty="0" err="1"/>
              <a:t>aute</a:t>
            </a:r>
            <a:r>
              <a:rPr lang="fi-FI" dirty="0"/>
              <a:t> </a:t>
            </a:r>
            <a:r>
              <a:rPr lang="fi-FI" dirty="0" err="1"/>
              <a:t>iure</a:t>
            </a:r>
            <a:r>
              <a:rPr lang="fi-FI" dirty="0"/>
              <a:t> </a:t>
            </a:r>
            <a:r>
              <a:rPr lang="fi-FI" dirty="0" err="1"/>
              <a:t>reprehenderit</a:t>
            </a:r>
            <a:r>
              <a:rPr lang="fi-FI" dirty="0"/>
              <a:t> in </a:t>
            </a:r>
            <a:r>
              <a:rPr lang="fi-FI" dirty="0" err="1"/>
              <a:t>voluptate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esse</a:t>
            </a:r>
            <a:r>
              <a:rPr lang="fi-FI" dirty="0"/>
              <a:t> </a:t>
            </a:r>
            <a:r>
              <a:rPr lang="fi-FI" dirty="0" err="1"/>
              <a:t>cillum</a:t>
            </a:r>
            <a:r>
              <a:rPr lang="fi-FI" dirty="0"/>
              <a:t> </a:t>
            </a:r>
            <a:r>
              <a:rPr lang="fi-FI" dirty="0" err="1"/>
              <a:t>dolore</a:t>
            </a:r>
            <a:r>
              <a:rPr lang="fi-FI" dirty="0"/>
              <a:t> </a:t>
            </a:r>
            <a:r>
              <a:rPr lang="fi-FI" dirty="0" err="1"/>
              <a:t>eu</a:t>
            </a:r>
            <a:r>
              <a:rPr lang="fi-FI" dirty="0"/>
              <a:t> </a:t>
            </a:r>
            <a:r>
              <a:rPr lang="fi-FI" dirty="0" err="1"/>
              <a:t>fugiat</a:t>
            </a:r>
            <a:r>
              <a:rPr lang="fi-FI" dirty="0"/>
              <a:t> </a:t>
            </a:r>
            <a:r>
              <a:rPr lang="fi-FI" dirty="0" err="1"/>
              <a:t>nulla</a:t>
            </a:r>
            <a:r>
              <a:rPr lang="fi-FI" dirty="0"/>
              <a:t> </a:t>
            </a:r>
            <a:r>
              <a:rPr lang="fi-FI" dirty="0" err="1"/>
              <a:t>pariatur</a:t>
            </a:r>
            <a:r>
              <a:rPr lang="fi-FI" dirty="0"/>
              <a:t>.</a:t>
            </a:r>
          </a:p>
        </p:txBody>
      </p:sp>
      <p:pic>
        <p:nvPicPr>
          <p:cNvPr id="23" name="Kuvan paikkamerkki 22" descr="Kuva, joka sisältää kohteen lumi, kuppi, ruoka, istuminen&#10;&#10;Kuvaus luotu automaattisesti">
            <a:extLst>
              <a:ext uri="{FF2B5EF4-FFF2-40B4-BE49-F238E27FC236}">
                <a16:creationId xmlns:a16="http://schemas.microsoft.com/office/drawing/2014/main" id="{4788DD06-85A8-405B-B4BE-58B5FB665A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25" name="Kuvan paikkamerkki 24" descr="Kuva, joka sisältää kohteen henkilö, sisä, ruoka, pöytä&#10;&#10;Kuvaus luotu automaattisesti">
            <a:extLst>
              <a:ext uri="{FF2B5EF4-FFF2-40B4-BE49-F238E27FC236}">
                <a16:creationId xmlns:a16="http://schemas.microsoft.com/office/drawing/2014/main" id="{39BFC59B-72FF-4352-8059-FA645B29E5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930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D8384A-498F-401B-8FD8-4577F3C3D30C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</a:t>
            </a:r>
          </a:p>
        </p:txBody>
      </p:sp>
      <p:pic>
        <p:nvPicPr>
          <p:cNvPr id="9" name="Kuvan paikkamerkki 8" descr="Kuva, joka sisältää kohteen laite, henkilö, pitäminen, käsi&#10;&#10;Kuvaus luotu automaattisesti">
            <a:extLst>
              <a:ext uri="{FF2B5EF4-FFF2-40B4-BE49-F238E27FC236}">
                <a16:creationId xmlns:a16="http://schemas.microsoft.com/office/drawing/2014/main" id="{65CF4B98-0974-46FA-BF36-483B55D355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1" b="28771"/>
          <a:stretch>
            <a:fillRect/>
          </a:stretch>
        </p:blipFill>
        <p:spPr/>
      </p:pic>
      <p:pic>
        <p:nvPicPr>
          <p:cNvPr id="15" name="Kuvan paikkamerkki 14" descr="Kuva, joka sisältää kohteen vaaleanpunainen&#10;&#10;Kuvaus luotu automaattisesti">
            <a:extLst>
              <a:ext uri="{FF2B5EF4-FFF2-40B4-BE49-F238E27FC236}">
                <a16:creationId xmlns:a16="http://schemas.microsoft.com/office/drawing/2014/main" id="{BC6EB1EE-85D2-4F44-AEAC-D4FC861E6C5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5" b="37867"/>
          <a:stretch/>
        </p:blipFill>
        <p:spPr>
          <a:xfrm>
            <a:off x="6200272" y="3563003"/>
            <a:ext cx="5991728" cy="3294997"/>
          </a:xfrm>
        </p:spPr>
      </p:pic>
      <p:pic>
        <p:nvPicPr>
          <p:cNvPr id="13" name="Kuvan paikkamerkki 12" descr="Kuva, joka sisältää kohteen laite, silitysrauta, henkilö, pöytä&#10;&#10;Kuvaus luotu automaattisesti">
            <a:extLst>
              <a:ext uri="{FF2B5EF4-FFF2-40B4-BE49-F238E27FC236}">
                <a16:creationId xmlns:a16="http://schemas.microsoft.com/office/drawing/2014/main" id="{4156A96A-8812-4727-BCD6-D05C9E0892E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9660" r="846" b="19028"/>
          <a:stretch/>
        </p:blipFill>
        <p:spPr>
          <a:xfrm>
            <a:off x="-1" y="0"/>
            <a:ext cx="5991727" cy="3294997"/>
          </a:xfrm>
        </p:spPr>
      </p:pic>
    </p:spTree>
    <p:extLst>
      <p:ext uri="{BB962C8B-B14F-4D97-AF65-F5344CB8AC3E}">
        <p14:creationId xmlns:p14="http://schemas.microsoft.com/office/powerpoint/2010/main" val="171228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539556C0-86AD-4F54-9DFE-AE33ECE3E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Välilehti</a:t>
            </a:r>
          </a:p>
        </p:txBody>
      </p:sp>
    </p:spTree>
    <p:extLst>
      <p:ext uri="{BB962C8B-B14F-4D97-AF65-F5344CB8AC3E}">
        <p14:creationId xmlns:p14="http://schemas.microsoft.com/office/powerpoint/2010/main" val="398472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47591AC-0D1E-4797-A33F-C5D75A9F4C7C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fi-FI" i="1" dirty="0" err="1"/>
              <a:t>Excepteur</a:t>
            </a:r>
            <a:r>
              <a:rPr lang="fi-FI" i="1" dirty="0"/>
              <a:t> </a:t>
            </a:r>
            <a:r>
              <a:rPr lang="fi-FI" i="1" dirty="0" err="1"/>
              <a:t>sint</a:t>
            </a:r>
            <a:r>
              <a:rPr lang="fi-FI" i="1" dirty="0"/>
              <a:t> </a:t>
            </a:r>
            <a:r>
              <a:rPr lang="fi-FI" i="1" dirty="0" err="1"/>
              <a:t>obcaecat</a:t>
            </a:r>
            <a:r>
              <a:rPr lang="fi-FI" i="1" dirty="0"/>
              <a:t> </a:t>
            </a:r>
            <a:r>
              <a:rPr lang="fi-FI" i="1" dirty="0" err="1"/>
              <a:t>cupiditat</a:t>
            </a:r>
            <a:r>
              <a:rPr lang="fi-FI" i="1" dirty="0"/>
              <a:t> </a:t>
            </a:r>
            <a:r>
              <a:rPr lang="fi-FI" i="1" dirty="0" err="1"/>
              <a:t>non</a:t>
            </a:r>
            <a:r>
              <a:rPr lang="fi-FI" i="1" dirty="0"/>
              <a:t> </a:t>
            </a:r>
            <a:r>
              <a:rPr lang="fi-FI" i="1" dirty="0" err="1"/>
              <a:t>proident</a:t>
            </a:r>
            <a:r>
              <a:rPr lang="fi-FI" i="1" dirty="0"/>
              <a:t>, </a:t>
            </a:r>
            <a:r>
              <a:rPr lang="fi-FI" i="1" dirty="0" err="1"/>
              <a:t>sunt</a:t>
            </a:r>
            <a:r>
              <a:rPr lang="fi-FI" i="1" dirty="0"/>
              <a:t> in </a:t>
            </a:r>
            <a:r>
              <a:rPr lang="fi-FI" i="1" dirty="0" err="1"/>
              <a:t>culpa</a:t>
            </a:r>
            <a:r>
              <a:rPr lang="fi-FI" i="1" dirty="0"/>
              <a:t> </a:t>
            </a:r>
            <a:r>
              <a:rPr lang="fi-FI" i="1" dirty="0" err="1"/>
              <a:t>qui</a:t>
            </a:r>
            <a:r>
              <a:rPr lang="fi-FI" i="1" dirty="0"/>
              <a:t> </a:t>
            </a:r>
            <a:r>
              <a:rPr lang="fi-FI" i="1" dirty="0" err="1"/>
              <a:t>officia</a:t>
            </a:r>
            <a:r>
              <a:rPr lang="fi-FI" i="1" dirty="0"/>
              <a:t> </a:t>
            </a:r>
            <a:r>
              <a:rPr lang="fi-FI" i="1" dirty="0" err="1"/>
              <a:t>deserunt</a:t>
            </a:r>
            <a:r>
              <a:rPr lang="fi-FI" i="1" dirty="0"/>
              <a:t> mollit </a:t>
            </a:r>
            <a:r>
              <a:rPr lang="fi-FI" i="1" dirty="0" err="1"/>
              <a:t>anim</a:t>
            </a:r>
            <a:r>
              <a:rPr lang="fi-FI" i="1" dirty="0"/>
              <a:t> id </a:t>
            </a:r>
            <a:r>
              <a:rPr lang="fi-FI" i="1" dirty="0" err="1"/>
              <a:t>est</a:t>
            </a:r>
            <a:r>
              <a:rPr lang="fi-FI" i="1" dirty="0"/>
              <a:t> </a:t>
            </a:r>
            <a:r>
              <a:rPr lang="fi-FI" i="1" dirty="0" err="1"/>
              <a:t>laborum</a:t>
            </a:r>
            <a:r>
              <a:rPr lang="fi-FI" i="1" dirty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2903293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3</TotalTime>
  <Words>96</Words>
  <Application>Microsoft Office PowerPoint</Application>
  <PresentationFormat>Laajakuva</PresentationFormat>
  <Paragraphs>15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Arial</vt:lpstr>
      <vt:lpstr>Calibri</vt:lpstr>
      <vt:lpstr>Martat 2021 blanko esityspohja (testaukseen - Päivitetty 1.1.)</vt:lpstr>
      <vt:lpstr>Esityksen nimi</vt:lpstr>
      <vt:lpstr>Marttojen esityspohja</vt:lpstr>
      <vt:lpstr>Suosi valokuvia</vt:lpstr>
      <vt:lpstr>Ryhmä kuvia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Joonas Jylhä</cp:lastModifiedBy>
  <cp:revision>1</cp:revision>
  <dcterms:created xsi:type="dcterms:W3CDTF">2020-10-26T05:34:20Z</dcterms:created>
  <dcterms:modified xsi:type="dcterms:W3CDTF">2020-10-26T05:38:14Z</dcterms:modified>
</cp:coreProperties>
</file>