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5" r:id="rId5"/>
  </p:sldMasterIdLst>
  <p:notesMasterIdLst>
    <p:notesMasterId r:id="rId23"/>
  </p:notesMasterIdLst>
  <p:sldIdLst>
    <p:sldId id="930" r:id="rId6"/>
    <p:sldId id="866" r:id="rId7"/>
    <p:sldId id="931" r:id="rId8"/>
    <p:sldId id="932" r:id="rId9"/>
    <p:sldId id="933" r:id="rId10"/>
    <p:sldId id="935" r:id="rId11"/>
    <p:sldId id="934" r:id="rId12"/>
    <p:sldId id="936" r:id="rId13"/>
    <p:sldId id="937" r:id="rId14"/>
    <p:sldId id="856" r:id="rId15"/>
    <p:sldId id="938" r:id="rId16"/>
    <p:sldId id="939" r:id="rId17"/>
    <p:sldId id="943" r:id="rId18"/>
    <p:sldId id="940" r:id="rId19"/>
    <p:sldId id="941" r:id="rId20"/>
    <p:sldId id="944" r:id="rId21"/>
    <p:sldId id="942" r:id="rId22"/>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D02A9A-F0BD-4EC7-8E1B-EE64B7D3383F}" v="106" dt="2021-02-11T11:08:29.0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ia" userId="9d1197a3-6133-45fe-8f87-e256d5cc0bb3" providerId="ADAL" clId="{5BD02A9A-F0BD-4EC7-8E1B-EE64B7D3383F}"/>
    <pc:docChg chg="undo custSel modSld">
      <pc:chgData name="Emilia" userId="9d1197a3-6133-45fe-8f87-e256d5cc0bb3" providerId="ADAL" clId="{5BD02A9A-F0BD-4EC7-8E1B-EE64B7D3383F}" dt="2021-02-11T10:17:07.442" v="401" actId="20577"/>
      <pc:docMkLst>
        <pc:docMk/>
      </pc:docMkLst>
      <pc:sldChg chg="modSp mod">
        <pc:chgData name="Emilia" userId="9d1197a3-6133-45fe-8f87-e256d5cc0bb3" providerId="ADAL" clId="{5BD02A9A-F0BD-4EC7-8E1B-EE64B7D3383F}" dt="2021-02-11T08:29:39.019" v="381" actId="20577"/>
        <pc:sldMkLst>
          <pc:docMk/>
          <pc:sldMk cId="1145464253" sldId="940"/>
        </pc:sldMkLst>
        <pc:spChg chg="mod">
          <ac:chgData name="Emilia" userId="9d1197a3-6133-45fe-8f87-e256d5cc0bb3" providerId="ADAL" clId="{5BD02A9A-F0BD-4EC7-8E1B-EE64B7D3383F}" dt="2021-02-11T08:29:39.019" v="381" actId="20577"/>
          <ac:spMkLst>
            <pc:docMk/>
            <pc:sldMk cId="1145464253" sldId="940"/>
            <ac:spMk id="3" creationId="{5B918D9A-66E9-4E22-875C-FD5EC3E2415F}"/>
          </ac:spMkLst>
        </pc:spChg>
      </pc:sldChg>
      <pc:sldChg chg="modSp mod">
        <pc:chgData name="Emilia" userId="9d1197a3-6133-45fe-8f87-e256d5cc0bb3" providerId="ADAL" clId="{5BD02A9A-F0BD-4EC7-8E1B-EE64B7D3383F}" dt="2021-02-11T10:17:07.442" v="401" actId="20577"/>
        <pc:sldMkLst>
          <pc:docMk/>
          <pc:sldMk cId="2984165701" sldId="942"/>
        </pc:sldMkLst>
        <pc:spChg chg="mod">
          <ac:chgData name="Emilia" userId="9d1197a3-6133-45fe-8f87-e256d5cc0bb3" providerId="ADAL" clId="{5BD02A9A-F0BD-4EC7-8E1B-EE64B7D3383F}" dt="2021-02-11T10:17:07.442" v="401" actId="20577"/>
          <ac:spMkLst>
            <pc:docMk/>
            <pc:sldMk cId="2984165701" sldId="942"/>
            <ac:spMk id="2" creationId="{4FB0AEE6-5DCC-430F-8727-13E20F5353B6}"/>
          </ac:spMkLst>
        </pc:spChg>
      </pc:sldChg>
      <pc:sldChg chg="modSp mod">
        <pc:chgData name="Emilia" userId="9d1197a3-6133-45fe-8f87-e256d5cc0bb3" providerId="ADAL" clId="{5BD02A9A-F0BD-4EC7-8E1B-EE64B7D3383F}" dt="2021-02-11T08:28:41.719" v="342" actId="14100"/>
        <pc:sldMkLst>
          <pc:docMk/>
          <pc:sldMk cId="921773761" sldId="943"/>
        </pc:sldMkLst>
        <pc:spChg chg="mod">
          <ac:chgData name="Emilia" userId="9d1197a3-6133-45fe-8f87-e256d5cc0bb3" providerId="ADAL" clId="{5BD02A9A-F0BD-4EC7-8E1B-EE64B7D3383F}" dt="2021-02-11T08:28:41.719" v="342" actId="14100"/>
          <ac:spMkLst>
            <pc:docMk/>
            <pc:sldMk cId="921773761" sldId="943"/>
            <ac:spMk id="3" creationId="{2D215874-4178-4411-9EF6-D20A03117394}"/>
          </ac:spMkLst>
        </pc:spChg>
      </pc:sldChg>
      <pc:sldChg chg="addSp delSp modSp mod">
        <pc:chgData name="Emilia" userId="9d1197a3-6133-45fe-8f87-e256d5cc0bb3" providerId="ADAL" clId="{5BD02A9A-F0BD-4EC7-8E1B-EE64B7D3383F}" dt="2021-02-11T08:19:11.874" v="332" actId="27636"/>
        <pc:sldMkLst>
          <pc:docMk/>
          <pc:sldMk cId="2143737408" sldId="944"/>
        </pc:sldMkLst>
        <pc:spChg chg="mod">
          <ac:chgData name="Emilia" userId="9d1197a3-6133-45fe-8f87-e256d5cc0bb3" providerId="ADAL" clId="{5BD02A9A-F0BD-4EC7-8E1B-EE64B7D3383F}" dt="2021-02-11T07:56:24.550" v="120" actId="20577"/>
          <ac:spMkLst>
            <pc:docMk/>
            <pc:sldMk cId="2143737408" sldId="944"/>
            <ac:spMk id="2" creationId="{EBDF5D77-12A7-4ED9-9506-F21B5A22F729}"/>
          </ac:spMkLst>
        </pc:spChg>
        <pc:spChg chg="mod">
          <ac:chgData name="Emilia" userId="9d1197a3-6133-45fe-8f87-e256d5cc0bb3" providerId="ADAL" clId="{5BD02A9A-F0BD-4EC7-8E1B-EE64B7D3383F}" dt="2021-02-11T08:19:11.874" v="332" actId="27636"/>
          <ac:spMkLst>
            <pc:docMk/>
            <pc:sldMk cId="2143737408" sldId="944"/>
            <ac:spMk id="3" creationId="{8E0DD88B-83D8-4A03-9EC2-EB56B3F2187C}"/>
          </ac:spMkLst>
        </pc:spChg>
        <pc:spChg chg="add mod">
          <ac:chgData name="Emilia" userId="9d1197a3-6133-45fe-8f87-e256d5cc0bb3" providerId="ADAL" clId="{5BD02A9A-F0BD-4EC7-8E1B-EE64B7D3383F}" dt="2021-02-11T08:18:38.091" v="330" actId="1076"/>
          <ac:spMkLst>
            <pc:docMk/>
            <pc:sldMk cId="2143737408" sldId="944"/>
            <ac:spMk id="8" creationId="{5A918F70-17A2-4BB1-841B-C0FB3E3BF160}"/>
          </ac:spMkLst>
        </pc:spChg>
        <pc:spChg chg="add del mod">
          <ac:chgData name="Emilia" userId="9d1197a3-6133-45fe-8f87-e256d5cc0bb3" providerId="ADAL" clId="{5BD02A9A-F0BD-4EC7-8E1B-EE64B7D3383F}" dt="2021-02-11T07:52:39.929" v="9" actId="931"/>
          <ac:spMkLst>
            <pc:docMk/>
            <pc:sldMk cId="2143737408" sldId="944"/>
            <ac:spMk id="14" creationId="{A1DDD924-1C73-4069-B4CD-7500A0ACF51F}"/>
          </ac:spMkLst>
        </pc:spChg>
        <pc:picChg chg="add del mod">
          <ac:chgData name="Emilia" userId="9d1197a3-6133-45fe-8f87-e256d5cc0bb3" providerId="ADAL" clId="{5BD02A9A-F0BD-4EC7-8E1B-EE64B7D3383F}" dt="2021-02-11T07:52:22.414" v="6" actId="931"/>
          <ac:picMkLst>
            <pc:docMk/>
            <pc:sldMk cId="2143737408" sldId="944"/>
            <ac:picMk id="5" creationId="{541AB25B-E0ED-40E2-8121-B15B5F01F242}"/>
          </ac:picMkLst>
        </pc:picChg>
        <pc:picChg chg="add mod">
          <ac:chgData name="Emilia" userId="9d1197a3-6133-45fe-8f87-e256d5cc0bb3" providerId="ADAL" clId="{5BD02A9A-F0BD-4EC7-8E1B-EE64B7D3383F}" dt="2021-02-11T07:52:40.928" v="11" actId="962"/>
          <ac:picMkLst>
            <pc:docMk/>
            <pc:sldMk cId="2143737408" sldId="944"/>
            <ac:picMk id="7" creationId="{E0B9F78B-32D1-425D-AF11-42B076B5F28C}"/>
          </ac:picMkLst>
        </pc:picChg>
      </pc:sldChg>
    </pc:docChg>
  </pc:docChgLst>
  <pc:docChgLst>
    <pc:chgData name="Emilia Laine" userId="9d1197a3-6133-45fe-8f87-e256d5cc0bb3" providerId="ADAL" clId="{5BD02A9A-F0BD-4EC7-8E1B-EE64B7D3383F}"/>
    <pc:docChg chg="undo custSel mod addSld delSld modSld">
      <pc:chgData name="Emilia Laine" userId="9d1197a3-6133-45fe-8f87-e256d5cc0bb3" providerId="ADAL" clId="{5BD02A9A-F0BD-4EC7-8E1B-EE64B7D3383F}" dt="2021-02-11T11:03:43.248" v="2356" actId="14100"/>
      <pc:docMkLst>
        <pc:docMk/>
      </pc:docMkLst>
      <pc:sldChg chg="del">
        <pc:chgData name="Emilia Laine" userId="9d1197a3-6133-45fe-8f87-e256d5cc0bb3" providerId="ADAL" clId="{5BD02A9A-F0BD-4EC7-8E1B-EE64B7D3383F}" dt="2021-01-29T10:48:19.716" v="454" actId="2696"/>
        <pc:sldMkLst>
          <pc:docMk/>
          <pc:sldMk cId="380197124" sldId="257"/>
        </pc:sldMkLst>
      </pc:sldChg>
      <pc:sldChg chg="del">
        <pc:chgData name="Emilia Laine" userId="9d1197a3-6133-45fe-8f87-e256d5cc0bb3" providerId="ADAL" clId="{5BD02A9A-F0BD-4EC7-8E1B-EE64B7D3383F}" dt="2021-01-29T10:48:25.415" v="455" actId="2696"/>
        <pc:sldMkLst>
          <pc:docMk/>
          <pc:sldMk cId="744791" sldId="258"/>
        </pc:sldMkLst>
      </pc:sldChg>
      <pc:sldChg chg="delSp modSp">
        <pc:chgData name="Emilia Laine" userId="9d1197a3-6133-45fe-8f87-e256d5cc0bb3" providerId="ADAL" clId="{5BD02A9A-F0BD-4EC7-8E1B-EE64B7D3383F}" dt="2021-01-29T11:22:44.527" v="789" actId="1076"/>
        <pc:sldMkLst>
          <pc:docMk/>
          <pc:sldMk cId="342219389" sldId="930"/>
        </pc:sldMkLst>
        <pc:spChg chg="mod">
          <ac:chgData name="Emilia Laine" userId="9d1197a3-6133-45fe-8f87-e256d5cc0bb3" providerId="ADAL" clId="{5BD02A9A-F0BD-4EC7-8E1B-EE64B7D3383F}" dt="2021-01-29T11:22:44.527" v="789" actId="1076"/>
          <ac:spMkLst>
            <pc:docMk/>
            <pc:sldMk cId="342219389" sldId="930"/>
            <ac:spMk id="2" creationId="{24DCAD81-383A-419D-8952-04C6314A3A92}"/>
          </ac:spMkLst>
        </pc:spChg>
        <pc:spChg chg="del">
          <ac:chgData name="Emilia Laine" userId="9d1197a3-6133-45fe-8f87-e256d5cc0bb3" providerId="ADAL" clId="{5BD02A9A-F0BD-4EC7-8E1B-EE64B7D3383F}" dt="2021-01-29T08:25:53.450" v="0" actId="478"/>
          <ac:spMkLst>
            <pc:docMk/>
            <pc:sldMk cId="342219389" sldId="930"/>
            <ac:spMk id="5" creationId="{DF07FA2F-38F6-411B-AE9C-E5C3AA5419CC}"/>
          </ac:spMkLst>
        </pc:spChg>
      </pc:sldChg>
      <pc:sldChg chg="addSp delSp modSp add">
        <pc:chgData name="Emilia Laine" userId="9d1197a3-6133-45fe-8f87-e256d5cc0bb3" providerId="ADAL" clId="{5BD02A9A-F0BD-4EC7-8E1B-EE64B7D3383F}" dt="2021-02-05T07:02:31.661" v="1085" actId="20577"/>
        <pc:sldMkLst>
          <pc:docMk/>
          <pc:sldMk cId="236588302" sldId="931"/>
        </pc:sldMkLst>
        <pc:spChg chg="mod">
          <ac:chgData name="Emilia Laine" userId="9d1197a3-6133-45fe-8f87-e256d5cc0bb3" providerId="ADAL" clId="{5BD02A9A-F0BD-4EC7-8E1B-EE64B7D3383F}" dt="2021-02-05T07:02:31.661" v="1085" actId="20577"/>
          <ac:spMkLst>
            <pc:docMk/>
            <pc:sldMk cId="236588302" sldId="931"/>
            <ac:spMk id="2" creationId="{CB11FF33-A9FB-41CD-8561-158F9A0AFA16}"/>
          </ac:spMkLst>
        </pc:spChg>
        <pc:spChg chg="mod">
          <ac:chgData name="Emilia Laine" userId="9d1197a3-6133-45fe-8f87-e256d5cc0bb3" providerId="ADAL" clId="{5BD02A9A-F0BD-4EC7-8E1B-EE64B7D3383F}" dt="2021-01-29T11:23:19.163" v="811" actId="20577"/>
          <ac:spMkLst>
            <pc:docMk/>
            <pc:sldMk cId="236588302" sldId="931"/>
            <ac:spMk id="3" creationId="{23859B74-0C52-4F5A-BD2B-FC10CC26BDE9}"/>
          </ac:spMkLst>
        </pc:spChg>
        <pc:spChg chg="del">
          <ac:chgData name="Emilia Laine" userId="9d1197a3-6133-45fe-8f87-e256d5cc0bb3" providerId="ADAL" clId="{5BD02A9A-F0BD-4EC7-8E1B-EE64B7D3383F}" dt="2021-01-29T08:41:28.828" v="35"/>
          <ac:spMkLst>
            <pc:docMk/>
            <pc:sldMk cId="236588302" sldId="931"/>
            <ac:spMk id="4" creationId="{B967F540-C1D6-4E0A-8EA6-3FD38234B9AA}"/>
          </ac:spMkLst>
        </pc:spChg>
        <pc:spChg chg="add mod">
          <ac:chgData name="Emilia Laine" userId="9d1197a3-6133-45fe-8f87-e256d5cc0bb3" providerId="ADAL" clId="{5BD02A9A-F0BD-4EC7-8E1B-EE64B7D3383F}" dt="2021-01-29T11:35:57.098" v="1057" actId="1076"/>
          <ac:spMkLst>
            <pc:docMk/>
            <pc:sldMk cId="236588302" sldId="931"/>
            <ac:spMk id="5" creationId="{90365E86-678F-4E0F-9853-C1E0DFB58497}"/>
          </ac:spMkLst>
        </pc:spChg>
        <pc:picChg chg="add">
          <ac:chgData name="Emilia Laine" userId="9d1197a3-6133-45fe-8f87-e256d5cc0bb3" providerId="ADAL" clId="{5BD02A9A-F0BD-4EC7-8E1B-EE64B7D3383F}" dt="2021-01-29T08:41:28.828" v="35"/>
          <ac:picMkLst>
            <pc:docMk/>
            <pc:sldMk cId="236588302" sldId="931"/>
            <ac:picMk id="6" creationId="{B89FE7C4-AC34-47D7-A897-C8C7E29958C9}"/>
          </ac:picMkLst>
        </pc:picChg>
      </pc:sldChg>
      <pc:sldChg chg="addSp delSp modSp add">
        <pc:chgData name="Emilia Laine" userId="9d1197a3-6133-45fe-8f87-e256d5cc0bb3" providerId="ADAL" clId="{5BD02A9A-F0BD-4EC7-8E1B-EE64B7D3383F}" dt="2021-02-05T07:34:52.986" v="1960" actId="962"/>
        <pc:sldMkLst>
          <pc:docMk/>
          <pc:sldMk cId="896671175" sldId="932"/>
        </pc:sldMkLst>
        <pc:spChg chg="mod">
          <ac:chgData name="Emilia Laine" userId="9d1197a3-6133-45fe-8f87-e256d5cc0bb3" providerId="ADAL" clId="{5BD02A9A-F0BD-4EC7-8E1B-EE64B7D3383F}" dt="2021-02-05T07:03:47.931" v="1125" actId="14100"/>
          <ac:spMkLst>
            <pc:docMk/>
            <pc:sldMk cId="896671175" sldId="932"/>
            <ac:spMk id="2" creationId="{D0A278E2-BDAB-47BF-BCA4-99FADE42632F}"/>
          </ac:spMkLst>
        </pc:spChg>
        <pc:spChg chg="mod">
          <ac:chgData name="Emilia Laine" userId="9d1197a3-6133-45fe-8f87-e256d5cc0bb3" providerId="ADAL" clId="{5BD02A9A-F0BD-4EC7-8E1B-EE64B7D3383F}" dt="2021-02-05T07:04:12.565" v="1132" actId="20577"/>
          <ac:spMkLst>
            <pc:docMk/>
            <pc:sldMk cId="896671175" sldId="932"/>
            <ac:spMk id="3" creationId="{31A23380-263A-4919-B03A-F10298972097}"/>
          </ac:spMkLst>
        </pc:spChg>
        <pc:spChg chg="del">
          <ac:chgData name="Emilia Laine" userId="9d1197a3-6133-45fe-8f87-e256d5cc0bb3" providerId="ADAL" clId="{5BD02A9A-F0BD-4EC7-8E1B-EE64B7D3383F}" dt="2021-01-29T08:45:16.425" v="41" actId="931"/>
          <ac:spMkLst>
            <pc:docMk/>
            <pc:sldMk cId="896671175" sldId="932"/>
            <ac:spMk id="4" creationId="{48B6A357-9526-413C-9468-202727CE904E}"/>
          </ac:spMkLst>
        </pc:spChg>
        <pc:spChg chg="add del mod">
          <ac:chgData name="Emilia Laine" userId="9d1197a3-6133-45fe-8f87-e256d5cc0bb3" providerId="ADAL" clId="{5BD02A9A-F0BD-4EC7-8E1B-EE64B7D3383F}" dt="2021-02-05T07:34:50.671" v="1958" actId="931"/>
          <ac:spMkLst>
            <pc:docMk/>
            <pc:sldMk cId="896671175" sldId="932"/>
            <ac:spMk id="5" creationId="{BD1B3988-598C-4515-BA5C-58679C0CECEA}"/>
          </ac:spMkLst>
        </pc:spChg>
        <pc:spChg chg="add mod">
          <ac:chgData name="Emilia Laine" userId="9d1197a3-6133-45fe-8f87-e256d5cc0bb3" providerId="ADAL" clId="{5BD02A9A-F0BD-4EC7-8E1B-EE64B7D3383F}" dt="2021-01-29T10:23:49.724" v="446" actId="1076"/>
          <ac:spMkLst>
            <pc:docMk/>
            <pc:sldMk cId="896671175" sldId="932"/>
            <ac:spMk id="8" creationId="{563E6FB3-BFB3-4241-9636-A56028A9D087}"/>
          </ac:spMkLst>
        </pc:spChg>
        <pc:picChg chg="add del mod">
          <ac:chgData name="Emilia Laine" userId="9d1197a3-6133-45fe-8f87-e256d5cc0bb3" providerId="ADAL" clId="{5BD02A9A-F0BD-4EC7-8E1B-EE64B7D3383F}" dt="2021-02-05T07:34:00.086" v="1957" actId="478"/>
          <ac:picMkLst>
            <pc:docMk/>
            <pc:sldMk cId="896671175" sldId="932"/>
            <ac:picMk id="6" creationId="{DD72D00E-3F6B-4381-A434-EDCC340E5502}"/>
          </ac:picMkLst>
        </pc:picChg>
        <pc:picChg chg="add del mod">
          <ac:chgData name="Emilia Laine" userId="9d1197a3-6133-45fe-8f87-e256d5cc0bb3" providerId="ADAL" clId="{5BD02A9A-F0BD-4EC7-8E1B-EE64B7D3383F}" dt="2021-01-29T10:23:15.979" v="411" actId="478"/>
          <ac:picMkLst>
            <pc:docMk/>
            <pc:sldMk cId="896671175" sldId="932"/>
            <ac:picMk id="7" creationId="{55CD7A5C-C157-4225-9FC0-D342ADF57F2F}"/>
          </ac:picMkLst>
        </pc:picChg>
        <pc:picChg chg="add mod">
          <ac:chgData name="Emilia Laine" userId="9d1197a3-6133-45fe-8f87-e256d5cc0bb3" providerId="ADAL" clId="{5BD02A9A-F0BD-4EC7-8E1B-EE64B7D3383F}" dt="2021-02-05T07:34:52.986" v="1960" actId="962"/>
          <ac:picMkLst>
            <pc:docMk/>
            <pc:sldMk cId="896671175" sldId="932"/>
            <ac:picMk id="9" creationId="{BA47F883-0113-4F4A-9614-AD5032A42B64}"/>
          </ac:picMkLst>
        </pc:picChg>
      </pc:sldChg>
      <pc:sldChg chg="addSp delSp modSp add">
        <pc:chgData name="Emilia Laine" userId="9d1197a3-6133-45fe-8f87-e256d5cc0bb3" providerId="ADAL" clId="{5BD02A9A-F0BD-4EC7-8E1B-EE64B7D3383F}" dt="2021-02-05T07:37:05.798" v="1972" actId="18131"/>
        <pc:sldMkLst>
          <pc:docMk/>
          <pc:sldMk cId="1270785311" sldId="933"/>
        </pc:sldMkLst>
        <pc:spChg chg="mod">
          <ac:chgData name="Emilia Laine" userId="9d1197a3-6133-45fe-8f87-e256d5cc0bb3" providerId="ADAL" clId="{5BD02A9A-F0BD-4EC7-8E1B-EE64B7D3383F}" dt="2021-01-29T11:23:47.629" v="814" actId="14100"/>
          <ac:spMkLst>
            <pc:docMk/>
            <pc:sldMk cId="1270785311" sldId="933"/>
            <ac:spMk id="2" creationId="{087E702D-DFF0-41B6-8CAB-63D665BC1B45}"/>
          </ac:spMkLst>
        </pc:spChg>
        <pc:spChg chg="mod">
          <ac:chgData name="Emilia Laine" userId="9d1197a3-6133-45fe-8f87-e256d5cc0bb3" providerId="ADAL" clId="{5BD02A9A-F0BD-4EC7-8E1B-EE64B7D3383F}" dt="2021-01-29T11:24:29.192" v="873" actId="27636"/>
          <ac:spMkLst>
            <pc:docMk/>
            <pc:sldMk cId="1270785311" sldId="933"/>
            <ac:spMk id="3" creationId="{0424E5D8-8D45-4C4D-B2FF-F1A6C6FD8375}"/>
          </ac:spMkLst>
        </pc:spChg>
        <pc:spChg chg="del">
          <ac:chgData name="Emilia Laine" userId="9d1197a3-6133-45fe-8f87-e256d5cc0bb3" providerId="ADAL" clId="{5BD02A9A-F0BD-4EC7-8E1B-EE64B7D3383F}" dt="2021-01-29T08:51:28.837" v="72" actId="931"/>
          <ac:spMkLst>
            <pc:docMk/>
            <pc:sldMk cId="1270785311" sldId="933"/>
            <ac:spMk id="4" creationId="{988614AA-6ADF-433C-8B1A-737CBF12489A}"/>
          </ac:spMkLst>
        </pc:spChg>
        <pc:spChg chg="add mod">
          <ac:chgData name="Emilia Laine" userId="9d1197a3-6133-45fe-8f87-e256d5cc0bb3" providerId="ADAL" clId="{5BD02A9A-F0BD-4EC7-8E1B-EE64B7D3383F}" dt="2021-01-29T10:22:22.422" v="407" actId="20577"/>
          <ac:spMkLst>
            <pc:docMk/>
            <pc:sldMk cId="1270785311" sldId="933"/>
            <ac:spMk id="5" creationId="{9BD4BA22-565A-41C7-BEBF-29ABA6386ED2}"/>
          </ac:spMkLst>
        </pc:spChg>
        <pc:spChg chg="add del mod">
          <ac:chgData name="Emilia Laine" userId="9d1197a3-6133-45fe-8f87-e256d5cc0bb3" providerId="ADAL" clId="{5BD02A9A-F0BD-4EC7-8E1B-EE64B7D3383F}" dt="2021-02-05T07:35:42.199" v="1962" actId="931"/>
          <ac:spMkLst>
            <pc:docMk/>
            <pc:sldMk cId="1270785311" sldId="933"/>
            <ac:spMk id="6" creationId="{167477F5-AB5C-4075-9D97-B0485EF744A8}"/>
          </ac:spMkLst>
        </pc:spChg>
        <pc:picChg chg="add del mod">
          <ac:chgData name="Emilia Laine" userId="9d1197a3-6133-45fe-8f87-e256d5cc0bb3" providerId="ADAL" clId="{5BD02A9A-F0BD-4EC7-8E1B-EE64B7D3383F}" dt="2021-02-05T07:35:25.299" v="1961" actId="478"/>
          <ac:picMkLst>
            <pc:docMk/>
            <pc:sldMk cId="1270785311" sldId="933"/>
            <ac:picMk id="7" creationId="{B60815A4-8860-407A-8058-498BF8C097D6}"/>
          </ac:picMkLst>
        </pc:picChg>
        <pc:picChg chg="add mod modCrop">
          <ac:chgData name="Emilia Laine" userId="9d1197a3-6133-45fe-8f87-e256d5cc0bb3" providerId="ADAL" clId="{5BD02A9A-F0BD-4EC7-8E1B-EE64B7D3383F}" dt="2021-02-05T07:37:05.798" v="1972" actId="18131"/>
          <ac:picMkLst>
            <pc:docMk/>
            <pc:sldMk cId="1270785311" sldId="933"/>
            <ac:picMk id="9" creationId="{9278DF02-A120-4B5F-9960-2E3965A0C13A}"/>
          </ac:picMkLst>
        </pc:picChg>
      </pc:sldChg>
      <pc:sldChg chg="addSp delSp modSp add mod">
        <pc:chgData name="Emilia Laine" userId="9d1197a3-6133-45fe-8f87-e256d5cc0bb3" providerId="ADAL" clId="{5BD02A9A-F0BD-4EC7-8E1B-EE64B7D3383F}" dt="2021-02-11T10:54:34.875" v="2211" actId="1076"/>
        <pc:sldMkLst>
          <pc:docMk/>
          <pc:sldMk cId="2626078767" sldId="934"/>
        </pc:sldMkLst>
        <pc:spChg chg="mod">
          <ac:chgData name="Emilia Laine" userId="9d1197a3-6133-45fe-8f87-e256d5cc0bb3" providerId="ADAL" clId="{5BD02A9A-F0BD-4EC7-8E1B-EE64B7D3383F}" dt="2021-01-29T08:55:24.778" v="130" actId="14100"/>
          <ac:spMkLst>
            <pc:docMk/>
            <pc:sldMk cId="2626078767" sldId="934"/>
            <ac:spMk id="2" creationId="{CAF0E76F-8225-402F-845D-39B5C4C317E3}"/>
          </ac:spMkLst>
        </pc:spChg>
        <pc:spChg chg="mod">
          <ac:chgData name="Emilia Laine" userId="9d1197a3-6133-45fe-8f87-e256d5cc0bb3" providerId="ADAL" clId="{5BD02A9A-F0BD-4EC7-8E1B-EE64B7D3383F}" dt="2021-01-29T11:26:46.343" v="916" actId="14100"/>
          <ac:spMkLst>
            <pc:docMk/>
            <pc:sldMk cId="2626078767" sldId="934"/>
            <ac:spMk id="3" creationId="{C58ECC72-C5D8-4209-9E57-CC9F9720C12B}"/>
          </ac:spMkLst>
        </pc:spChg>
        <pc:spChg chg="del">
          <ac:chgData name="Emilia Laine" userId="9d1197a3-6133-45fe-8f87-e256d5cc0bb3" providerId="ADAL" clId="{5BD02A9A-F0BD-4EC7-8E1B-EE64B7D3383F}" dt="2021-01-29T08:55:40.085" v="131" actId="931"/>
          <ac:spMkLst>
            <pc:docMk/>
            <pc:sldMk cId="2626078767" sldId="934"/>
            <ac:spMk id="4" creationId="{04F57FF2-EAA4-4861-A307-819451A2106C}"/>
          </ac:spMkLst>
        </pc:spChg>
        <pc:spChg chg="add del mod">
          <ac:chgData name="Emilia Laine" userId="9d1197a3-6133-45fe-8f87-e256d5cc0bb3" providerId="ADAL" clId="{5BD02A9A-F0BD-4EC7-8E1B-EE64B7D3383F}" dt="2021-02-11T10:53:43.374" v="2203" actId="478"/>
          <ac:spMkLst>
            <pc:docMk/>
            <pc:sldMk cId="2626078767" sldId="934"/>
            <ac:spMk id="5" creationId="{896F3EAE-4D7A-4E4E-BB7B-9A22F1B0BD4D}"/>
          </ac:spMkLst>
        </pc:spChg>
        <pc:spChg chg="add mod">
          <ac:chgData name="Emilia Laine" userId="9d1197a3-6133-45fe-8f87-e256d5cc0bb3" providerId="ADAL" clId="{5BD02A9A-F0BD-4EC7-8E1B-EE64B7D3383F}" dt="2021-02-11T10:54:34.875" v="2211" actId="1076"/>
          <ac:spMkLst>
            <pc:docMk/>
            <pc:sldMk cId="2626078767" sldId="934"/>
            <ac:spMk id="7" creationId="{C950AC6D-4D94-44DF-B890-5D29D9431D01}"/>
          </ac:spMkLst>
        </pc:spChg>
        <pc:picChg chg="add del mod">
          <ac:chgData name="Emilia Laine" userId="9d1197a3-6133-45fe-8f87-e256d5cc0bb3" providerId="ADAL" clId="{5BD02A9A-F0BD-4EC7-8E1B-EE64B7D3383F}" dt="2021-02-11T10:53:40.174" v="2202" actId="478"/>
          <ac:picMkLst>
            <pc:docMk/>
            <pc:sldMk cId="2626078767" sldId="934"/>
            <ac:picMk id="6" creationId="{08023CA3-A8C6-481C-9BA5-FB853D79A7AE}"/>
          </ac:picMkLst>
        </pc:picChg>
        <pc:picChg chg="add mod">
          <ac:chgData name="Emilia Laine" userId="9d1197a3-6133-45fe-8f87-e256d5cc0bb3" providerId="ADAL" clId="{5BD02A9A-F0BD-4EC7-8E1B-EE64B7D3383F}" dt="2021-02-11T10:54:28.992" v="2210" actId="1076"/>
          <ac:picMkLst>
            <pc:docMk/>
            <pc:sldMk cId="2626078767" sldId="934"/>
            <ac:picMk id="9" creationId="{1D95465A-5828-4131-9644-C30A3230BEB7}"/>
          </ac:picMkLst>
        </pc:picChg>
      </pc:sldChg>
      <pc:sldChg chg="addSp delSp modSp add mod">
        <pc:chgData name="Emilia Laine" userId="9d1197a3-6133-45fe-8f87-e256d5cc0bb3" providerId="ADAL" clId="{5BD02A9A-F0BD-4EC7-8E1B-EE64B7D3383F}" dt="2021-02-11T10:53:05.147" v="2201" actId="255"/>
        <pc:sldMkLst>
          <pc:docMk/>
          <pc:sldMk cId="481284917" sldId="935"/>
        </pc:sldMkLst>
        <pc:spChg chg="mod">
          <ac:chgData name="Emilia Laine" userId="9d1197a3-6133-45fe-8f87-e256d5cc0bb3" providerId="ADAL" clId="{5BD02A9A-F0BD-4EC7-8E1B-EE64B7D3383F}" dt="2021-02-05T07:25:06.588" v="1507" actId="20577"/>
          <ac:spMkLst>
            <pc:docMk/>
            <pc:sldMk cId="481284917" sldId="935"/>
            <ac:spMk id="2" creationId="{112FF181-38DD-4BBE-8DC8-3D509224EA09}"/>
          </ac:spMkLst>
        </pc:spChg>
        <pc:spChg chg="mod">
          <ac:chgData name="Emilia Laine" userId="9d1197a3-6133-45fe-8f87-e256d5cc0bb3" providerId="ADAL" clId="{5BD02A9A-F0BD-4EC7-8E1B-EE64B7D3383F}" dt="2021-02-11T10:53:05.147" v="2201" actId="255"/>
          <ac:spMkLst>
            <pc:docMk/>
            <pc:sldMk cId="481284917" sldId="935"/>
            <ac:spMk id="3" creationId="{E552AD6B-2305-4760-BC77-497C8A5F8509}"/>
          </ac:spMkLst>
        </pc:spChg>
        <pc:spChg chg="del">
          <ac:chgData name="Emilia Laine" userId="9d1197a3-6133-45fe-8f87-e256d5cc0bb3" providerId="ADAL" clId="{5BD02A9A-F0BD-4EC7-8E1B-EE64B7D3383F}" dt="2021-01-29T08:54:31.231" v="111" actId="931"/>
          <ac:spMkLst>
            <pc:docMk/>
            <pc:sldMk cId="481284917" sldId="935"/>
            <ac:spMk id="4" creationId="{174F8AC5-52CE-47D5-9C7F-9CBE897F6B09}"/>
          </ac:spMkLst>
        </pc:spChg>
        <pc:spChg chg="add mod">
          <ac:chgData name="Emilia Laine" userId="9d1197a3-6133-45fe-8f87-e256d5cc0bb3" providerId="ADAL" clId="{5BD02A9A-F0BD-4EC7-8E1B-EE64B7D3383F}" dt="2021-02-11T10:52:58.294" v="2200" actId="255"/>
          <ac:spMkLst>
            <pc:docMk/>
            <pc:sldMk cId="481284917" sldId="935"/>
            <ac:spMk id="5" creationId="{BDA2D8E8-AF48-491A-84F6-1495536A6135}"/>
          </ac:spMkLst>
        </pc:spChg>
        <pc:picChg chg="add mod">
          <ac:chgData name="Emilia Laine" userId="9d1197a3-6133-45fe-8f87-e256d5cc0bb3" providerId="ADAL" clId="{5BD02A9A-F0BD-4EC7-8E1B-EE64B7D3383F}" dt="2021-01-29T08:54:39.327" v="113" actId="962"/>
          <ac:picMkLst>
            <pc:docMk/>
            <pc:sldMk cId="481284917" sldId="935"/>
            <ac:picMk id="7" creationId="{DECD3A14-58F3-4551-BE6D-B8AD401A9265}"/>
          </ac:picMkLst>
        </pc:picChg>
      </pc:sldChg>
      <pc:sldChg chg="addSp delSp modSp add mod">
        <pc:chgData name="Emilia Laine" userId="9d1197a3-6133-45fe-8f87-e256d5cc0bb3" providerId="ADAL" clId="{5BD02A9A-F0BD-4EC7-8E1B-EE64B7D3383F}" dt="2021-02-11T10:55:29.339" v="2219" actId="20577"/>
        <pc:sldMkLst>
          <pc:docMk/>
          <pc:sldMk cId="1153189079" sldId="936"/>
        </pc:sldMkLst>
        <pc:spChg chg="mod">
          <ac:chgData name="Emilia Laine" userId="9d1197a3-6133-45fe-8f87-e256d5cc0bb3" providerId="ADAL" clId="{5BD02A9A-F0BD-4EC7-8E1B-EE64B7D3383F}" dt="2021-02-05T07:14:51.820" v="1133" actId="14100"/>
          <ac:spMkLst>
            <pc:docMk/>
            <pc:sldMk cId="1153189079" sldId="936"/>
            <ac:spMk id="2" creationId="{AA059D02-2458-44A9-B3B3-C34509D1E30D}"/>
          </ac:spMkLst>
        </pc:spChg>
        <pc:spChg chg="mod">
          <ac:chgData name="Emilia Laine" userId="9d1197a3-6133-45fe-8f87-e256d5cc0bb3" providerId="ADAL" clId="{5BD02A9A-F0BD-4EC7-8E1B-EE64B7D3383F}" dt="2021-02-11T10:55:29.339" v="2219" actId="20577"/>
          <ac:spMkLst>
            <pc:docMk/>
            <pc:sldMk cId="1153189079" sldId="936"/>
            <ac:spMk id="3" creationId="{AF27A098-89A7-46D4-8913-957E69F42FDC}"/>
          </ac:spMkLst>
        </pc:spChg>
        <pc:spChg chg="del">
          <ac:chgData name="Emilia Laine" userId="9d1197a3-6133-45fe-8f87-e256d5cc0bb3" providerId="ADAL" clId="{5BD02A9A-F0BD-4EC7-8E1B-EE64B7D3383F}" dt="2021-01-29T08:59:07.454" v="149" actId="931"/>
          <ac:spMkLst>
            <pc:docMk/>
            <pc:sldMk cId="1153189079" sldId="936"/>
            <ac:spMk id="4" creationId="{85E54C93-F7CC-4A39-B639-DBF486C037D9}"/>
          </ac:spMkLst>
        </pc:spChg>
        <pc:spChg chg="add mod">
          <ac:chgData name="Emilia Laine" userId="9d1197a3-6133-45fe-8f87-e256d5cc0bb3" providerId="ADAL" clId="{5BD02A9A-F0BD-4EC7-8E1B-EE64B7D3383F}" dt="2021-01-29T10:22:12.403" v="406" actId="20577"/>
          <ac:spMkLst>
            <pc:docMk/>
            <pc:sldMk cId="1153189079" sldId="936"/>
            <ac:spMk id="5" creationId="{CFEF8280-43BC-42BB-B05D-AF461C376BE1}"/>
          </ac:spMkLst>
        </pc:spChg>
        <pc:picChg chg="add mod">
          <ac:chgData name="Emilia Laine" userId="9d1197a3-6133-45fe-8f87-e256d5cc0bb3" providerId="ADAL" clId="{5BD02A9A-F0BD-4EC7-8E1B-EE64B7D3383F}" dt="2021-01-29T08:59:14.448" v="150" actId="27614"/>
          <ac:picMkLst>
            <pc:docMk/>
            <pc:sldMk cId="1153189079" sldId="936"/>
            <ac:picMk id="7" creationId="{676EAE78-B88D-4000-BE79-3B7FCF57394C}"/>
          </ac:picMkLst>
        </pc:picChg>
      </pc:sldChg>
      <pc:sldChg chg="add del">
        <pc:chgData name="Emilia Laine" userId="9d1197a3-6133-45fe-8f87-e256d5cc0bb3" providerId="ADAL" clId="{5BD02A9A-F0BD-4EC7-8E1B-EE64B7D3383F}" dt="2021-01-29T08:52:45.072" v="76" actId="2696"/>
        <pc:sldMkLst>
          <pc:docMk/>
          <pc:sldMk cId="1498263354" sldId="936"/>
        </pc:sldMkLst>
      </pc:sldChg>
      <pc:sldChg chg="addSp delSp modSp add mod">
        <pc:chgData name="Emilia Laine" userId="9d1197a3-6133-45fe-8f87-e256d5cc0bb3" providerId="ADAL" clId="{5BD02A9A-F0BD-4EC7-8E1B-EE64B7D3383F}" dt="2021-02-11T11:00:38.550" v="2297" actId="1076"/>
        <pc:sldMkLst>
          <pc:docMk/>
          <pc:sldMk cId="3281383500" sldId="937"/>
        </pc:sldMkLst>
        <pc:spChg chg="mod">
          <ac:chgData name="Emilia Laine" userId="9d1197a3-6133-45fe-8f87-e256d5cc0bb3" providerId="ADAL" clId="{5BD02A9A-F0BD-4EC7-8E1B-EE64B7D3383F}" dt="2021-02-11T10:57:59.598" v="2285" actId="14100"/>
          <ac:spMkLst>
            <pc:docMk/>
            <pc:sldMk cId="3281383500" sldId="937"/>
            <ac:spMk id="2" creationId="{BE2753EC-B283-4249-949A-B03DD960BCBF}"/>
          </ac:spMkLst>
        </pc:spChg>
        <pc:spChg chg="mod">
          <ac:chgData name="Emilia Laine" userId="9d1197a3-6133-45fe-8f87-e256d5cc0bb3" providerId="ADAL" clId="{5BD02A9A-F0BD-4EC7-8E1B-EE64B7D3383F}" dt="2021-02-11T10:59:55.726" v="2294" actId="255"/>
          <ac:spMkLst>
            <pc:docMk/>
            <pc:sldMk cId="3281383500" sldId="937"/>
            <ac:spMk id="3" creationId="{63177F04-4A6A-4C82-A32E-3CB62809AB89}"/>
          </ac:spMkLst>
        </pc:spChg>
        <pc:spChg chg="del">
          <ac:chgData name="Emilia Laine" userId="9d1197a3-6133-45fe-8f87-e256d5cc0bb3" providerId="ADAL" clId="{5BD02A9A-F0BD-4EC7-8E1B-EE64B7D3383F}" dt="2021-01-29T09:00:09.140" v="166" actId="931"/>
          <ac:spMkLst>
            <pc:docMk/>
            <pc:sldMk cId="3281383500" sldId="937"/>
            <ac:spMk id="4" creationId="{FC2EAC59-7B80-4FF9-849E-B1E8FEA319AD}"/>
          </ac:spMkLst>
        </pc:spChg>
        <pc:spChg chg="add mod">
          <ac:chgData name="Emilia Laine" userId="9d1197a3-6133-45fe-8f87-e256d5cc0bb3" providerId="ADAL" clId="{5BD02A9A-F0BD-4EC7-8E1B-EE64B7D3383F}" dt="2021-01-29T11:05:33.605" v="573" actId="1076"/>
          <ac:spMkLst>
            <pc:docMk/>
            <pc:sldMk cId="3281383500" sldId="937"/>
            <ac:spMk id="7" creationId="{D263D1DB-3574-4C24-ADB4-36920183DDEE}"/>
          </ac:spMkLst>
        </pc:spChg>
        <pc:spChg chg="add del mod">
          <ac:chgData name="Emilia Laine" userId="9d1197a3-6133-45fe-8f87-e256d5cc0bb3" providerId="ADAL" clId="{5BD02A9A-F0BD-4EC7-8E1B-EE64B7D3383F}" dt="2021-01-29T11:10:31.321" v="579" actId="931"/>
          <ac:spMkLst>
            <pc:docMk/>
            <pc:sldMk cId="3281383500" sldId="937"/>
            <ac:spMk id="8" creationId="{B9A59198-1CD7-445A-AF3B-7197A6563922}"/>
          </ac:spMkLst>
        </pc:spChg>
        <pc:spChg chg="add del mod">
          <ac:chgData name="Emilia Laine" userId="9d1197a3-6133-45fe-8f87-e256d5cc0bb3" providerId="ADAL" clId="{5BD02A9A-F0BD-4EC7-8E1B-EE64B7D3383F}" dt="2021-01-29T11:10:12.343" v="575" actId="931"/>
          <ac:spMkLst>
            <pc:docMk/>
            <pc:sldMk cId="3281383500" sldId="937"/>
            <ac:spMk id="9" creationId="{7663FCD8-016D-4B8C-BBB7-F5ECE47E4114}"/>
          </ac:spMkLst>
        </pc:spChg>
        <pc:spChg chg="add del mod">
          <ac:chgData name="Emilia Laine" userId="9d1197a3-6133-45fe-8f87-e256d5cc0bb3" providerId="ADAL" clId="{5BD02A9A-F0BD-4EC7-8E1B-EE64B7D3383F}" dt="2021-01-29T11:10:21.288" v="578" actId="931"/>
          <ac:spMkLst>
            <pc:docMk/>
            <pc:sldMk cId="3281383500" sldId="937"/>
            <ac:spMk id="10" creationId="{ACA7CEC7-2E38-48B2-B251-5CCF7BB213EE}"/>
          </ac:spMkLst>
        </pc:spChg>
        <pc:spChg chg="add del mod">
          <ac:chgData name="Emilia Laine" userId="9d1197a3-6133-45fe-8f87-e256d5cc0bb3" providerId="ADAL" clId="{5BD02A9A-F0BD-4EC7-8E1B-EE64B7D3383F}" dt="2021-01-29T11:10:44.411" v="582" actId="931"/>
          <ac:spMkLst>
            <pc:docMk/>
            <pc:sldMk cId="3281383500" sldId="937"/>
            <ac:spMk id="12" creationId="{F21F153E-07C2-48C3-9ED3-7C4AB4B8F15C}"/>
          </ac:spMkLst>
        </pc:spChg>
        <pc:spChg chg="add del mod">
          <ac:chgData name="Emilia Laine" userId="9d1197a3-6133-45fe-8f87-e256d5cc0bb3" providerId="ADAL" clId="{5BD02A9A-F0BD-4EC7-8E1B-EE64B7D3383F}" dt="2021-01-29T11:12:49.361" v="593" actId="931"/>
          <ac:spMkLst>
            <pc:docMk/>
            <pc:sldMk cId="3281383500" sldId="937"/>
            <ac:spMk id="22" creationId="{200B1C60-C451-41A2-BA89-381A7566C8B5}"/>
          </ac:spMkLst>
        </pc:spChg>
        <pc:spChg chg="add del mod">
          <ac:chgData name="Emilia Laine" userId="9d1197a3-6133-45fe-8f87-e256d5cc0bb3" providerId="ADAL" clId="{5BD02A9A-F0BD-4EC7-8E1B-EE64B7D3383F}" dt="2021-01-29T11:13:55.207" v="599" actId="931"/>
          <ac:spMkLst>
            <pc:docMk/>
            <pc:sldMk cId="3281383500" sldId="937"/>
            <ac:spMk id="26" creationId="{DE4D3498-9D12-485B-9F25-014268FD0021}"/>
          </ac:spMkLst>
        </pc:spChg>
        <pc:picChg chg="add del mod">
          <ac:chgData name="Emilia Laine" userId="9d1197a3-6133-45fe-8f87-e256d5cc0bb3" providerId="ADAL" clId="{5BD02A9A-F0BD-4EC7-8E1B-EE64B7D3383F}" dt="2021-01-29T11:07:36.255" v="574" actId="478"/>
          <ac:picMkLst>
            <pc:docMk/>
            <pc:sldMk cId="3281383500" sldId="937"/>
            <ac:picMk id="6" creationId="{4E2FBBAC-5B27-4EE6-9D61-6588AB82549E}"/>
          </ac:picMkLst>
        </pc:picChg>
        <pc:picChg chg="add del mod">
          <ac:chgData name="Emilia Laine" userId="9d1197a3-6133-45fe-8f87-e256d5cc0bb3" providerId="ADAL" clId="{5BD02A9A-F0BD-4EC7-8E1B-EE64B7D3383F}" dt="2021-01-29T11:13:45.481" v="598" actId="478"/>
          <ac:picMkLst>
            <pc:docMk/>
            <pc:sldMk cId="3281383500" sldId="937"/>
            <ac:picMk id="14" creationId="{BA6EABA1-881F-4FEA-9359-BC4480AAFA05}"/>
          </ac:picMkLst>
        </pc:picChg>
        <pc:picChg chg="add mod">
          <ac:chgData name="Emilia Laine" userId="9d1197a3-6133-45fe-8f87-e256d5cc0bb3" providerId="ADAL" clId="{5BD02A9A-F0BD-4EC7-8E1B-EE64B7D3383F}" dt="2021-02-11T11:00:13.121" v="2295" actId="14100"/>
          <ac:picMkLst>
            <pc:docMk/>
            <pc:sldMk cId="3281383500" sldId="937"/>
            <ac:picMk id="16" creationId="{B68AF9E2-CDB3-4CFB-91B1-84396FAEB9F2}"/>
          </ac:picMkLst>
        </pc:picChg>
        <pc:picChg chg="add del mod">
          <ac:chgData name="Emilia Laine" userId="9d1197a3-6133-45fe-8f87-e256d5cc0bb3" providerId="ADAL" clId="{5BD02A9A-F0BD-4EC7-8E1B-EE64B7D3383F}" dt="2021-01-29T11:12:43.411" v="592" actId="478"/>
          <ac:picMkLst>
            <pc:docMk/>
            <pc:sldMk cId="3281383500" sldId="937"/>
            <ac:picMk id="18" creationId="{2AA103C2-59F4-4DDC-AEBC-4963BF7A9FC0}"/>
          </ac:picMkLst>
        </pc:picChg>
        <pc:picChg chg="add mod">
          <ac:chgData name="Emilia Laine" userId="9d1197a3-6133-45fe-8f87-e256d5cc0bb3" providerId="ADAL" clId="{5BD02A9A-F0BD-4EC7-8E1B-EE64B7D3383F}" dt="2021-02-11T11:00:38.550" v="2297" actId="1076"/>
          <ac:picMkLst>
            <pc:docMk/>
            <pc:sldMk cId="3281383500" sldId="937"/>
            <ac:picMk id="20" creationId="{C86BC6F9-3849-4AD3-AA46-79FA0E169BBD}"/>
          </ac:picMkLst>
        </pc:picChg>
        <pc:picChg chg="add mod modCrop">
          <ac:chgData name="Emilia Laine" userId="9d1197a3-6133-45fe-8f87-e256d5cc0bb3" providerId="ADAL" clId="{5BD02A9A-F0BD-4EC7-8E1B-EE64B7D3383F}" dt="2021-01-29T11:13:35.275" v="597" actId="18131"/>
          <ac:picMkLst>
            <pc:docMk/>
            <pc:sldMk cId="3281383500" sldId="937"/>
            <ac:picMk id="24" creationId="{EF60080F-DB25-4342-8DCB-D1B47AEDC7E8}"/>
          </ac:picMkLst>
        </pc:picChg>
        <pc:picChg chg="add mod">
          <ac:chgData name="Emilia Laine" userId="9d1197a3-6133-45fe-8f87-e256d5cc0bb3" providerId="ADAL" clId="{5BD02A9A-F0BD-4EC7-8E1B-EE64B7D3383F}" dt="2021-01-29T11:13:55.207" v="599" actId="931"/>
          <ac:picMkLst>
            <pc:docMk/>
            <pc:sldMk cId="3281383500" sldId="937"/>
            <ac:picMk id="28" creationId="{D3292AD2-EF76-413E-80A7-09967B50E6E6}"/>
          </ac:picMkLst>
        </pc:picChg>
      </pc:sldChg>
      <pc:sldChg chg="addSp delSp modSp add mod setBg">
        <pc:chgData name="Emilia Laine" userId="9d1197a3-6133-45fe-8f87-e256d5cc0bb3" providerId="ADAL" clId="{5BD02A9A-F0BD-4EC7-8E1B-EE64B7D3383F}" dt="2021-01-29T11:33:12.656" v="1012" actId="27636"/>
        <pc:sldMkLst>
          <pc:docMk/>
          <pc:sldMk cId="1176862974" sldId="938"/>
        </pc:sldMkLst>
        <pc:spChg chg="mod">
          <ac:chgData name="Emilia Laine" userId="9d1197a3-6133-45fe-8f87-e256d5cc0bb3" providerId="ADAL" clId="{5BD02A9A-F0BD-4EC7-8E1B-EE64B7D3383F}" dt="2021-01-29T10:47:46.116" v="453" actId="26606"/>
          <ac:spMkLst>
            <pc:docMk/>
            <pc:sldMk cId="1176862974" sldId="938"/>
            <ac:spMk id="2" creationId="{EFA8417A-77A4-4DCF-8861-A33EA1E8C9F3}"/>
          </ac:spMkLst>
        </pc:spChg>
        <pc:spChg chg="mod">
          <ac:chgData name="Emilia Laine" userId="9d1197a3-6133-45fe-8f87-e256d5cc0bb3" providerId="ADAL" clId="{5BD02A9A-F0BD-4EC7-8E1B-EE64B7D3383F}" dt="2021-01-29T11:33:12.656" v="1012" actId="27636"/>
          <ac:spMkLst>
            <pc:docMk/>
            <pc:sldMk cId="1176862974" sldId="938"/>
            <ac:spMk id="3" creationId="{449A9BCA-7036-4D4C-AA7A-67B22459FA1E}"/>
          </ac:spMkLst>
        </pc:spChg>
        <pc:spChg chg="del">
          <ac:chgData name="Emilia Laine" userId="9d1197a3-6133-45fe-8f87-e256d5cc0bb3" providerId="ADAL" clId="{5BD02A9A-F0BD-4EC7-8E1B-EE64B7D3383F}" dt="2021-01-29T09:21:21.272" v="237" actId="931"/>
          <ac:spMkLst>
            <pc:docMk/>
            <pc:sldMk cId="1176862974" sldId="938"/>
            <ac:spMk id="4" creationId="{6AFABCB8-BDBD-4D61-BCFB-282E36E603A8}"/>
          </ac:spMkLst>
        </pc:spChg>
        <pc:spChg chg="add mod">
          <ac:chgData name="Emilia Laine" userId="9d1197a3-6133-45fe-8f87-e256d5cc0bb3" providerId="ADAL" clId="{5BD02A9A-F0BD-4EC7-8E1B-EE64B7D3383F}" dt="2021-01-29T10:47:46.116" v="453" actId="26606"/>
          <ac:spMkLst>
            <pc:docMk/>
            <pc:sldMk cId="1176862974" sldId="938"/>
            <ac:spMk id="5" creationId="{5F7986DF-EF58-48C6-852C-1E48D26B600D}"/>
          </ac:spMkLst>
        </pc:spChg>
        <pc:spChg chg="add del mod">
          <ac:chgData name="Emilia Laine" userId="9d1197a3-6133-45fe-8f87-e256d5cc0bb3" providerId="ADAL" clId="{5BD02A9A-F0BD-4EC7-8E1B-EE64B7D3383F}" dt="2021-01-29T10:46:36.475" v="447" actId="931"/>
          <ac:spMkLst>
            <pc:docMk/>
            <pc:sldMk cId="1176862974" sldId="938"/>
            <ac:spMk id="9" creationId="{59369B3C-DB01-48FB-8183-E29FF0031B48}"/>
          </ac:spMkLst>
        </pc:spChg>
        <pc:spChg chg="add del mod">
          <ac:chgData name="Emilia Laine" userId="9d1197a3-6133-45fe-8f87-e256d5cc0bb3" providerId="ADAL" clId="{5BD02A9A-F0BD-4EC7-8E1B-EE64B7D3383F}" dt="2021-01-29T10:47:27.063" v="449" actId="931"/>
          <ac:spMkLst>
            <pc:docMk/>
            <pc:sldMk cId="1176862974" sldId="938"/>
            <ac:spMk id="13" creationId="{FDC16A62-D236-41D3-955C-91DCF1BD0BE0}"/>
          </ac:spMkLst>
        </pc:spChg>
        <pc:spChg chg="add del mod">
          <ac:chgData name="Emilia Laine" userId="9d1197a3-6133-45fe-8f87-e256d5cc0bb3" providerId="ADAL" clId="{5BD02A9A-F0BD-4EC7-8E1B-EE64B7D3383F}" dt="2021-01-29T10:51:01.121" v="457" actId="931"/>
          <ac:spMkLst>
            <pc:docMk/>
            <pc:sldMk cId="1176862974" sldId="938"/>
            <ac:spMk id="17" creationId="{B0DB3BF0-0A41-4440-ADFB-65EF269DE2F1}"/>
          </ac:spMkLst>
        </pc:spChg>
        <pc:picChg chg="add del mod">
          <ac:chgData name="Emilia Laine" userId="9d1197a3-6133-45fe-8f87-e256d5cc0bb3" providerId="ADAL" clId="{5BD02A9A-F0BD-4EC7-8E1B-EE64B7D3383F}" dt="2021-01-29T09:21:37.123" v="240" actId="478"/>
          <ac:picMkLst>
            <pc:docMk/>
            <pc:sldMk cId="1176862974" sldId="938"/>
            <ac:picMk id="7" creationId="{FE017D7C-3122-41AD-B68A-898A15ACD418}"/>
          </ac:picMkLst>
        </pc:picChg>
        <pc:picChg chg="add del mod">
          <ac:chgData name="Emilia Laine" userId="9d1197a3-6133-45fe-8f87-e256d5cc0bb3" providerId="ADAL" clId="{5BD02A9A-F0BD-4EC7-8E1B-EE64B7D3383F}" dt="2021-01-29T10:46:45.999" v="448" actId="478"/>
          <ac:picMkLst>
            <pc:docMk/>
            <pc:sldMk cId="1176862974" sldId="938"/>
            <ac:picMk id="11" creationId="{800DC949-AB73-4326-B0DC-BB3BF6562010}"/>
          </ac:picMkLst>
        </pc:picChg>
        <pc:picChg chg="add del mod ord">
          <ac:chgData name="Emilia Laine" userId="9d1197a3-6133-45fe-8f87-e256d5cc0bb3" providerId="ADAL" clId="{5BD02A9A-F0BD-4EC7-8E1B-EE64B7D3383F}" dt="2021-01-29T10:49:50.980" v="456" actId="478"/>
          <ac:picMkLst>
            <pc:docMk/>
            <pc:sldMk cId="1176862974" sldId="938"/>
            <ac:picMk id="15" creationId="{57FD17A8-20AF-4C83-8E07-C6AFB29B4FF5}"/>
          </ac:picMkLst>
        </pc:picChg>
        <pc:picChg chg="add mod">
          <ac:chgData name="Emilia Laine" userId="9d1197a3-6133-45fe-8f87-e256d5cc0bb3" providerId="ADAL" clId="{5BD02A9A-F0BD-4EC7-8E1B-EE64B7D3383F}" dt="2021-01-29T10:51:01.121" v="457" actId="931"/>
          <ac:picMkLst>
            <pc:docMk/>
            <pc:sldMk cId="1176862974" sldId="938"/>
            <ac:picMk id="19" creationId="{1AA45EAD-049E-4D09-A673-C12F6AF603EF}"/>
          </ac:picMkLst>
        </pc:picChg>
        <pc:picChg chg="add del">
          <ac:chgData name="Emilia Laine" userId="9d1197a3-6133-45fe-8f87-e256d5cc0bb3" providerId="ADAL" clId="{5BD02A9A-F0BD-4EC7-8E1B-EE64B7D3383F}" dt="2021-01-29T10:47:46.116" v="453" actId="26606"/>
          <ac:picMkLst>
            <pc:docMk/>
            <pc:sldMk cId="1176862974" sldId="938"/>
            <ac:picMk id="20" creationId="{54DDEBDD-D8BD-41A6-8A0D-B00E3768B0F9}"/>
          </ac:picMkLst>
        </pc:picChg>
      </pc:sldChg>
      <pc:sldChg chg="addSp delSp modSp add">
        <pc:chgData name="Emilia Laine" userId="9d1197a3-6133-45fe-8f87-e256d5cc0bb3" providerId="ADAL" clId="{5BD02A9A-F0BD-4EC7-8E1B-EE64B7D3383F}" dt="2021-01-29T10:21:51.872" v="403" actId="20577"/>
        <pc:sldMkLst>
          <pc:docMk/>
          <pc:sldMk cId="2675079935" sldId="939"/>
        </pc:sldMkLst>
        <pc:spChg chg="del">
          <ac:chgData name="Emilia Laine" userId="9d1197a3-6133-45fe-8f87-e256d5cc0bb3" providerId="ADAL" clId="{5BD02A9A-F0BD-4EC7-8E1B-EE64B7D3383F}" dt="2021-01-29T09:37:19.138" v="243" actId="478"/>
          <ac:spMkLst>
            <pc:docMk/>
            <pc:sldMk cId="2675079935" sldId="939"/>
            <ac:spMk id="2" creationId="{F36DAF96-CE76-4F01-8AC6-D58A8CD2E39E}"/>
          </ac:spMkLst>
        </pc:spChg>
        <pc:spChg chg="del">
          <ac:chgData name="Emilia Laine" userId="9d1197a3-6133-45fe-8f87-e256d5cc0bb3" providerId="ADAL" clId="{5BD02A9A-F0BD-4EC7-8E1B-EE64B7D3383F}" dt="2021-01-29T09:37:15.070" v="242" actId="478"/>
          <ac:spMkLst>
            <pc:docMk/>
            <pc:sldMk cId="2675079935" sldId="939"/>
            <ac:spMk id="3" creationId="{AB927A26-9A22-4FE1-B5BF-078690D0FECE}"/>
          </ac:spMkLst>
        </pc:spChg>
        <pc:spChg chg="del mod">
          <ac:chgData name="Emilia Laine" userId="9d1197a3-6133-45fe-8f87-e256d5cc0bb3" providerId="ADAL" clId="{5BD02A9A-F0BD-4EC7-8E1B-EE64B7D3383F}" dt="2021-01-29T09:37:22.974" v="245" actId="478"/>
          <ac:spMkLst>
            <pc:docMk/>
            <pc:sldMk cId="2675079935" sldId="939"/>
            <ac:spMk id="4" creationId="{197F9532-6005-4CE2-8F26-AD25FB63CF20}"/>
          </ac:spMkLst>
        </pc:spChg>
        <pc:spChg chg="add mod">
          <ac:chgData name="Emilia Laine" userId="9d1197a3-6133-45fe-8f87-e256d5cc0bb3" providerId="ADAL" clId="{5BD02A9A-F0BD-4EC7-8E1B-EE64B7D3383F}" dt="2021-01-29T10:21:51.872" v="403" actId="20577"/>
          <ac:spMkLst>
            <pc:docMk/>
            <pc:sldMk cId="2675079935" sldId="939"/>
            <ac:spMk id="11" creationId="{3F64C300-3C64-46BB-99B1-C4CE9751063B}"/>
          </ac:spMkLst>
        </pc:spChg>
        <pc:grpChg chg="add">
          <ac:chgData name="Emilia Laine" userId="9d1197a3-6133-45fe-8f87-e256d5cc0bb3" providerId="ADAL" clId="{5BD02A9A-F0BD-4EC7-8E1B-EE64B7D3383F}" dt="2021-01-29T09:37:26.641" v="246"/>
          <ac:grpSpMkLst>
            <pc:docMk/>
            <pc:sldMk cId="2675079935" sldId="939"/>
            <ac:grpSpMk id="5" creationId="{1A0354FF-0F5F-43B8-B006-2754A9065E6C}"/>
          </ac:grpSpMkLst>
        </pc:grpChg>
      </pc:sldChg>
      <pc:sldChg chg="addSp delSp modSp add mod">
        <pc:chgData name="Emilia Laine" userId="9d1197a3-6133-45fe-8f87-e256d5cc0bb3" providerId="ADAL" clId="{5BD02A9A-F0BD-4EC7-8E1B-EE64B7D3383F}" dt="2021-02-11T11:03:43.248" v="2356" actId="14100"/>
        <pc:sldMkLst>
          <pc:docMk/>
          <pc:sldMk cId="1145464253" sldId="940"/>
        </pc:sldMkLst>
        <pc:spChg chg="mod">
          <ac:chgData name="Emilia Laine" userId="9d1197a3-6133-45fe-8f87-e256d5cc0bb3" providerId="ADAL" clId="{5BD02A9A-F0BD-4EC7-8E1B-EE64B7D3383F}" dt="2021-01-29T11:18:43.327" v="743" actId="1076"/>
          <ac:spMkLst>
            <pc:docMk/>
            <pc:sldMk cId="1145464253" sldId="940"/>
            <ac:spMk id="2" creationId="{F236FB8D-157F-4704-B43E-470B03B487AE}"/>
          </ac:spMkLst>
        </pc:spChg>
        <pc:spChg chg="mod">
          <ac:chgData name="Emilia Laine" userId="9d1197a3-6133-45fe-8f87-e256d5cc0bb3" providerId="ADAL" clId="{5BD02A9A-F0BD-4EC7-8E1B-EE64B7D3383F}" dt="2021-02-11T11:03:43.248" v="2356" actId="14100"/>
          <ac:spMkLst>
            <pc:docMk/>
            <pc:sldMk cId="1145464253" sldId="940"/>
            <ac:spMk id="3" creationId="{5B918D9A-66E9-4E22-875C-FD5EC3E2415F}"/>
          </ac:spMkLst>
        </pc:spChg>
        <pc:spChg chg="del">
          <ac:chgData name="Emilia Laine" userId="9d1197a3-6133-45fe-8f87-e256d5cc0bb3" providerId="ADAL" clId="{5BD02A9A-F0BD-4EC7-8E1B-EE64B7D3383F}" dt="2021-01-29T10:17:43.711" v="255" actId="931"/>
          <ac:spMkLst>
            <pc:docMk/>
            <pc:sldMk cId="1145464253" sldId="940"/>
            <ac:spMk id="4" creationId="{F66162A0-776F-4C0A-B00D-DCBD3492A493}"/>
          </ac:spMkLst>
        </pc:spChg>
        <pc:spChg chg="add mod">
          <ac:chgData name="Emilia Laine" userId="9d1197a3-6133-45fe-8f87-e256d5cc0bb3" providerId="ADAL" clId="{5BD02A9A-F0BD-4EC7-8E1B-EE64B7D3383F}" dt="2021-01-29T11:19:21.811" v="750" actId="1076"/>
          <ac:spMkLst>
            <pc:docMk/>
            <pc:sldMk cId="1145464253" sldId="940"/>
            <ac:spMk id="5" creationId="{4B398378-965A-42A6-AA84-69FBEA6187B5}"/>
          </ac:spMkLst>
        </pc:spChg>
        <pc:picChg chg="add mod">
          <ac:chgData name="Emilia Laine" userId="9d1197a3-6133-45fe-8f87-e256d5cc0bb3" providerId="ADAL" clId="{5BD02A9A-F0BD-4EC7-8E1B-EE64B7D3383F}" dt="2021-01-29T10:17:51.239" v="264" actId="27614"/>
          <ac:picMkLst>
            <pc:docMk/>
            <pc:sldMk cId="1145464253" sldId="940"/>
            <ac:picMk id="7" creationId="{60EB293A-343D-41B6-A90C-D80BF3487D51}"/>
          </ac:picMkLst>
        </pc:picChg>
      </pc:sldChg>
      <pc:sldChg chg="addSp delSp modSp add">
        <pc:chgData name="Emilia Laine" userId="9d1197a3-6133-45fe-8f87-e256d5cc0bb3" providerId="ADAL" clId="{5BD02A9A-F0BD-4EC7-8E1B-EE64B7D3383F}" dt="2021-01-29T11:34:57.118" v="1055" actId="20577"/>
        <pc:sldMkLst>
          <pc:docMk/>
          <pc:sldMk cId="3646484615" sldId="941"/>
        </pc:sldMkLst>
        <pc:spChg chg="mod">
          <ac:chgData name="Emilia Laine" userId="9d1197a3-6133-45fe-8f87-e256d5cc0bb3" providerId="ADAL" clId="{5BD02A9A-F0BD-4EC7-8E1B-EE64B7D3383F}" dt="2021-01-29T10:52:10.052" v="500" actId="14100"/>
          <ac:spMkLst>
            <pc:docMk/>
            <pc:sldMk cId="3646484615" sldId="941"/>
            <ac:spMk id="2" creationId="{AF2D1732-5D9D-4EAB-9E36-08EAEAE339F0}"/>
          </ac:spMkLst>
        </pc:spChg>
        <pc:spChg chg="mod">
          <ac:chgData name="Emilia Laine" userId="9d1197a3-6133-45fe-8f87-e256d5cc0bb3" providerId="ADAL" clId="{5BD02A9A-F0BD-4EC7-8E1B-EE64B7D3383F}" dt="2021-01-29T11:34:57.118" v="1055" actId="20577"/>
          <ac:spMkLst>
            <pc:docMk/>
            <pc:sldMk cId="3646484615" sldId="941"/>
            <ac:spMk id="3" creationId="{D75B1FE8-268A-439D-BF54-570AB1C2B163}"/>
          </ac:spMkLst>
        </pc:spChg>
        <pc:spChg chg="del">
          <ac:chgData name="Emilia Laine" userId="9d1197a3-6133-45fe-8f87-e256d5cc0bb3" providerId="ADAL" clId="{5BD02A9A-F0BD-4EC7-8E1B-EE64B7D3383F}" dt="2021-01-29T10:52:28.603" v="503" actId="931"/>
          <ac:spMkLst>
            <pc:docMk/>
            <pc:sldMk cId="3646484615" sldId="941"/>
            <ac:spMk id="4" creationId="{D96BA858-D39C-42F6-AEF1-F764879CAB7B}"/>
          </ac:spMkLst>
        </pc:spChg>
        <pc:spChg chg="add mod">
          <ac:chgData name="Emilia Laine" userId="9d1197a3-6133-45fe-8f87-e256d5cc0bb3" providerId="ADAL" clId="{5BD02A9A-F0BD-4EC7-8E1B-EE64B7D3383F}" dt="2021-01-29T10:53:24.081" v="508" actId="20577"/>
          <ac:spMkLst>
            <pc:docMk/>
            <pc:sldMk cId="3646484615" sldId="941"/>
            <ac:spMk id="7" creationId="{E87C96FF-1645-4DA4-AE82-38C59EEEFCD0}"/>
          </ac:spMkLst>
        </pc:spChg>
        <pc:picChg chg="add mod">
          <ac:chgData name="Emilia Laine" userId="9d1197a3-6133-45fe-8f87-e256d5cc0bb3" providerId="ADAL" clId="{5BD02A9A-F0BD-4EC7-8E1B-EE64B7D3383F}" dt="2021-01-29T10:52:35.205" v="505" actId="962"/>
          <ac:picMkLst>
            <pc:docMk/>
            <pc:sldMk cId="3646484615" sldId="941"/>
            <ac:picMk id="6" creationId="{11CB0C91-56CD-4D36-9688-BF19996F66A7}"/>
          </ac:picMkLst>
        </pc:picChg>
      </pc:sldChg>
      <pc:sldChg chg="modSp add">
        <pc:chgData name="Emilia Laine" userId="9d1197a3-6133-45fe-8f87-e256d5cc0bb3" providerId="ADAL" clId="{5BD02A9A-F0BD-4EC7-8E1B-EE64B7D3383F}" dt="2021-01-29T11:21:07.009" v="758" actId="20577"/>
        <pc:sldMkLst>
          <pc:docMk/>
          <pc:sldMk cId="2984165701" sldId="942"/>
        </pc:sldMkLst>
        <pc:spChg chg="mod">
          <ac:chgData name="Emilia Laine" userId="9d1197a3-6133-45fe-8f87-e256d5cc0bb3" providerId="ADAL" clId="{5BD02A9A-F0BD-4EC7-8E1B-EE64B7D3383F}" dt="2021-01-29T11:21:07.009" v="758" actId="20577"/>
          <ac:spMkLst>
            <pc:docMk/>
            <pc:sldMk cId="2984165701" sldId="942"/>
            <ac:spMk id="2" creationId="{4FB0AEE6-5DCC-430F-8727-13E20F5353B6}"/>
          </ac:spMkLst>
        </pc:spChg>
      </pc:sldChg>
      <pc:sldChg chg="addSp delSp modSp add mod">
        <pc:chgData name="Emilia Laine" userId="9d1197a3-6133-45fe-8f87-e256d5cc0bb3" providerId="ADAL" clId="{5BD02A9A-F0BD-4EC7-8E1B-EE64B7D3383F}" dt="2021-02-11T11:02:49.054" v="2355" actId="20577"/>
        <pc:sldMkLst>
          <pc:docMk/>
          <pc:sldMk cId="921773761" sldId="943"/>
        </pc:sldMkLst>
        <pc:spChg chg="mod">
          <ac:chgData name="Emilia Laine" userId="9d1197a3-6133-45fe-8f87-e256d5cc0bb3" providerId="ADAL" clId="{5BD02A9A-F0BD-4EC7-8E1B-EE64B7D3383F}" dt="2021-02-05T07:17:10.863" v="1272" actId="27636"/>
          <ac:spMkLst>
            <pc:docMk/>
            <pc:sldMk cId="921773761" sldId="943"/>
            <ac:spMk id="2" creationId="{640BD4E5-23DF-443F-AEA0-F7F56D3983D1}"/>
          </ac:spMkLst>
        </pc:spChg>
        <pc:spChg chg="mod">
          <ac:chgData name="Emilia Laine" userId="9d1197a3-6133-45fe-8f87-e256d5cc0bb3" providerId="ADAL" clId="{5BD02A9A-F0BD-4EC7-8E1B-EE64B7D3383F}" dt="2021-02-11T11:02:49.054" v="2355" actId="20577"/>
          <ac:spMkLst>
            <pc:docMk/>
            <pc:sldMk cId="921773761" sldId="943"/>
            <ac:spMk id="3" creationId="{2D215874-4178-4411-9EF6-D20A03117394}"/>
          </ac:spMkLst>
        </pc:spChg>
        <pc:spChg chg="del">
          <ac:chgData name="Emilia Laine" userId="9d1197a3-6133-45fe-8f87-e256d5cc0bb3" providerId="ADAL" clId="{5BD02A9A-F0BD-4EC7-8E1B-EE64B7D3383F}" dt="2021-02-05T07:18:59.443" v="1274" actId="931"/>
          <ac:spMkLst>
            <pc:docMk/>
            <pc:sldMk cId="921773761" sldId="943"/>
            <ac:spMk id="4" creationId="{CFEFBE74-4858-474F-BB97-B705D0582D7C}"/>
          </ac:spMkLst>
        </pc:spChg>
        <pc:spChg chg="add mod">
          <ac:chgData name="Emilia Laine" userId="9d1197a3-6133-45fe-8f87-e256d5cc0bb3" providerId="ADAL" clId="{5BD02A9A-F0BD-4EC7-8E1B-EE64B7D3383F}" dt="2021-02-05T07:33:26.424" v="1956" actId="1076"/>
          <ac:spMkLst>
            <pc:docMk/>
            <pc:sldMk cId="921773761" sldId="943"/>
            <ac:spMk id="7" creationId="{4035CEF1-4C7D-4D1F-A688-FFB8E49F24A9}"/>
          </ac:spMkLst>
        </pc:spChg>
        <pc:picChg chg="add mod">
          <ac:chgData name="Emilia Laine" userId="9d1197a3-6133-45fe-8f87-e256d5cc0bb3" providerId="ADAL" clId="{5BD02A9A-F0BD-4EC7-8E1B-EE64B7D3383F}" dt="2021-02-05T07:19:01.254" v="1276" actId="962"/>
          <ac:picMkLst>
            <pc:docMk/>
            <pc:sldMk cId="921773761" sldId="943"/>
            <ac:picMk id="6" creationId="{46E4D2C1-62E2-469E-8578-56A7E0399FE6}"/>
          </ac:picMkLst>
        </pc:picChg>
      </pc:sldChg>
      <pc:sldChg chg="addSp delSp modSp add">
        <pc:chgData name="Emilia Laine" userId="9d1197a3-6133-45fe-8f87-e256d5cc0bb3" providerId="ADAL" clId="{5BD02A9A-F0BD-4EC7-8E1B-EE64B7D3383F}" dt="2021-02-05T12:46:50.769" v="2106" actId="478"/>
        <pc:sldMkLst>
          <pc:docMk/>
          <pc:sldMk cId="2143737408" sldId="944"/>
        </pc:sldMkLst>
        <pc:spChg chg="mod">
          <ac:chgData name="Emilia Laine" userId="9d1197a3-6133-45fe-8f87-e256d5cc0bb3" providerId="ADAL" clId="{5BD02A9A-F0BD-4EC7-8E1B-EE64B7D3383F}" dt="2021-02-05T07:40:14.824" v="1989" actId="20577"/>
          <ac:spMkLst>
            <pc:docMk/>
            <pc:sldMk cId="2143737408" sldId="944"/>
            <ac:spMk id="2" creationId="{EBDF5D77-12A7-4ED9-9506-F21B5A22F729}"/>
          </ac:spMkLst>
        </pc:spChg>
        <pc:spChg chg="mod">
          <ac:chgData name="Emilia Laine" userId="9d1197a3-6133-45fe-8f87-e256d5cc0bb3" providerId="ADAL" clId="{5BD02A9A-F0BD-4EC7-8E1B-EE64B7D3383F}" dt="2021-02-05T07:40:46.381" v="2036" actId="20577"/>
          <ac:spMkLst>
            <pc:docMk/>
            <pc:sldMk cId="2143737408" sldId="944"/>
            <ac:spMk id="3" creationId="{8E0DD88B-83D8-4A03-9EC2-EB56B3F2187C}"/>
          </ac:spMkLst>
        </pc:spChg>
        <pc:spChg chg="add del">
          <ac:chgData name="Emilia Laine" userId="9d1197a3-6133-45fe-8f87-e256d5cc0bb3" providerId="ADAL" clId="{5BD02A9A-F0BD-4EC7-8E1B-EE64B7D3383F}" dt="2021-02-05T12:45:29.412" v="2101" actId="931"/>
          <ac:spMkLst>
            <pc:docMk/>
            <pc:sldMk cId="2143737408" sldId="944"/>
            <ac:spMk id="4" creationId="{EB9C0ED5-BB4E-4B49-BE90-877C1BFF095F}"/>
          </ac:spMkLst>
        </pc:spChg>
        <pc:spChg chg="add del mod">
          <ac:chgData name="Emilia Laine" userId="9d1197a3-6133-45fe-8f87-e256d5cc0bb3" providerId="ADAL" clId="{5BD02A9A-F0BD-4EC7-8E1B-EE64B7D3383F}" dt="2021-02-05T12:46:42.263" v="2103" actId="931"/>
          <ac:spMkLst>
            <pc:docMk/>
            <pc:sldMk cId="2143737408" sldId="944"/>
            <ac:spMk id="10" creationId="{CA80A7BE-DD1B-403D-B111-E653D56CE4E4}"/>
          </ac:spMkLst>
        </pc:spChg>
        <pc:spChg chg="add mod">
          <ac:chgData name="Emilia Laine" userId="9d1197a3-6133-45fe-8f87-e256d5cc0bb3" providerId="ADAL" clId="{5BD02A9A-F0BD-4EC7-8E1B-EE64B7D3383F}" dt="2021-02-05T12:46:50.769" v="2106" actId="478"/>
          <ac:spMkLst>
            <pc:docMk/>
            <pc:sldMk cId="2143737408" sldId="944"/>
            <ac:spMk id="14" creationId="{A1DDD924-1C73-4069-B4CD-7500A0ACF51F}"/>
          </ac:spMkLst>
        </pc:spChg>
        <pc:picChg chg="add del mod">
          <ac:chgData name="Emilia Laine" userId="9d1197a3-6133-45fe-8f87-e256d5cc0bb3" providerId="ADAL" clId="{5BD02A9A-F0BD-4EC7-8E1B-EE64B7D3383F}" dt="2021-02-05T12:41:54.823" v="2100" actId="931"/>
          <ac:picMkLst>
            <pc:docMk/>
            <pc:sldMk cId="2143737408" sldId="944"/>
            <ac:picMk id="6" creationId="{B245FFC8-E6A1-4108-B952-CF4321E3E44A}"/>
          </ac:picMkLst>
        </pc:picChg>
        <pc:picChg chg="add del mod">
          <ac:chgData name="Emilia Laine" userId="9d1197a3-6133-45fe-8f87-e256d5cc0bb3" providerId="ADAL" clId="{5BD02A9A-F0BD-4EC7-8E1B-EE64B7D3383F}" dt="2021-02-05T12:45:35.092" v="2102" actId="478"/>
          <ac:picMkLst>
            <pc:docMk/>
            <pc:sldMk cId="2143737408" sldId="944"/>
            <ac:picMk id="8" creationId="{392BBF80-D0F9-4357-9B2E-EBFF0BE3D41C}"/>
          </ac:picMkLst>
        </pc:picChg>
        <pc:picChg chg="add del mod">
          <ac:chgData name="Emilia Laine" userId="9d1197a3-6133-45fe-8f87-e256d5cc0bb3" providerId="ADAL" clId="{5BD02A9A-F0BD-4EC7-8E1B-EE64B7D3383F}" dt="2021-02-05T12:46:50.769" v="2106" actId="478"/>
          <ac:picMkLst>
            <pc:docMk/>
            <pc:sldMk cId="2143737408" sldId="944"/>
            <ac:picMk id="12" creationId="{55785F17-A5B1-46B1-BAB9-D878085A31C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48422A-9433-42C0-B4F2-585553ECD3EE}" type="datetimeFigureOut">
              <a:rPr lang="fi-FI" smtClean="0"/>
              <a:t>11.2.2021</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EB544D-E121-4776-934D-DE2B3636043D}" type="slidenum">
              <a:rPr lang="fi-FI" smtClean="0"/>
              <a:t>‹#›</a:t>
            </a:fld>
            <a:endParaRPr lang="fi-FI"/>
          </a:p>
        </p:txBody>
      </p:sp>
    </p:spTree>
    <p:extLst>
      <p:ext uri="{BB962C8B-B14F-4D97-AF65-F5344CB8AC3E}">
        <p14:creationId xmlns:p14="http://schemas.microsoft.com/office/powerpoint/2010/main" val="407161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01D1BA-070D-4356-88ED-DD48558046F6}"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4638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5EA9658-4796-4BBE-8367-3BB6349153A0}"/>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4DACE836-A7EE-41AC-920D-C0118E6271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6C6C32FC-2810-4E38-B2C9-3364B31E2FB6}"/>
              </a:ext>
            </a:extLst>
          </p:cNvPr>
          <p:cNvSpPr>
            <a:spLocks noGrp="1"/>
          </p:cNvSpPr>
          <p:nvPr>
            <p:ph type="dt" sz="half" idx="10"/>
          </p:nvPr>
        </p:nvSpPr>
        <p:spPr/>
        <p:txBody>
          <a:bodyPr/>
          <a:lstStyle/>
          <a:p>
            <a:fld id="{420FC5DB-421C-4C7F-ADF5-9D1F5BEA7669}" type="datetimeFigureOut">
              <a:rPr lang="fi-FI" smtClean="0"/>
              <a:t>11.2.2021</a:t>
            </a:fld>
            <a:endParaRPr lang="fi-FI"/>
          </a:p>
        </p:txBody>
      </p:sp>
      <p:sp>
        <p:nvSpPr>
          <p:cNvPr id="5" name="Alatunnisteen paikkamerkki 4">
            <a:extLst>
              <a:ext uri="{FF2B5EF4-FFF2-40B4-BE49-F238E27FC236}">
                <a16:creationId xmlns:a16="http://schemas.microsoft.com/office/drawing/2014/main" id="{88422EB0-A530-443E-A19A-799A3ABB7AE6}"/>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A36ABAAF-386D-4C9C-9E1D-25230560EA82}"/>
              </a:ext>
            </a:extLst>
          </p:cNvPr>
          <p:cNvSpPr>
            <a:spLocks noGrp="1"/>
          </p:cNvSpPr>
          <p:nvPr>
            <p:ph type="sldNum" sz="quarter" idx="12"/>
          </p:nvPr>
        </p:nvSpPr>
        <p:spPr/>
        <p:txBody>
          <a:bodyPr/>
          <a:lstStyle/>
          <a:p>
            <a:fld id="{3B3773DB-D3CF-4945-BB59-9FD7B4342C1E}" type="slidenum">
              <a:rPr lang="fi-FI" smtClean="0"/>
              <a:t>‹#›</a:t>
            </a:fld>
            <a:endParaRPr lang="fi-FI"/>
          </a:p>
        </p:txBody>
      </p:sp>
    </p:spTree>
    <p:extLst>
      <p:ext uri="{BB962C8B-B14F-4D97-AF65-F5344CB8AC3E}">
        <p14:creationId xmlns:p14="http://schemas.microsoft.com/office/powerpoint/2010/main" val="965469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B6142D9-B113-4A13-96FE-3A374187F9FE}"/>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6394A1DD-8F40-4D3C-91A7-B7EBEED5B472}"/>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567852DF-4741-47B3-B616-2BA922063B9C}"/>
              </a:ext>
            </a:extLst>
          </p:cNvPr>
          <p:cNvSpPr>
            <a:spLocks noGrp="1"/>
          </p:cNvSpPr>
          <p:nvPr>
            <p:ph type="dt" sz="half" idx="10"/>
          </p:nvPr>
        </p:nvSpPr>
        <p:spPr/>
        <p:txBody>
          <a:bodyPr/>
          <a:lstStyle/>
          <a:p>
            <a:fld id="{420FC5DB-421C-4C7F-ADF5-9D1F5BEA7669}" type="datetimeFigureOut">
              <a:rPr lang="fi-FI" smtClean="0"/>
              <a:t>11.2.2021</a:t>
            </a:fld>
            <a:endParaRPr lang="fi-FI"/>
          </a:p>
        </p:txBody>
      </p:sp>
      <p:sp>
        <p:nvSpPr>
          <p:cNvPr id="5" name="Alatunnisteen paikkamerkki 4">
            <a:extLst>
              <a:ext uri="{FF2B5EF4-FFF2-40B4-BE49-F238E27FC236}">
                <a16:creationId xmlns:a16="http://schemas.microsoft.com/office/drawing/2014/main" id="{68842F2D-4D45-460D-B2E9-D9AD94373425}"/>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FCD57AC-474A-4183-A87B-F261D727415D}"/>
              </a:ext>
            </a:extLst>
          </p:cNvPr>
          <p:cNvSpPr>
            <a:spLocks noGrp="1"/>
          </p:cNvSpPr>
          <p:nvPr>
            <p:ph type="sldNum" sz="quarter" idx="12"/>
          </p:nvPr>
        </p:nvSpPr>
        <p:spPr/>
        <p:txBody>
          <a:bodyPr/>
          <a:lstStyle/>
          <a:p>
            <a:fld id="{3B3773DB-D3CF-4945-BB59-9FD7B4342C1E}" type="slidenum">
              <a:rPr lang="fi-FI" smtClean="0"/>
              <a:t>‹#›</a:t>
            </a:fld>
            <a:endParaRPr lang="fi-FI"/>
          </a:p>
        </p:txBody>
      </p:sp>
    </p:spTree>
    <p:extLst>
      <p:ext uri="{BB962C8B-B14F-4D97-AF65-F5344CB8AC3E}">
        <p14:creationId xmlns:p14="http://schemas.microsoft.com/office/powerpoint/2010/main" val="4233928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3A456F8F-86AD-4FFD-A876-DCB6AD3623A9}"/>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158ECA83-8D0C-4115-98BE-BBFC477E420A}"/>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74319AC1-1128-4706-895C-CDCDEF4ECECE}"/>
              </a:ext>
            </a:extLst>
          </p:cNvPr>
          <p:cNvSpPr>
            <a:spLocks noGrp="1"/>
          </p:cNvSpPr>
          <p:nvPr>
            <p:ph type="dt" sz="half" idx="10"/>
          </p:nvPr>
        </p:nvSpPr>
        <p:spPr/>
        <p:txBody>
          <a:bodyPr/>
          <a:lstStyle/>
          <a:p>
            <a:fld id="{420FC5DB-421C-4C7F-ADF5-9D1F5BEA7669}" type="datetimeFigureOut">
              <a:rPr lang="fi-FI" smtClean="0"/>
              <a:t>11.2.2021</a:t>
            </a:fld>
            <a:endParaRPr lang="fi-FI"/>
          </a:p>
        </p:txBody>
      </p:sp>
      <p:sp>
        <p:nvSpPr>
          <p:cNvPr id="5" name="Alatunnisteen paikkamerkki 4">
            <a:extLst>
              <a:ext uri="{FF2B5EF4-FFF2-40B4-BE49-F238E27FC236}">
                <a16:creationId xmlns:a16="http://schemas.microsoft.com/office/drawing/2014/main" id="{C804E02B-16AC-49BC-9E0D-C5FCB5991323}"/>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2E6AD87D-E092-4448-970D-3625E9537D24}"/>
              </a:ext>
            </a:extLst>
          </p:cNvPr>
          <p:cNvSpPr>
            <a:spLocks noGrp="1"/>
          </p:cNvSpPr>
          <p:nvPr>
            <p:ph type="sldNum" sz="quarter" idx="12"/>
          </p:nvPr>
        </p:nvSpPr>
        <p:spPr/>
        <p:txBody>
          <a:bodyPr/>
          <a:lstStyle/>
          <a:p>
            <a:fld id="{3B3773DB-D3CF-4945-BB59-9FD7B4342C1E}" type="slidenum">
              <a:rPr lang="fi-FI" smtClean="0"/>
              <a:t>‹#›</a:t>
            </a:fld>
            <a:endParaRPr lang="fi-FI"/>
          </a:p>
        </p:txBody>
      </p:sp>
    </p:spTree>
    <p:extLst>
      <p:ext uri="{BB962C8B-B14F-4D97-AF65-F5344CB8AC3E}">
        <p14:creationId xmlns:p14="http://schemas.microsoft.com/office/powerpoint/2010/main" val="33611303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Väliotsikkodia (sininen)">
    <p:bg>
      <p:bgPr>
        <a:solidFill>
          <a:srgbClr val="7ACCE9"/>
        </a:solidFill>
        <a:effectLst/>
      </p:bgPr>
    </p:bg>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54E8FEA3-F31F-8C4B-81E8-58CFDCE49393}"/>
              </a:ext>
            </a:extLst>
          </p:cNvPr>
          <p:cNvSpPr/>
          <p:nvPr userDrawn="1"/>
        </p:nvSpPr>
        <p:spPr>
          <a:xfrm>
            <a:off x="10623452" y="5387926"/>
            <a:ext cx="1348154" cy="1209822"/>
          </a:xfrm>
          <a:prstGeom prst="rect">
            <a:avLst/>
          </a:prstGeom>
          <a:solidFill>
            <a:srgbClr val="7AC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A3F78278-0C0F-4705-AD73-5917E963FF5C}"/>
              </a:ext>
            </a:extLst>
          </p:cNvPr>
          <p:cNvSpPr>
            <a:spLocks noGrp="1"/>
          </p:cNvSpPr>
          <p:nvPr>
            <p:ph type="ctrTitle"/>
          </p:nvPr>
        </p:nvSpPr>
        <p:spPr>
          <a:xfrm>
            <a:off x="336430" y="1272209"/>
            <a:ext cx="7194430" cy="2156791"/>
          </a:xfrm>
        </p:spPr>
        <p:txBody>
          <a:bodyPr anchor="b">
            <a:noAutofit/>
          </a:bodyPr>
          <a:lstStyle>
            <a:lvl1pPr algn="l">
              <a:defRPr sz="4400">
                <a:solidFill>
                  <a:schemeClr val="bg1"/>
                </a:solidFill>
              </a:defRPr>
            </a:lvl1pPr>
          </a:lstStyle>
          <a:p>
            <a:r>
              <a:rPr lang="fi-FI"/>
              <a:t>Muokkaa ots. perustyyl. napsautt.</a:t>
            </a:r>
            <a:endParaRPr lang="fi-FI" dirty="0"/>
          </a:p>
        </p:txBody>
      </p:sp>
      <p:pic>
        <p:nvPicPr>
          <p:cNvPr id="4" name="Kuva 3">
            <a:extLst>
              <a:ext uri="{FF2B5EF4-FFF2-40B4-BE49-F238E27FC236}">
                <a16:creationId xmlns:a16="http://schemas.microsoft.com/office/drawing/2014/main" id="{3ED8895F-4747-344C-92EE-649A1820573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623452" y="5289452"/>
            <a:ext cx="1568548" cy="1568548"/>
          </a:xfrm>
          <a:prstGeom prst="rect">
            <a:avLst/>
          </a:prstGeom>
        </p:spPr>
      </p:pic>
    </p:spTree>
    <p:extLst>
      <p:ext uri="{BB962C8B-B14F-4D97-AF65-F5344CB8AC3E}">
        <p14:creationId xmlns:p14="http://schemas.microsoft.com/office/powerpoint/2010/main" val="29195385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Kuvatekstillinen kuva">
    <p:spTree>
      <p:nvGrpSpPr>
        <p:cNvPr id="1" name=""/>
        <p:cNvGrpSpPr/>
        <p:nvPr/>
      </p:nvGrpSpPr>
      <p:grpSpPr>
        <a:xfrm>
          <a:off x="0" y="0"/>
          <a:ext cx="0" cy="0"/>
          <a:chOff x="0" y="0"/>
          <a:chExt cx="0" cy="0"/>
        </a:xfrm>
      </p:grpSpPr>
      <p:sp>
        <p:nvSpPr>
          <p:cNvPr id="6" name="Kuvan paikkamerkki 2">
            <a:extLst>
              <a:ext uri="{FF2B5EF4-FFF2-40B4-BE49-F238E27FC236}">
                <a16:creationId xmlns:a16="http://schemas.microsoft.com/office/drawing/2014/main" id="{68699F57-2024-1144-B8D6-82CDB135C84D}"/>
              </a:ext>
            </a:extLst>
          </p:cNvPr>
          <p:cNvSpPr>
            <a:spLocks noGrp="1"/>
          </p:cNvSpPr>
          <p:nvPr>
            <p:ph type="pic" idx="11"/>
          </p:nvPr>
        </p:nvSpPr>
        <p:spPr>
          <a:xfrm>
            <a:off x="6959215" y="-54103"/>
            <a:ext cx="5287387" cy="6995639"/>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6670 w 10000"/>
              <a:gd name="connsiteY3" fmla="*/ 9986 h 10000"/>
              <a:gd name="connsiteX4" fmla="*/ 0 w 10000"/>
              <a:gd name="connsiteY4" fmla="*/ 0 h 10000"/>
              <a:gd name="connsiteX0" fmla="*/ 0 w 11026"/>
              <a:gd name="connsiteY0" fmla="*/ 0 h 10000"/>
              <a:gd name="connsiteX1" fmla="*/ 11026 w 11026"/>
              <a:gd name="connsiteY1" fmla="*/ 21 h 10000"/>
              <a:gd name="connsiteX2" fmla="*/ 10000 w 11026"/>
              <a:gd name="connsiteY2" fmla="*/ 10000 h 10000"/>
              <a:gd name="connsiteX3" fmla="*/ 6670 w 11026"/>
              <a:gd name="connsiteY3" fmla="*/ 9986 h 10000"/>
              <a:gd name="connsiteX4" fmla="*/ 0 w 11026"/>
              <a:gd name="connsiteY4" fmla="*/ 0 h 10000"/>
              <a:gd name="connsiteX0" fmla="*/ 0 w 11100"/>
              <a:gd name="connsiteY0" fmla="*/ 0 h 10042"/>
              <a:gd name="connsiteX1" fmla="*/ 11026 w 11100"/>
              <a:gd name="connsiteY1" fmla="*/ 21 h 10042"/>
              <a:gd name="connsiteX2" fmla="*/ 11100 w 11100"/>
              <a:gd name="connsiteY2" fmla="*/ 10042 h 10042"/>
              <a:gd name="connsiteX3" fmla="*/ 6670 w 11100"/>
              <a:gd name="connsiteY3" fmla="*/ 9986 h 10042"/>
              <a:gd name="connsiteX4" fmla="*/ 0 w 11100"/>
              <a:gd name="connsiteY4" fmla="*/ 0 h 10042"/>
              <a:gd name="connsiteX0" fmla="*/ 0 w 11393"/>
              <a:gd name="connsiteY0" fmla="*/ 0 h 9986"/>
              <a:gd name="connsiteX1" fmla="*/ 11026 w 11393"/>
              <a:gd name="connsiteY1" fmla="*/ 21 h 9986"/>
              <a:gd name="connsiteX2" fmla="*/ 11393 w 11393"/>
              <a:gd name="connsiteY2" fmla="*/ 9959 h 9986"/>
              <a:gd name="connsiteX3" fmla="*/ 6670 w 11393"/>
              <a:gd name="connsiteY3" fmla="*/ 9986 h 9986"/>
              <a:gd name="connsiteX4" fmla="*/ 0 w 11393"/>
              <a:gd name="connsiteY4" fmla="*/ 0 h 9986"/>
              <a:gd name="connsiteX0" fmla="*/ 0 w 10098"/>
              <a:gd name="connsiteY0" fmla="*/ 0 h 10000"/>
              <a:gd name="connsiteX1" fmla="*/ 10096 w 10098"/>
              <a:gd name="connsiteY1" fmla="*/ 0 h 10000"/>
              <a:gd name="connsiteX2" fmla="*/ 10000 w 10098"/>
              <a:gd name="connsiteY2" fmla="*/ 9973 h 10000"/>
              <a:gd name="connsiteX3" fmla="*/ 5854 w 10098"/>
              <a:gd name="connsiteY3" fmla="*/ 10000 h 10000"/>
              <a:gd name="connsiteX4" fmla="*/ 0 w 10098"/>
              <a:gd name="connsiteY4" fmla="*/ 0 h 10000"/>
              <a:gd name="connsiteX0" fmla="*/ 0 w 10098"/>
              <a:gd name="connsiteY0" fmla="*/ 0 h 10036"/>
              <a:gd name="connsiteX1" fmla="*/ 10096 w 10098"/>
              <a:gd name="connsiteY1" fmla="*/ 0 h 10036"/>
              <a:gd name="connsiteX2" fmla="*/ 10032 w 10098"/>
              <a:gd name="connsiteY2" fmla="*/ 10036 h 10036"/>
              <a:gd name="connsiteX3" fmla="*/ 5854 w 10098"/>
              <a:gd name="connsiteY3" fmla="*/ 10000 h 10036"/>
              <a:gd name="connsiteX4" fmla="*/ 0 w 10098"/>
              <a:gd name="connsiteY4" fmla="*/ 0 h 10036"/>
              <a:gd name="connsiteX0" fmla="*/ 0 w 10161"/>
              <a:gd name="connsiteY0" fmla="*/ 0 h 10015"/>
              <a:gd name="connsiteX1" fmla="*/ 10096 w 10161"/>
              <a:gd name="connsiteY1" fmla="*/ 0 h 10015"/>
              <a:gd name="connsiteX2" fmla="*/ 10161 w 10161"/>
              <a:gd name="connsiteY2" fmla="*/ 10015 h 10015"/>
              <a:gd name="connsiteX3" fmla="*/ 5854 w 10161"/>
              <a:gd name="connsiteY3" fmla="*/ 10000 h 10015"/>
              <a:gd name="connsiteX4" fmla="*/ 0 w 10161"/>
              <a:gd name="connsiteY4" fmla="*/ 0 h 10015"/>
              <a:gd name="connsiteX0" fmla="*/ 0 w 10161"/>
              <a:gd name="connsiteY0" fmla="*/ 0 h 10021"/>
              <a:gd name="connsiteX1" fmla="*/ 10096 w 10161"/>
              <a:gd name="connsiteY1" fmla="*/ 0 h 10021"/>
              <a:gd name="connsiteX2" fmla="*/ 10161 w 10161"/>
              <a:gd name="connsiteY2" fmla="*/ 10015 h 10021"/>
              <a:gd name="connsiteX3" fmla="*/ 5854 w 10161"/>
              <a:gd name="connsiteY3" fmla="*/ 10021 h 10021"/>
              <a:gd name="connsiteX4" fmla="*/ 0 w 10161"/>
              <a:gd name="connsiteY4" fmla="*/ 0 h 10021"/>
              <a:gd name="connsiteX0" fmla="*/ 0 w 10166"/>
              <a:gd name="connsiteY0" fmla="*/ 0 h 10021"/>
              <a:gd name="connsiteX1" fmla="*/ 10160 w 10166"/>
              <a:gd name="connsiteY1" fmla="*/ 21 h 10021"/>
              <a:gd name="connsiteX2" fmla="*/ 10161 w 10166"/>
              <a:gd name="connsiteY2" fmla="*/ 10015 h 10021"/>
              <a:gd name="connsiteX3" fmla="*/ 5854 w 10166"/>
              <a:gd name="connsiteY3" fmla="*/ 10021 h 10021"/>
              <a:gd name="connsiteX4" fmla="*/ 0 w 10166"/>
              <a:gd name="connsiteY4" fmla="*/ 0 h 10021"/>
              <a:gd name="connsiteX0" fmla="*/ 0 w 10166"/>
              <a:gd name="connsiteY0" fmla="*/ 0 h 10021"/>
              <a:gd name="connsiteX1" fmla="*/ 10160 w 10166"/>
              <a:gd name="connsiteY1" fmla="*/ 84 h 10021"/>
              <a:gd name="connsiteX2" fmla="*/ 10161 w 10166"/>
              <a:gd name="connsiteY2" fmla="*/ 10015 h 10021"/>
              <a:gd name="connsiteX3" fmla="*/ 5854 w 10166"/>
              <a:gd name="connsiteY3" fmla="*/ 10021 h 10021"/>
              <a:gd name="connsiteX4" fmla="*/ 0 w 10166"/>
              <a:gd name="connsiteY4" fmla="*/ 0 h 10021"/>
              <a:gd name="connsiteX0" fmla="*/ 0 w 10166"/>
              <a:gd name="connsiteY0" fmla="*/ 41 h 10062"/>
              <a:gd name="connsiteX1" fmla="*/ 10160 w 10166"/>
              <a:gd name="connsiteY1" fmla="*/ 0 h 10062"/>
              <a:gd name="connsiteX2" fmla="*/ 10161 w 10166"/>
              <a:gd name="connsiteY2" fmla="*/ 10056 h 10062"/>
              <a:gd name="connsiteX3" fmla="*/ 5854 w 10166"/>
              <a:gd name="connsiteY3" fmla="*/ 10062 h 10062"/>
              <a:gd name="connsiteX4" fmla="*/ 0 w 10166"/>
              <a:gd name="connsiteY4" fmla="*/ 41 h 10062"/>
              <a:gd name="connsiteX0" fmla="*/ 0 w 10166"/>
              <a:gd name="connsiteY0" fmla="*/ 0 h 10021"/>
              <a:gd name="connsiteX1" fmla="*/ 10160 w 10166"/>
              <a:gd name="connsiteY1" fmla="*/ 22 h 10021"/>
              <a:gd name="connsiteX2" fmla="*/ 10161 w 10166"/>
              <a:gd name="connsiteY2" fmla="*/ 10015 h 10021"/>
              <a:gd name="connsiteX3" fmla="*/ 5854 w 10166"/>
              <a:gd name="connsiteY3" fmla="*/ 10021 h 10021"/>
              <a:gd name="connsiteX4" fmla="*/ 0 w 10166"/>
              <a:gd name="connsiteY4" fmla="*/ 0 h 10021"/>
              <a:gd name="connsiteX0" fmla="*/ 0 w 11751"/>
              <a:gd name="connsiteY0" fmla="*/ 0 h 10021"/>
              <a:gd name="connsiteX1" fmla="*/ 11751 w 11751"/>
              <a:gd name="connsiteY1" fmla="*/ 22 h 10021"/>
              <a:gd name="connsiteX2" fmla="*/ 10161 w 11751"/>
              <a:gd name="connsiteY2" fmla="*/ 10015 h 10021"/>
              <a:gd name="connsiteX3" fmla="*/ 5854 w 11751"/>
              <a:gd name="connsiteY3" fmla="*/ 10021 h 10021"/>
              <a:gd name="connsiteX4" fmla="*/ 0 w 11751"/>
              <a:gd name="connsiteY4" fmla="*/ 0 h 10021"/>
              <a:gd name="connsiteX0" fmla="*/ 0 w 11783"/>
              <a:gd name="connsiteY0" fmla="*/ 0 h 10021"/>
              <a:gd name="connsiteX1" fmla="*/ 11751 w 11783"/>
              <a:gd name="connsiteY1" fmla="*/ 22 h 10021"/>
              <a:gd name="connsiteX2" fmla="*/ 11783 w 11783"/>
              <a:gd name="connsiteY2" fmla="*/ 10015 h 10021"/>
              <a:gd name="connsiteX3" fmla="*/ 5854 w 11783"/>
              <a:gd name="connsiteY3" fmla="*/ 10021 h 10021"/>
              <a:gd name="connsiteX4" fmla="*/ 0 w 11783"/>
              <a:gd name="connsiteY4" fmla="*/ 0 h 10021"/>
              <a:gd name="connsiteX0" fmla="*/ 0 w 11788"/>
              <a:gd name="connsiteY0" fmla="*/ 0 h 10021"/>
              <a:gd name="connsiteX1" fmla="*/ 11782 w 11788"/>
              <a:gd name="connsiteY1" fmla="*/ 22 h 10021"/>
              <a:gd name="connsiteX2" fmla="*/ 11783 w 11788"/>
              <a:gd name="connsiteY2" fmla="*/ 10015 h 10021"/>
              <a:gd name="connsiteX3" fmla="*/ 5854 w 11788"/>
              <a:gd name="connsiteY3" fmla="*/ 10021 h 10021"/>
              <a:gd name="connsiteX4" fmla="*/ 0 w 11788"/>
              <a:gd name="connsiteY4" fmla="*/ 0 h 10021"/>
              <a:gd name="connsiteX0" fmla="*/ 0 w 11908"/>
              <a:gd name="connsiteY0" fmla="*/ 18 h 10039"/>
              <a:gd name="connsiteX1" fmla="*/ 11907 w 11908"/>
              <a:gd name="connsiteY1" fmla="*/ 0 h 10039"/>
              <a:gd name="connsiteX2" fmla="*/ 11783 w 11908"/>
              <a:gd name="connsiteY2" fmla="*/ 10033 h 10039"/>
              <a:gd name="connsiteX3" fmla="*/ 5854 w 11908"/>
              <a:gd name="connsiteY3" fmla="*/ 10039 h 10039"/>
              <a:gd name="connsiteX4" fmla="*/ 0 w 11908"/>
              <a:gd name="connsiteY4" fmla="*/ 18 h 10039"/>
              <a:gd name="connsiteX0" fmla="*/ 0 w 11911"/>
              <a:gd name="connsiteY0" fmla="*/ 18 h 10154"/>
              <a:gd name="connsiteX1" fmla="*/ 11907 w 11911"/>
              <a:gd name="connsiteY1" fmla="*/ 0 h 10154"/>
              <a:gd name="connsiteX2" fmla="*/ 11877 w 11911"/>
              <a:gd name="connsiteY2" fmla="*/ 10154 h 10154"/>
              <a:gd name="connsiteX3" fmla="*/ 5854 w 11911"/>
              <a:gd name="connsiteY3" fmla="*/ 10039 h 10154"/>
              <a:gd name="connsiteX4" fmla="*/ 0 w 11911"/>
              <a:gd name="connsiteY4" fmla="*/ 18 h 10154"/>
              <a:gd name="connsiteX0" fmla="*/ 0 w 11911"/>
              <a:gd name="connsiteY0" fmla="*/ 79 h 10215"/>
              <a:gd name="connsiteX1" fmla="*/ 11907 w 11911"/>
              <a:gd name="connsiteY1" fmla="*/ 0 h 10215"/>
              <a:gd name="connsiteX2" fmla="*/ 11877 w 11911"/>
              <a:gd name="connsiteY2" fmla="*/ 10215 h 10215"/>
              <a:gd name="connsiteX3" fmla="*/ 5854 w 11911"/>
              <a:gd name="connsiteY3" fmla="*/ 10100 h 10215"/>
              <a:gd name="connsiteX4" fmla="*/ 0 w 11911"/>
              <a:gd name="connsiteY4" fmla="*/ 79 h 10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11" h="10215">
                <a:moveTo>
                  <a:pt x="0" y="79"/>
                </a:moveTo>
                <a:lnTo>
                  <a:pt x="11907" y="0"/>
                </a:lnTo>
                <a:cubicBezTo>
                  <a:pt x="11929" y="3345"/>
                  <a:pt x="11855" y="6870"/>
                  <a:pt x="11877" y="10215"/>
                </a:cubicBezTo>
                <a:lnTo>
                  <a:pt x="5854" y="10100"/>
                </a:lnTo>
                <a:lnTo>
                  <a:pt x="0" y="79"/>
                </a:lnTo>
                <a:close/>
              </a:path>
            </a:pathLst>
          </a:custGeom>
        </p:spPr>
        <p:txBody>
          <a:bodyPr>
            <a:normAutofit/>
          </a:bodyPr>
          <a:lstStyle>
            <a:lvl1pPr marL="0" indent="0" algn="ctr">
              <a:buNone/>
              <a:defRPr sz="1800" cap="all" baseline="0">
                <a:solidFill>
                  <a:schemeClr val="tx1">
                    <a:lumMod val="65000"/>
                    <a:lumOff val="35000"/>
                  </a:schemeClr>
                </a:solidFill>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sp>
        <p:nvSpPr>
          <p:cNvPr id="2" name="Otsikko 1">
            <a:extLst>
              <a:ext uri="{FF2B5EF4-FFF2-40B4-BE49-F238E27FC236}">
                <a16:creationId xmlns:a16="http://schemas.microsoft.com/office/drawing/2014/main" id="{8DEC2E28-E6A5-4805-8C2E-385A64DF4363}"/>
              </a:ext>
            </a:extLst>
          </p:cNvPr>
          <p:cNvSpPr>
            <a:spLocks noGrp="1"/>
          </p:cNvSpPr>
          <p:nvPr>
            <p:ph type="title"/>
          </p:nvPr>
        </p:nvSpPr>
        <p:spPr>
          <a:xfrm>
            <a:off x="336430" y="554476"/>
            <a:ext cx="6466152" cy="2081719"/>
          </a:xfrm>
        </p:spPr>
        <p:txBody>
          <a:bodyPr anchor="b">
            <a:normAutofit/>
          </a:bodyPr>
          <a:lstStyle>
            <a:lvl1pPr>
              <a:defRPr sz="4400"/>
            </a:lvl1pPr>
          </a:lstStyle>
          <a:p>
            <a:r>
              <a:rPr lang="fi-FI"/>
              <a:t>Muokkaa ots. perustyyl. napsautt.</a:t>
            </a:r>
            <a:endParaRPr lang="fi-FI" dirty="0"/>
          </a:p>
        </p:txBody>
      </p:sp>
      <p:sp>
        <p:nvSpPr>
          <p:cNvPr id="5" name="Sisällön paikkamerkki 2">
            <a:extLst>
              <a:ext uri="{FF2B5EF4-FFF2-40B4-BE49-F238E27FC236}">
                <a16:creationId xmlns:a16="http://schemas.microsoft.com/office/drawing/2014/main" id="{28DE78F3-6280-4945-8D99-FC9C8FE87ACF}"/>
              </a:ext>
            </a:extLst>
          </p:cNvPr>
          <p:cNvSpPr>
            <a:spLocks noGrp="1"/>
          </p:cNvSpPr>
          <p:nvPr>
            <p:ph idx="10"/>
          </p:nvPr>
        </p:nvSpPr>
        <p:spPr>
          <a:xfrm>
            <a:off x="336429" y="2708694"/>
            <a:ext cx="7061897" cy="2881223"/>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28914109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Kuvadia">
    <p:spTree>
      <p:nvGrpSpPr>
        <p:cNvPr id="1" name=""/>
        <p:cNvGrpSpPr/>
        <p:nvPr/>
      </p:nvGrpSpPr>
      <p:grpSpPr>
        <a:xfrm>
          <a:off x="0" y="0"/>
          <a:ext cx="0" cy="0"/>
          <a:chOff x="0" y="0"/>
          <a:chExt cx="0" cy="0"/>
        </a:xfrm>
      </p:grpSpPr>
      <p:sp>
        <p:nvSpPr>
          <p:cNvPr id="3" name="Kuvan paikkamerkki 2">
            <a:extLst>
              <a:ext uri="{FF2B5EF4-FFF2-40B4-BE49-F238E27FC236}">
                <a16:creationId xmlns:a16="http://schemas.microsoft.com/office/drawing/2014/main" id="{5C8800B3-2AF0-4E6F-89BD-26DFE43371BA}"/>
              </a:ext>
            </a:extLst>
          </p:cNvPr>
          <p:cNvSpPr>
            <a:spLocks noGrp="1"/>
          </p:cNvSpPr>
          <p:nvPr>
            <p:ph type="pic" idx="1"/>
          </p:nvPr>
        </p:nvSpPr>
        <p:spPr>
          <a:xfrm>
            <a:off x="0" y="0"/>
            <a:ext cx="12192000" cy="6858000"/>
          </a:xfrm>
        </p:spPr>
        <p:txBody>
          <a:bodyPr/>
          <a:lstStyle>
            <a:lvl1pPr marL="0" indent="0">
              <a:buNone/>
              <a:defRPr sz="3200" cap="all" baseline="0">
                <a:solidFill>
                  <a:schemeClr val="tx1">
                    <a:lumMod val="65000"/>
                    <a:lumOff val="35000"/>
                  </a:schemeClr>
                </a:solidFill>
                <a:latin typeface="Corbel" panose="020B05030202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sp>
        <p:nvSpPr>
          <p:cNvPr id="4" name="Otsikko 1">
            <a:extLst>
              <a:ext uri="{FF2B5EF4-FFF2-40B4-BE49-F238E27FC236}">
                <a16:creationId xmlns:a16="http://schemas.microsoft.com/office/drawing/2014/main" id="{C3CEF9D9-FD4F-3246-A048-52E39F6F6F97}"/>
              </a:ext>
            </a:extLst>
          </p:cNvPr>
          <p:cNvSpPr>
            <a:spLocks noGrp="1"/>
          </p:cNvSpPr>
          <p:nvPr>
            <p:ph type="title"/>
          </p:nvPr>
        </p:nvSpPr>
        <p:spPr>
          <a:xfrm>
            <a:off x="2862924" y="928548"/>
            <a:ext cx="6466152" cy="2081719"/>
          </a:xfrm>
        </p:spPr>
        <p:txBody>
          <a:bodyPr anchor="ctr">
            <a:normAutofit/>
          </a:bodyPr>
          <a:lstStyle>
            <a:lvl1pPr algn="ctr">
              <a:defRPr sz="4400"/>
            </a:lvl1pPr>
          </a:lstStyle>
          <a:p>
            <a:r>
              <a:rPr lang="fi-FI"/>
              <a:t>Muokkaa ots. perustyyl. napsautt.</a:t>
            </a:r>
            <a:endParaRPr lang="fi-FI" dirty="0"/>
          </a:p>
        </p:txBody>
      </p:sp>
    </p:spTree>
    <p:extLst>
      <p:ext uri="{BB962C8B-B14F-4D97-AF65-F5344CB8AC3E}">
        <p14:creationId xmlns:p14="http://schemas.microsoft.com/office/powerpoint/2010/main" val="32946138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18" name="Kuvan paikkamerkki 17">
            <a:extLst>
              <a:ext uri="{FF2B5EF4-FFF2-40B4-BE49-F238E27FC236}">
                <a16:creationId xmlns:a16="http://schemas.microsoft.com/office/drawing/2014/main" id="{9F130672-33EA-44BD-92E7-DFA8FF58B45C}"/>
              </a:ext>
            </a:extLst>
          </p:cNvPr>
          <p:cNvSpPr>
            <a:spLocks noGrp="1"/>
          </p:cNvSpPr>
          <p:nvPr>
            <p:ph type="pic" sz="quarter" idx="10"/>
          </p:nvPr>
        </p:nvSpPr>
        <p:spPr>
          <a:xfrm>
            <a:off x="609600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4708917 h 6858000"/>
              <a:gd name="connsiteX5" fmla="*/ 1279918 w 6096000"/>
              <a:gd name="connsiteY5" fmla="*/ 3428999 h 6858000"/>
              <a:gd name="connsiteX6" fmla="*/ 0 w 6096000"/>
              <a:gd name="connsiteY6" fmla="*/ 214908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0" y="0"/>
                </a:moveTo>
                <a:lnTo>
                  <a:pt x="6096000" y="0"/>
                </a:lnTo>
                <a:lnTo>
                  <a:pt x="6096000" y="6858000"/>
                </a:lnTo>
                <a:lnTo>
                  <a:pt x="0" y="6858000"/>
                </a:lnTo>
                <a:lnTo>
                  <a:pt x="0" y="4708917"/>
                </a:lnTo>
                <a:cubicBezTo>
                  <a:pt x="706879" y="4708917"/>
                  <a:pt x="1279918" y="4135878"/>
                  <a:pt x="1279918" y="3428999"/>
                </a:cubicBezTo>
                <a:cubicBezTo>
                  <a:pt x="1279918" y="2722120"/>
                  <a:pt x="706879" y="2149081"/>
                  <a:pt x="0" y="2149081"/>
                </a:cubicBezTo>
                <a:close/>
              </a:path>
            </a:pathLst>
          </a:custGeom>
        </p:spPr>
        <p:txBody>
          <a:bodyPr wrap="square" anchor="ctr">
            <a:noAutofit/>
          </a:bodyPr>
          <a:lstStyle>
            <a:lvl1pPr algn="ctr">
              <a:buNone/>
              <a:defRPr/>
            </a:lvl1pPr>
          </a:lstStyle>
          <a:p>
            <a:endParaRPr lang="fi-FI" dirty="0"/>
          </a:p>
        </p:txBody>
      </p:sp>
      <p:sp>
        <p:nvSpPr>
          <p:cNvPr id="2" name="Otsikko 1">
            <a:extLst>
              <a:ext uri="{FF2B5EF4-FFF2-40B4-BE49-F238E27FC236}">
                <a16:creationId xmlns:a16="http://schemas.microsoft.com/office/drawing/2014/main" id="{F8793843-FAA3-4784-B1FE-C7A99E5F4D41}"/>
              </a:ext>
            </a:extLst>
          </p:cNvPr>
          <p:cNvSpPr>
            <a:spLocks noGrp="1"/>
          </p:cNvSpPr>
          <p:nvPr>
            <p:ph type="ctrTitle" hasCustomPrompt="1"/>
          </p:nvPr>
        </p:nvSpPr>
        <p:spPr>
          <a:xfrm>
            <a:off x="788175" y="433136"/>
            <a:ext cx="3783826" cy="2755233"/>
          </a:xfrm>
        </p:spPr>
        <p:txBody>
          <a:bodyPr anchor="b">
            <a:normAutofit/>
          </a:bodyPr>
          <a:lstStyle>
            <a:lvl1pPr algn="l">
              <a:defRPr sz="4400"/>
            </a:lvl1pPr>
          </a:lstStyle>
          <a:p>
            <a:r>
              <a:rPr lang="fi-FI" dirty="0"/>
              <a:t>Esityksen nimi</a:t>
            </a:r>
          </a:p>
        </p:txBody>
      </p:sp>
      <p:sp>
        <p:nvSpPr>
          <p:cNvPr id="3" name="Alaotsikko 2">
            <a:extLst>
              <a:ext uri="{FF2B5EF4-FFF2-40B4-BE49-F238E27FC236}">
                <a16:creationId xmlns:a16="http://schemas.microsoft.com/office/drawing/2014/main" id="{90B501E0-B355-4F9B-8076-EAF71D612E74}"/>
              </a:ext>
            </a:extLst>
          </p:cNvPr>
          <p:cNvSpPr>
            <a:spLocks noGrp="1"/>
          </p:cNvSpPr>
          <p:nvPr>
            <p:ph type="subTitle" idx="1" hasCustomPrompt="1"/>
          </p:nvPr>
        </p:nvSpPr>
        <p:spPr>
          <a:xfrm>
            <a:off x="828676" y="3428999"/>
            <a:ext cx="3783826" cy="2995865"/>
          </a:xfrm>
        </p:spPr>
        <p:txBody>
          <a:bodyPr>
            <a:normAutofit/>
          </a:bodyPr>
          <a:lstStyle>
            <a:lvl1pPr marL="0" indent="0" algn="l">
              <a:buNone/>
              <a:defRPr sz="2800" b="1">
                <a:solidFill>
                  <a:srgbClr val="286FB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Päivämäärä ja esiintyjä</a:t>
            </a:r>
          </a:p>
        </p:txBody>
      </p:sp>
      <p:pic>
        <p:nvPicPr>
          <p:cNvPr id="10" name="Kuva 9">
            <a:extLst>
              <a:ext uri="{FF2B5EF4-FFF2-40B4-BE49-F238E27FC236}">
                <a16:creationId xmlns:a16="http://schemas.microsoft.com/office/drawing/2014/main" id="{6E972192-0A5D-4D84-9C7A-72F4B3EC3DA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13773" y="2533827"/>
            <a:ext cx="1764454" cy="1790344"/>
          </a:xfrm>
          <a:prstGeom prst="rect">
            <a:avLst/>
          </a:prstGeom>
        </p:spPr>
      </p:pic>
    </p:spTree>
    <p:extLst>
      <p:ext uri="{BB962C8B-B14F-4D97-AF65-F5344CB8AC3E}">
        <p14:creationId xmlns:p14="http://schemas.microsoft.com/office/powerpoint/2010/main" val="36201853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erusdia - luettelomainen teksti, kapea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114034-4788-4E7D-8FAD-8C978F2D8098}"/>
              </a:ext>
            </a:extLst>
          </p:cNvPr>
          <p:cNvSpPr>
            <a:spLocks noGrp="1"/>
          </p:cNvSpPr>
          <p:nvPr>
            <p:ph type="title" hasCustomPrompt="1"/>
          </p:nvPr>
        </p:nvSpPr>
        <p:spPr>
          <a:xfrm>
            <a:off x="613610" y="365125"/>
            <a:ext cx="6605337" cy="1860717"/>
          </a:xfrm>
        </p:spPr>
        <p:txBody>
          <a:bodyPr anchor="b"/>
          <a:lstStyle>
            <a:lvl1pPr>
              <a:defRPr b="1"/>
            </a:lvl1pPr>
          </a:lstStyle>
          <a:p>
            <a:r>
              <a:rPr lang="fi-FI" dirty="0"/>
              <a:t>Otsikko</a:t>
            </a:r>
          </a:p>
        </p:txBody>
      </p:sp>
      <p:sp>
        <p:nvSpPr>
          <p:cNvPr id="3" name="Sisällön paikkamerkki 2">
            <a:extLst>
              <a:ext uri="{FF2B5EF4-FFF2-40B4-BE49-F238E27FC236}">
                <a16:creationId xmlns:a16="http://schemas.microsoft.com/office/drawing/2014/main" id="{B7A34E0C-FFB6-4ADD-AAE0-D747CF66DC5A}"/>
              </a:ext>
            </a:extLst>
          </p:cNvPr>
          <p:cNvSpPr>
            <a:spLocks noGrp="1"/>
          </p:cNvSpPr>
          <p:nvPr>
            <p:ph idx="1"/>
          </p:nvPr>
        </p:nvSpPr>
        <p:spPr>
          <a:xfrm>
            <a:off x="613610" y="2310063"/>
            <a:ext cx="6605335" cy="3866900"/>
          </a:xfrm>
        </p:spPr>
        <p:txBody>
          <a:bodyPr/>
          <a:lstStyle>
            <a:lvl1pPr>
              <a:defRPr sz="2600"/>
            </a:lvl1pPr>
            <a:lvl2pPr>
              <a:defRPr sz="2200"/>
            </a:lvl2pPr>
            <a:lvl3pPr>
              <a:defRPr sz="1800"/>
            </a:lvl3pPr>
            <a:lvl4pPr>
              <a:defRPr sz="1400"/>
            </a:lvl4pPr>
            <a:lvl5pPr>
              <a:defRPr sz="10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6" name="Dian numeron paikkamerkki 5">
            <a:extLst>
              <a:ext uri="{FF2B5EF4-FFF2-40B4-BE49-F238E27FC236}">
                <a16:creationId xmlns:a16="http://schemas.microsoft.com/office/drawing/2014/main" id="{04A5AD13-518E-457D-9C24-3BAC394C9C3F}"/>
              </a:ext>
            </a:extLst>
          </p:cNvPr>
          <p:cNvSpPr>
            <a:spLocks noGrp="1"/>
          </p:cNvSpPr>
          <p:nvPr>
            <p:ph type="sldNum" sz="quarter" idx="12"/>
          </p:nvPr>
        </p:nvSpPr>
        <p:spPr>
          <a:xfrm>
            <a:off x="6015788" y="6381709"/>
            <a:ext cx="1203157" cy="365125"/>
          </a:xfrm>
          <a:prstGeom prst="rect">
            <a:avLst/>
          </a:prstGeom>
        </p:spPr>
        <p:txBody>
          <a:bodyPr/>
          <a:lstStyle>
            <a:lvl1pPr algn="r">
              <a:defRPr>
                <a:solidFill>
                  <a:schemeClr val="tx1"/>
                </a:solidFill>
              </a:defRPr>
            </a:lvl1pPr>
          </a:lstStyle>
          <a:p>
            <a:pPr algn="r"/>
            <a:fld id="{1FEECDAD-FF2E-45AB-89C8-CC474E4868FF}" type="slidenum">
              <a:rPr lang="fi-FI" smtClean="0"/>
              <a:pPr/>
              <a:t>‹#›</a:t>
            </a:fld>
            <a:endParaRPr lang="fi-FI" dirty="0"/>
          </a:p>
        </p:txBody>
      </p:sp>
      <p:pic>
        <p:nvPicPr>
          <p:cNvPr id="12" name="Kuva 11">
            <a:extLst>
              <a:ext uri="{FF2B5EF4-FFF2-40B4-BE49-F238E27FC236}">
                <a16:creationId xmlns:a16="http://schemas.microsoft.com/office/drawing/2014/main" id="{0B6DBD8B-FC4B-487A-9FD7-1171D1EEC9D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3611" y="6381709"/>
            <a:ext cx="1031164" cy="342288"/>
          </a:xfrm>
          <a:prstGeom prst="rect">
            <a:avLst/>
          </a:prstGeom>
        </p:spPr>
      </p:pic>
      <p:sp>
        <p:nvSpPr>
          <p:cNvPr id="16" name="Kuvan paikkamerkki 15">
            <a:extLst>
              <a:ext uri="{FF2B5EF4-FFF2-40B4-BE49-F238E27FC236}">
                <a16:creationId xmlns:a16="http://schemas.microsoft.com/office/drawing/2014/main" id="{3424B478-65C9-4207-9606-E2D1ECD2DAF1}"/>
              </a:ext>
            </a:extLst>
          </p:cNvPr>
          <p:cNvSpPr>
            <a:spLocks noGrp="1"/>
          </p:cNvSpPr>
          <p:nvPr>
            <p:ph type="pic" sz="quarter" idx="13"/>
          </p:nvPr>
        </p:nvSpPr>
        <p:spPr>
          <a:xfrm>
            <a:off x="7519988" y="1"/>
            <a:ext cx="4672012" cy="6857999"/>
          </a:xfrm>
        </p:spPr>
        <p:txBody>
          <a:bodyPr anchor="ctr"/>
          <a:lstStyle>
            <a:lvl1pPr algn="ctr">
              <a:buNone/>
              <a:defRPr/>
            </a:lvl1pPr>
          </a:lstStyle>
          <a:p>
            <a:endParaRPr lang="fi-FI" dirty="0"/>
          </a:p>
        </p:txBody>
      </p:sp>
    </p:spTree>
    <p:extLst>
      <p:ext uri="{BB962C8B-B14F-4D97-AF65-F5344CB8AC3E}">
        <p14:creationId xmlns:p14="http://schemas.microsoft.com/office/powerpoint/2010/main" val="34567155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erusdia - lyhyt teksti, paino kuvall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114034-4788-4E7D-8FAD-8C978F2D8098}"/>
              </a:ext>
            </a:extLst>
          </p:cNvPr>
          <p:cNvSpPr>
            <a:spLocks noGrp="1"/>
          </p:cNvSpPr>
          <p:nvPr>
            <p:ph type="title" hasCustomPrompt="1"/>
          </p:nvPr>
        </p:nvSpPr>
        <p:spPr>
          <a:xfrm>
            <a:off x="613611" y="365124"/>
            <a:ext cx="5173579" cy="2498391"/>
          </a:xfrm>
        </p:spPr>
        <p:txBody>
          <a:bodyPr anchor="b"/>
          <a:lstStyle>
            <a:lvl1pPr algn="l">
              <a:defRPr b="1"/>
            </a:lvl1pPr>
          </a:lstStyle>
          <a:p>
            <a:r>
              <a:rPr lang="fi-FI" dirty="0"/>
              <a:t>Otsikko</a:t>
            </a:r>
          </a:p>
        </p:txBody>
      </p:sp>
      <p:sp>
        <p:nvSpPr>
          <p:cNvPr id="3" name="Sisällön paikkamerkki 2">
            <a:extLst>
              <a:ext uri="{FF2B5EF4-FFF2-40B4-BE49-F238E27FC236}">
                <a16:creationId xmlns:a16="http://schemas.microsoft.com/office/drawing/2014/main" id="{B7A34E0C-FFB6-4ADD-AAE0-D747CF66DC5A}"/>
              </a:ext>
            </a:extLst>
          </p:cNvPr>
          <p:cNvSpPr>
            <a:spLocks noGrp="1"/>
          </p:cNvSpPr>
          <p:nvPr>
            <p:ph idx="1"/>
          </p:nvPr>
        </p:nvSpPr>
        <p:spPr>
          <a:xfrm>
            <a:off x="613611" y="3043451"/>
            <a:ext cx="5173579" cy="3133512"/>
          </a:xfrm>
        </p:spPr>
        <p:txBody>
          <a:bodyPr/>
          <a:lstStyle>
            <a:lvl1pPr algn="l">
              <a:buFont typeface="Arial" panose="020B0604020202020204" pitchFamily="34" charset="0"/>
              <a:buChar char="•"/>
              <a:defRPr sz="2600"/>
            </a:lvl1pPr>
            <a:lvl2pPr>
              <a:buNone/>
              <a:defRPr/>
            </a:lvl2pPr>
          </a:lstStyle>
          <a:p>
            <a:pPr lvl="0"/>
            <a:r>
              <a:rPr lang="fi-FI" dirty="0"/>
              <a:t>Muokkaa tekstin perustyylejä</a:t>
            </a:r>
          </a:p>
        </p:txBody>
      </p:sp>
      <p:sp>
        <p:nvSpPr>
          <p:cNvPr id="6" name="Dian numeron paikkamerkki 5">
            <a:extLst>
              <a:ext uri="{FF2B5EF4-FFF2-40B4-BE49-F238E27FC236}">
                <a16:creationId xmlns:a16="http://schemas.microsoft.com/office/drawing/2014/main" id="{04A5AD13-518E-457D-9C24-3BAC394C9C3F}"/>
              </a:ext>
            </a:extLst>
          </p:cNvPr>
          <p:cNvSpPr>
            <a:spLocks noGrp="1"/>
          </p:cNvSpPr>
          <p:nvPr>
            <p:ph type="sldNum" sz="quarter" idx="12"/>
          </p:nvPr>
        </p:nvSpPr>
        <p:spPr>
          <a:xfrm>
            <a:off x="4584572" y="6381709"/>
            <a:ext cx="1203157" cy="365125"/>
          </a:xfrm>
          <a:prstGeom prst="rect">
            <a:avLst/>
          </a:prstGeom>
        </p:spPr>
        <p:txBody>
          <a:bodyPr/>
          <a:lstStyle>
            <a:lvl1pPr algn="r">
              <a:defRPr>
                <a:solidFill>
                  <a:schemeClr val="tx1"/>
                </a:solidFill>
              </a:defRPr>
            </a:lvl1pPr>
          </a:lstStyle>
          <a:p>
            <a:pPr algn="r"/>
            <a:fld id="{1FEECDAD-FF2E-45AB-89C8-CC474E4868FF}" type="slidenum">
              <a:rPr lang="fi-FI" smtClean="0"/>
              <a:pPr/>
              <a:t>‹#›</a:t>
            </a:fld>
            <a:endParaRPr lang="fi-FI" dirty="0"/>
          </a:p>
        </p:txBody>
      </p:sp>
      <p:pic>
        <p:nvPicPr>
          <p:cNvPr id="12" name="Kuva 11">
            <a:extLst>
              <a:ext uri="{FF2B5EF4-FFF2-40B4-BE49-F238E27FC236}">
                <a16:creationId xmlns:a16="http://schemas.microsoft.com/office/drawing/2014/main" id="{0B6DBD8B-FC4B-487A-9FD7-1171D1EEC9D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3611" y="6381709"/>
            <a:ext cx="1031164" cy="342288"/>
          </a:xfrm>
          <a:prstGeom prst="rect">
            <a:avLst/>
          </a:prstGeom>
        </p:spPr>
      </p:pic>
      <p:sp>
        <p:nvSpPr>
          <p:cNvPr id="16" name="Kuvan paikkamerkki 15">
            <a:extLst>
              <a:ext uri="{FF2B5EF4-FFF2-40B4-BE49-F238E27FC236}">
                <a16:creationId xmlns:a16="http://schemas.microsoft.com/office/drawing/2014/main" id="{3424B478-65C9-4207-9606-E2D1ECD2DAF1}"/>
              </a:ext>
            </a:extLst>
          </p:cNvPr>
          <p:cNvSpPr>
            <a:spLocks noGrp="1"/>
          </p:cNvSpPr>
          <p:nvPr>
            <p:ph type="pic" sz="quarter" idx="13"/>
          </p:nvPr>
        </p:nvSpPr>
        <p:spPr>
          <a:xfrm>
            <a:off x="6096000" y="1"/>
            <a:ext cx="6096000" cy="6857999"/>
          </a:xfrm>
        </p:spPr>
        <p:txBody>
          <a:bodyPr anchor="ctr"/>
          <a:lstStyle>
            <a:lvl1pPr algn="ctr">
              <a:buNone/>
              <a:defRPr/>
            </a:lvl1pPr>
          </a:lstStyle>
          <a:p>
            <a:endParaRPr lang="fi-FI" dirty="0"/>
          </a:p>
        </p:txBody>
      </p:sp>
    </p:spTree>
    <p:extLst>
      <p:ext uri="{BB962C8B-B14F-4D97-AF65-F5344CB8AC3E}">
        <p14:creationId xmlns:p14="http://schemas.microsoft.com/office/powerpoint/2010/main" val="19328050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erusdia - lyhyt teksti, neljän kuvan ryhmä">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114034-4788-4E7D-8FAD-8C978F2D8098}"/>
              </a:ext>
            </a:extLst>
          </p:cNvPr>
          <p:cNvSpPr>
            <a:spLocks noGrp="1"/>
          </p:cNvSpPr>
          <p:nvPr>
            <p:ph type="title" hasCustomPrompt="1"/>
          </p:nvPr>
        </p:nvSpPr>
        <p:spPr>
          <a:xfrm>
            <a:off x="613611" y="365125"/>
            <a:ext cx="5173579" cy="2202136"/>
          </a:xfrm>
        </p:spPr>
        <p:txBody>
          <a:bodyPr anchor="b"/>
          <a:lstStyle>
            <a:lvl1pPr>
              <a:defRPr b="1"/>
            </a:lvl1pPr>
          </a:lstStyle>
          <a:p>
            <a:r>
              <a:rPr lang="fi-FI" dirty="0"/>
              <a:t>Otsikko</a:t>
            </a:r>
          </a:p>
        </p:txBody>
      </p:sp>
      <p:sp>
        <p:nvSpPr>
          <p:cNvPr id="3" name="Sisällön paikkamerkki 2">
            <a:extLst>
              <a:ext uri="{FF2B5EF4-FFF2-40B4-BE49-F238E27FC236}">
                <a16:creationId xmlns:a16="http://schemas.microsoft.com/office/drawing/2014/main" id="{B7A34E0C-FFB6-4ADD-AAE0-D747CF66DC5A}"/>
              </a:ext>
            </a:extLst>
          </p:cNvPr>
          <p:cNvSpPr>
            <a:spLocks noGrp="1"/>
          </p:cNvSpPr>
          <p:nvPr>
            <p:ph idx="1"/>
          </p:nvPr>
        </p:nvSpPr>
        <p:spPr>
          <a:xfrm>
            <a:off x="613611" y="2701264"/>
            <a:ext cx="5173579" cy="3475699"/>
          </a:xfrm>
        </p:spPr>
        <p:txBody>
          <a:bodyPr/>
          <a:lstStyle>
            <a:lvl1pPr algn="l">
              <a:buFont typeface="Arial" panose="020B0604020202020204" pitchFamily="34" charset="0"/>
              <a:buChar char="•"/>
              <a:defRPr sz="2600"/>
            </a:lvl1pPr>
          </a:lstStyle>
          <a:p>
            <a:pPr lvl="0"/>
            <a:r>
              <a:rPr lang="fi-FI" dirty="0"/>
              <a:t>Muokkaa tekstin perustyylejä</a:t>
            </a:r>
          </a:p>
        </p:txBody>
      </p:sp>
      <p:sp>
        <p:nvSpPr>
          <p:cNvPr id="6" name="Dian numeron paikkamerkki 5">
            <a:extLst>
              <a:ext uri="{FF2B5EF4-FFF2-40B4-BE49-F238E27FC236}">
                <a16:creationId xmlns:a16="http://schemas.microsoft.com/office/drawing/2014/main" id="{04A5AD13-518E-457D-9C24-3BAC394C9C3F}"/>
              </a:ext>
            </a:extLst>
          </p:cNvPr>
          <p:cNvSpPr>
            <a:spLocks noGrp="1"/>
          </p:cNvSpPr>
          <p:nvPr>
            <p:ph type="sldNum" sz="quarter" idx="12"/>
          </p:nvPr>
        </p:nvSpPr>
        <p:spPr>
          <a:xfrm>
            <a:off x="4584572" y="6381709"/>
            <a:ext cx="1203157" cy="365125"/>
          </a:xfrm>
          <a:prstGeom prst="rect">
            <a:avLst/>
          </a:prstGeom>
        </p:spPr>
        <p:txBody>
          <a:bodyPr/>
          <a:lstStyle>
            <a:lvl1pPr algn="r">
              <a:defRPr>
                <a:solidFill>
                  <a:schemeClr val="tx1"/>
                </a:solidFill>
              </a:defRPr>
            </a:lvl1pPr>
          </a:lstStyle>
          <a:p>
            <a:pPr algn="r"/>
            <a:fld id="{1FEECDAD-FF2E-45AB-89C8-CC474E4868FF}" type="slidenum">
              <a:rPr lang="fi-FI" smtClean="0"/>
              <a:pPr/>
              <a:t>‹#›</a:t>
            </a:fld>
            <a:endParaRPr lang="fi-FI" dirty="0"/>
          </a:p>
        </p:txBody>
      </p:sp>
      <p:pic>
        <p:nvPicPr>
          <p:cNvPr id="12" name="Kuva 11">
            <a:extLst>
              <a:ext uri="{FF2B5EF4-FFF2-40B4-BE49-F238E27FC236}">
                <a16:creationId xmlns:a16="http://schemas.microsoft.com/office/drawing/2014/main" id="{0B6DBD8B-FC4B-487A-9FD7-1171D1EEC9D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3611" y="6381709"/>
            <a:ext cx="1031164" cy="342288"/>
          </a:xfrm>
          <a:prstGeom prst="rect">
            <a:avLst/>
          </a:prstGeom>
        </p:spPr>
      </p:pic>
      <p:sp>
        <p:nvSpPr>
          <p:cNvPr id="16" name="Kuvan paikkamerkki 15">
            <a:extLst>
              <a:ext uri="{FF2B5EF4-FFF2-40B4-BE49-F238E27FC236}">
                <a16:creationId xmlns:a16="http://schemas.microsoft.com/office/drawing/2014/main" id="{3424B478-65C9-4207-9606-E2D1ECD2DAF1}"/>
              </a:ext>
            </a:extLst>
          </p:cNvPr>
          <p:cNvSpPr>
            <a:spLocks noGrp="1"/>
          </p:cNvSpPr>
          <p:nvPr>
            <p:ph type="pic" sz="quarter" idx="13"/>
          </p:nvPr>
        </p:nvSpPr>
        <p:spPr>
          <a:xfrm>
            <a:off x="9216188" y="2"/>
            <a:ext cx="2975811" cy="3344778"/>
          </a:xfrm>
        </p:spPr>
        <p:txBody>
          <a:bodyPr anchor="ctr"/>
          <a:lstStyle>
            <a:lvl1pPr algn="ctr">
              <a:buNone/>
              <a:defRPr/>
            </a:lvl1pPr>
          </a:lstStyle>
          <a:p>
            <a:endParaRPr lang="fi-FI" dirty="0"/>
          </a:p>
        </p:txBody>
      </p:sp>
      <p:sp>
        <p:nvSpPr>
          <p:cNvPr id="9" name="Kuvan paikkamerkki 15">
            <a:extLst>
              <a:ext uri="{FF2B5EF4-FFF2-40B4-BE49-F238E27FC236}">
                <a16:creationId xmlns:a16="http://schemas.microsoft.com/office/drawing/2014/main" id="{8C494528-3791-4799-8681-9441AB64B401}"/>
              </a:ext>
            </a:extLst>
          </p:cNvPr>
          <p:cNvSpPr>
            <a:spLocks noGrp="1"/>
          </p:cNvSpPr>
          <p:nvPr>
            <p:ph type="pic" sz="quarter" idx="14"/>
          </p:nvPr>
        </p:nvSpPr>
        <p:spPr>
          <a:xfrm>
            <a:off x="9216189" y="3513220"/>
            <a:ext cx="2975811" cy="3344778"/>
          </a:xfrm>
        </p:spPr>
        <p:txBody>
          <a:bodyPr anchor="ctr"/>
          <a:lstStyle>
            <a:lvl1pPr algn="ctr">
              <a:buNone/>
              <a:defRPr/>
            </a:lvl1pPr>
          </a:lstStyle>
          <a:p>
            <a:endParaRPr lang="fi-FI" dirty="0"/>
          </a:p>
        </p:txBody>
      </p:sp>
      <p:sp>
        <p:nvSpPr>
          <p:cNvPr id="10" name="Kuvan paikkamerkki 15">
            <a:extLst>
              <a:ext uri="{FF2B5EF4-FFF2-40B4-BE49-F238E27FC236}">
                <a16:creationId xmlns:a16="http://schemas.microsoft.com/office/drawing/2014/main" id="{BAFAA222-D20C-4062-BE54-92562A34D4E3}"/>
              </a:ext>
            </a:extLst>
          </p:cNvPr>
          <p:cNvSpPr>
            <a:spLocks noGrp="1"/>
          </p:cNvSpPr>
          <p:nvPr>
            <p:ph type="pic" sz="quarter" idx="15"/>
          </p:nvPr>
        </p:nvSpPr>
        <p:spPr>
          <a:xfrm>
            <a:off x="6096000" y="-3"/>
            <a:ext cx="2975811" cy="3344778"/>
          </a:xfrm>
        </p:spPr>
        <p:txBody>
          <a:bodyPr anchor="ctr"/>
          <a:lstStyle>
            <a:lvl1pPr algn="ctr">
              <a:buNone/>
              <a:defRPr/>
            </a:lvl1pPr>
          </a:lstStyle>
          <a:p>
            <a:endParaRPr lang="fi-FI" dirty="0"/>
          </a:p>
        </p:txBody>
      </p:sp>
      <p:sp>
        <p:nvSpPr>
          <p:cNvPr id="11" name="Kuvan paikkamerkki 15">
            <a:extLst>
              <a:ext uri="{FF2B5EF4-FFF2-40B4-BE49-F238E27FC236}">
                <a16:creationId xmlns:a16="http://schemas.microsoft.com/office/drawing/2014/main" id="{6AAD6113-3035-4D36-8C51-CC3EC3D86C24}"/>
              </a:ext>
            </a:extLst>
          </p:cNvPr>
          <p:cNvSpPr>
            <a:spLocks noGrp="1"/>
          </p:cNvSpPr>
          <p:nvPr>
            <p:ph type="pic" sz="quarter" idx="16"/>
          </p:nvPr>
        </p:nvSpPr>
        <p:spPr>
          <a:xfrm>
            <a:off x="6095999" y="3501190"/>
            <a:ext cx="2975811" cy="3344778"/>
          </a:xfrm>
        </p:spPr>
        <p:txBody>
          <a:bodyPr anchor="ctr"/>
          <a:lstStyle>
            <a:lvl1pPr algn="ctr">
              <a:buNone/>
              <a:defRPr/>
            </a:lvl1pPr>
          </a:lstStyle>
          <a:p>
            <a:endParaRPr lang="fi-FI" dirty="0"/>
          </a:p>
        </p:txBody>
      </p:sp>
    </p:spTree>
    <p:extLst>
      <p:ext uri="{BB962C8B-B14F-4D97-AF65-F5344CB8AC3E}">
        <p14:creationId xmlns:p14="http://schemas.microsoft.com/office/powerpoint/2010/main" val="38942551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uvitusdia, kaksi kuvaa, lyhyet tekstit">
    <p:spTree>
      <p:nvGrpSpPr>
        <p:cNvPr id="1" name=""/>
        <p:cNvGrpSpPr/>
        <p:nvPr/>
      </p:nvGrpSpPr>
      <p:grpSpPr>
        <a:xfrm>
          <a:off x="0" y="0"/>
          <a:ext cx="0" cy="0"/>
          <a:chOff x="0" y="0"/>
          <a:chExt cx="0" cy="0"/>
        </a:xfrm>
      </p:grpSpPr>
      <p:pic>
        <p:nvPicPr>
          <p:cNvPr id="12" name="Kuva 11">
            <a:extLst>
              <a:ext uri="{FF2B5EF4-FFF2-40B4-BE49-F238E27FC236}">
                <a16:creationId xmlns:a16="http://schemas.microsoft.com/office/drawing/2014/main" id="{0B6DBD8B-FC4B-487A-9FD7-1171D1EEC9D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3611" y="6381709"/>
            <a:ext cx="1031164" cy="342288"/>
          </a:xfrm>
          <a:prstGeom prst="rect">
            <a:avLst/>
          </a:prstGeom>
        </p:spPr>
      </p:pic>
      <p:sp>
        <p:nvSpPr>
          <p:cNvPr id="16" name="Kuvan paikkamerkki 15">
            <a:extLst>
              <a:ext uri="{FF2B5EF4-FFF2-40B4-BE49-F238E27FC236}">
                <a16:creationId xmlns:a16="http://schemas.microsoft.com/office/drawing/2014/main" id="{3424B478-65C9-4207-9606-E2D1ECD2DAF1}"/>
              </a:ext>
            </a:extLst>
          </p:cNvPr>
          <p:cNvSpPr>
            <a:spLocks noGrp="1"/>
          </p:cNvSpPr>
          <p:nvPr>
            <p:ph type="pic" sz="quarter" idx="13"/>
          </p:nvPr>
        </p:nvSpPr>
        <p:spPr>
          <a:xfrm>
            <a:off x="6095997" y="3429000"/>
            <a:ext cx="6096004" cy="3429000"/>
          </a:xfrm>
        </p:spPr>
        <p:txBody>
          <a:bodyPr anchor="ctr"/>
          <a:lstStyle>
            <a:lvl1pPr algn="ctr">
              <a:buNone/>
              <a:defRPr/>
            </a:lvl1pPr>
          </a:lstStyle>
          <a:p>
            <a:endParaRPr lang="fi-FI" dirty="0"/>
          </a:p>
        </p:txBody>
      </p:sp>
      <p:sp>
        <p:nvSpPr>
          <p:cNvPr id="9" name="Sisällön paikkamerkki 2">
            <a:extLst>
              <a:ext uri="{FF2B5EF4-FFF2-40B4-BE49-F238E27FC236}">
                <a16:creationId xmlns:a16="http://schemas.microsoft.com/office/drawing/2014/main" id="{9EAED76A-E64E-4143-8919-B555FF90025A}"/>
              </a:ext>
            </a:extLst>
          </p:cNvPr>
          <p:cNvSpPr>
            <a:spLocks noGrp="1"/>
          </p:cNvSpPr>
          <p:nvPr>
            <p:ph idx="14"/>
          </p:nvPr>
        </p:nvSpPr>
        <p:spPr>
          <a:xfrm>
            <a:off x="6571863" y="574912"/>
            <a:ext cx="5173579" cy="2279176"/>
          </a:xfrm>
        </p:spPr>
        <p:txBody>
          <a:bodyPr anchor="ctr">
            <a:normAutofit/>
          </a:bodyPr>
          <a:lstStyle>
            <a:lvl1pPr algn="ctr">
              <a:buNone/>
              <a:defRPr sz="2600"/>
            </a:lvl1pPr>
          </a:lstStyle>
          <a:p>
            <a:pPr lvl="0"/>
            <a:r>
              <a:rPr lang="fi-FI" dirty="0"/>
              <a:t>Muokkaa tekstin perustyylejä</a:t>
            </a:r>
          </a:p>
        </p:txBody>
      </p:sp>
      <p:sp>
        <p:nvSpPr>
          <p:cNvPr id="8" name="Kuvan paikkamerkki 7">
            <a:extLst>
              <a:ext uri="{FF2B5EF4-FFF2-40B4-BE49-F238E27FC236}">
                <a16:creationId xmlns:a16="http://schemas.microsoft.com/office/drawing/2014/main" id="{F570223F-6162-4B76-97DD-6247D8BE9D3D}"/>
              </a:ext>
            </a:extLst>
          </p:cNvPr>
          <p:cNvSpPr>
            <a:spLocks noGrp="1"/>
          </p:cNvSpPr>
          <p:nvPr>
            <p:ph type="pic" sz="quarter" idx="15"/>
          </p:nvPr>
        </p:nvSpPr>
        <p:spPr>
          <a:xfrm>
            <a:off x="-1" y="0"/>
            <a:ext cx="6095997" cy="3429000"/>
          </a:xfrm>
        </p:spPr>
        <p:txBody>
          <a:bodyPr anchor="ctr"/>
          <a:lstStyle>
            <a:lvl1pPr algn="ctr">
              <a:buNone/>
              <a:defRPr/>
            </a:lvl1pPr>
          </a:lstStyle>
          <a:p>
            <a:endParaRPr lang="fi-FI" dirty="0"/>
          </a:p>
        </p:txBody>
      </p:sp>
      <p:sp>
        <p:nvSpPr>
          <p:cNvPr id="13" name="Sisällön paikkamerkki 2">
            <a:extLst>
              <a:ext uri="{FF2B5EF4-FFF2-40B4-BE49-F238E27FC236}">
                <a16:creationId xmlns:a16="http://schemas.microsoft.com/office/drawing/2014/main" id="{54C77ACF-C6B6-4A9E-A2B2-B21D1D396D18}"/>
              </a:ext>
            </a:extLst>
          </p:cNvPr>
          <p:cNvSpPr>
            <a:spLocks noGrp="1"/>
          </p:cNvSpPr>
          <p:nvPr>
            <p:ph idx="16"/>
          </p:nvPr>
        </p:nvSpPr>
        <p:spPr>
          <a:xfrm>
            <a:off x="461208" y="4003912"/>
            <a:ext cx="5173579" cy="2279176"/>
          </a:xfrm>
        </p:spPr>
        <p:txBody>
          <a:bodyPr anchor="ctr">
            <a:normAutofit/>
          </a:bodyPr>
          <a:lstStyle>
            <a:lvl1pPr algn="ctr">
              <a:buNone/>
              <a:defRPr sz="2600"/>
            </a:lvl1pPr>
          </a:lstStyle>
          <a:p>
            <a:pPr lvl="0"/>
            <a:r>
              <a:rPr lang="fi-FI" dirty="0"/>
              <a:t>Muokkaa tekstin perustyylejä</a:t>
            </a:r>
          </a:p>
        </p:txBody>
      </p:sp>
      <p:sp>
        <p:nvSpPr>
          <p:cNvPr id="14" name="Dian numeron paikkamerkki 5">
            <a:extLst>
              <a:ext uri="{FF2B5EF4-FFF2-40B4-BE49-F238E27FC236}">
                <a16:creationId xmlns:a16="http://schemas.microsoft.com/office/drawing/2014/main" id="{F1D70CBA-BB94-472F-B008-1D7EC5287B67}"/>
              </a:ext>
            </a:extLst>
          </p:cNvPr>
          <p:cNvSpPr>
            <a:spLocks noGrp="1"/>
          </p:cNvSpPr>
          <p:nvPr>
            <p:ph type="sldNum" sz="quarter" idx="12"/>
          </p:nvPr>
        </p:nvSpPr>
        <p:spPr>
          <a:xfrm>
            <a:off x="4431630" y="6381709"/>
            <a:ext cx="1203157" cy="365125"/>
          </a:xfrm>
          <a:prstGeom prst="rect">
            <a:avLst/>
          </a:prstGeom>
        </p:spPr>
        <p:txBody>
          <a:bodyPr/>
          <a:lstStyle>
            <a:lvl1pPr algn="r">
              <a:defRPr>
                <a:solidFill>
                  <a:schemeClr val="tx1"/>
                </a:solidFill>
              </a:defRPr>
            </a:lvl1pPr>
          </a:lstStyle>
          <a:p>
            <a:pPr algn="r"/>
            <a:fld id="{1FEECDAD-FF2E-45AB-89C8-CC474E4868FF}" type="slidenum">
              <a:rPr lang="fi-FI" smtClean="0"/>
              <a:pPr/>
              <a:t>‹#›</a:t>
            </a:fld>
            <a:endParaRPr lang="fi-FI" dirty="0"/>
          </a:p>
        </p:txBody>
      </p:sp>
    </p:spTree>
    <p:extLst>
      <p:ext uri="{BB962C8B-B14F-4D97-AF65-F5344CB8AC3E}">
        <p14:creationId xmlns:p14="http://schemas.microsoft.com/office/powerpoint/2010/main" val="36488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01A23EA-6DDD-4B00-BBDE-B9794C43BCA2}"/>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5C477025-56A4-403B-AAE7-D0E050FABBAA}"/>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D754A41E-E07C-479E-B538-613EA0FA78E3}"/>
              </a:ext>
            </a:extLst>
          </p:cNvPr>
          <p:cNvSpPr>
            <a:spLocks noGrp="1"/>
          </p:cNvSpPr>
          <p:nvPr>
            <p:ph type="dt" sz="half" idx="10"/>
          </p:nvPr>
        </p:nvSpPr>
        <p:spPr/>
        <p:txBody>
          <a:bodyPr/>
          <a:lstStyle/>
          <a:p>
            <a:fld id="{420FC5DB-421C-4C7F-ADF5-9D1F5BEA7669}" type="datetimeFigureOut">
              <a:rPr lang="fi-FI" smtClean="0"/>
              <a:t>11.2.2021</a:t>
            </a:fld>
            <a:endParaRPr lang="fi-FI"/>
          </a:p>
        </p:txBody>
      </p:sp>
      <p:sp>
        <p:nvSpPr>
          <p:cNvPr id="5" name="Alatunnisteen paikkamerkki 4">
            <a:extLst>
              <a:ext uri="{FF2B5EF4-FFF2-40B4-BE49-F238E27FC236}">
                <a16:creationId xmlns:a16="http://schemas.microsoft.com/office/drawing/2014/main" id="{3DE82B5D-0F0C-40EF-835F-EDB0C2D1A15A}"/>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E57E4E91-589A-439D-AFEA-70D49371FFE6}"/>
              </a:ext>
            </a:extLst>
          </p:cNvPr>
          <p:cNvSpPr>
            <a:spLocks noGrp="1"/>
          </p:cNvSpPr>
          <p:nvPr>
            <p:ph type="sldNum" sz="quarter" idx="12"/>
          </p:nvPr>
        </p:nvSpPr>
        <p:spPr/>
        <p:txBody>
          <a:bodyPr/>
          <a:lstStyle/>
          <a:p>
            <a:fld id="{3B3773DB-D3CF-4945-BB59-9FD7B4342C1E}" type="slidenum">
              <a:rPr lang="fi-FI" smtClean="0"/>
              <a:t>‹#›</a:t>
            </a:fld>
            <a:endParaRPr lang="fi-FI"/>
          </a:p>
        </p:txBody>
      </p:sp>
    </p:spTree>
    <p:extLst>
      <p:ext uri="{BB962C8B-B14F-4D97-AF65-F5344CB8AC3E}">
        <p14:creationId xmlns:p14="http://schemas.microsoft.com/office/powerpoint/2010/main" val="23887261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uvitusdia, kolme kuvaa, lyhyt teksti">
    <p:spTree>
      <p:nvGrpSpPr>
        <p:cNvPr id="1" name=""/>
        <p:cNvGrpSpPr/>
        <p:nvPr/>
      </p:nvGrpSpPr>
      <p:grpSpPr>
        <a:xfrm>
          <a:off x="0" y="0"/>
          <a:ext cx="0" cy="0"/>
          <a:chOff x="0" y="0"/>
          <a:chExt cx="0" cy="0"/>
        </a:xfrm>
      </p:grpSpPr>
      <p:pic>
        <p:nvPicPr>
          <p:cNvPr id="12" name="Kuva 11">
            <a:extLst>
              <a:ext uri="{FF2B5EF4-FFF2-40B4-BE49-F238E27FC236}">
                <a16:creationId xmlns:a16="http://schemas.microsoft.com/office/drawing/2014/main" id="{0B6DBD8B-FC4B-487A-9FD7-1171D1EEC9D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3611" y="6381709"/>
            <a:ext cx="1031164" cy="342288"/>
          </a:xfrm>
          <a:prstGeom prst="rect">
            <a:avLst/>
          </a:prstGeom>
        </p:spPr>
      </p:pic>
      <p:sp>
        <p:nvSpPr>
          <p:cNvPr id="8" name="Kuvan paikkamerkki 7">
            <a:extLst>
              <a:ext uri="{FF2B5EF4-FFF2-40B4-BE49-F238E27FC236}">
                <a16:creationId xmlns:a16="http://schemas.microsoft.com/office/drawing/2014/main" id="{F570223F-6162-4B76-97DD-6247D8BE9D3D}"/>
              </a:ext>
            </a:extLst>
          </p:cNvPr>
          <p:cNvSpPr>
            <a:spLocks noGrp="1"/>
          </p:cNvSpPr>
          <p:nvPr>
            <p:ph type="pic" sz="quarter" idx="15"/>
          </p:nvPr>
        </p:nvSpPr>
        <p:spPr>
          <a:xfrm>
            <a:off x="-1" y="0"/>
            <a:ext cx="5991727" cy="3294997"/>
          </a:xfrm>
        </p:spPr>
        <p:txBody>
          <a:bodyPr anchor="ctr"/>
          <a:lstStyle>
            <a:lvl1pPr algn="ctr">
              <a:buNone/>
              <a:defRPr/>
            </a:lvl1pPr>
          </a:lstStyle>
          <a:p>
            <a:endParaRPr lang="fi-FI" dirty="0"/>
          </a:p>
        </p:txBody>
      </p:sp>
      <p:sp>
        <p:nvSpPr>
          <p:cNvPr id="13" name="Sisällön paikkamerkki 2">
            <a:extLst>
              <a:ext uri="{FF2B5EF4-FFF2-40B4-BE49-F238E27FC236}">
                <a16:creationId xmlns:a16="http://schemas.microsoft.com/office/drawing/2014/main" id="{54C77ACF-C6B6-4A9E-A2B2-B21D1D396D18}"/>
              </a:ext>
            </a:extLst>
          </p:cNvPr>
          <p:cNvSpPr>
            <a:spLocks noGrp="1"/>
          </p:cNvSpPr>
          <p:nvPr>
            <p:ph idx="16"/>
          </p:nvPr>
        </p:nvSpPr>
        <p:spPr>
          <a:xfrm>
            <a:off x="461208" y="4003912"/>
            <a:ext cx="5173579" cy="2279176"/>
          </a:xfrm>
        </p:spPr>
        <p:txBody>
          <a:bodyPr anchor="ctr">
            <a:normAutofit/>
          </a:bodyPr>
          <a:lstStyle>
            <a:lvl1pPr algn="ctr">
              <a:buNone/>
              <a:defRPr sz="2600"/>
            </a:lvl1pPr>
          </a:lstStyle>
          <a:p>
            <a:pPr lvl="0"/>
            <a:r>
              <a:rPr lang="fi-FI" dirty="0"/>
              <a:t>Muokkaa tekstin perustyylejä</a:t>
            </a:r>
          </a:p>
        </p:txBody>
      </p:sp>
      <p:sp>
        <p:nvSpPr>
          <p:cNvPr id="10" name="Kuvan paikkamerkki 7">
            <a:extLst>
              <a:ext uri="{FF2B5EF4-FFF2-40B4-BE49-F238E27FC236}">
                <a16:creationId xmlns:a16="http://schemas.microsoft.com/office/drawing/2014/main" id="{E1037746-D505-4B54-9622-F01D81E77DF4}"/>
              </a:ext>
            </a:extLst>
          </p:cNvPr>
          <p:cNvSpPr>
            <a:spLocks noGrp="1"/>
          </p:cNvSpPr>
          <p:nvPr>
            <p:ph type="pic" sz="quarter" idx="17"/>
          </p:nvPr>
        </p:nvSpPr>
        <p:spPr>
          <a:xfrm>
            <a:off x="6200273" y="0"/>
            <a:ext cx="5991727" cy="3294996"/>
          </a:xfrm>
        </p:spPr>
        <p:txBody>
          <a:bodyPr anchor="ctr"/>
          <a:lstStyle>
            <a:lvl1pPr algn="ctr">
              <a:buNone/>
              <a:defRPr/>
            </a:lvl1pPr>
          </a:lstStyle>
          <a:p>
            <a:endParaRPr lang="fi-FI" dirty="0"/>
          </a:p>
        </p:txBody>
      </p:sp>
      <p:sp>
        <p:nvSpPr>
          <p:cNvPr id="11" name="Kuvan paikkamerkki 7">
            <a:extLst>
              <a:ext uri="{FF2B5EF4-FFF2-40B4-BE49-F238E27FC236}">
                <a16:creationId xmlns:a16="http://schemas.microsoft.com/office/drawing/2014/main" id="{CADCCD82-E1D4-4BE7-AFF3-33AD53B51531}"/>
              </a:ext>
            </a:extLst>
          </p:cNvPr>
          <p:cNvSpPr>
            <a:spLocks noGrp="1"/>
          </p:cNvSpPr>
          <p:nvPr>
            <p:ph type="pic" sz="quarter" idx="18"/>
          </p:nvPr>
        </p:nvSpPr>
        <p:spPr>
          <a:xfrm>
            <a:off x="6200272" y="3563003"/>
            <a:ext cx="5991728" cy="3294997"/>
          </a:xfrm>
        </p:spPr>
        <p:txBody>
          <a:bodyPr anchor="ctr"/>
          <a:lstStyle>
            <a:lvl1pPr algn="ctr">
              <a:buNone/>
              <a:defRPr/>
            </a:lvl1pPr>
          </a:lstStyle>
          <a:p>
            <a:endParaRPr lang="fi-FI" dirty="0"/>
          </a:p>
        </p:txBody>
      </p:sp>
      <p:sp>
        <p:nvSpPr>
          <p:cNvPr id="14" name="Dian numeron paikkamerkki 5">
            <a:extLst>
              <a:ext uri="{FF2B5EF4-FFF2-40B4-BE49-F238E27FC236}">
                <a16:creationId xmlns:a16="http://schemas.microsoft.com/office/drawing/2014/main" id="{A54795CB-B10B-4EB2-9D39-11D96DFD0E51}"/>
              </a:ext>
            </a:extLst>
          </p:cNvPr>
          <p:cNvSpPr>
            <a:spLocks noGrp="1"/>
          </p:cNvSpPr>
          <p:nvPr>
            <p:ph type="sldNum" sz="quarter" idx="12"/>
          </p:nvPr>
        </p:nvSpPr>
        <p:spPr>
          <a:xfrm>
            <a:off x="4431630" y="6381709"/>
            <a:ext cx="1203157" cy="365125"/>
          </a:xfrm>
          <a:prstGeom prst="rect">
            <a:avLst/>
          </a:prstGeom>
        </p:spPr>
        <p:txBody>
          <a:bodyPr/>
          <a:lstStyle>
            <a:lvl1pPr algn="r">
              <a:defRPr>
                <a:solidFill>
                  <a:schemeClr val="tx1"/>
                </a:solidFill>
              </a:defRPr>
            </a:lvl1pPr>
          </a:lstStyle>
          <a:p>
            <a:pPr algn="r"/>
            <a:fld id="{1FEECDAD-FF2E-45AB-89C8-CC474E4868FF}" type="slidenum">
              <a:rPr lang="fi-FI" smtClean="0"/>
              <a:pPr/>
              <a:t>‹#›</a:t>
            </a:fld>
            <a:endParaRPr lang="fi-FI" dirty="0"/>
          </a:p>
        </p:txBody>
      </p:sp>
    </p:spTree>
    <p:extLst>
      <p:ext uri="{BB962C8B-B14F-4D97-AF65-F5344CB8AC3E}">
        <p14:creationId xmlns:p14="http://schemas.microsoft.com/office/powerpoint/2010/main" val="29867316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inaus tai lyhyt ajatus pelkkänä tekstinä">
    <p:spTree>
      <p:nvGrpSpPr>
        <p:cNvPr id="1" name=""/>
        <p:cNvGrpSpPr/>
        <p:nvPr/>
      </p:nvGrpSpPr>
      <p:grpSpPr>
        <a:xfrm>
          <a:off x="0" y="0"/>
          <a:ext cx="0" cy="0"/>
          <a:chOff x="0" y="0"/>
          <a:chExt cx="0" cy="0"/>
        </a:xfrm>
      </p:grpSpPr>
      <p:sp>
        <p:nvSpPr>
          <p:cNvPr id="4" name="Suorakulmio 3">
            <a:extLst>
              <a:ext uri="{FF2B5EF4-FFF2-40B4-BE49-F238E27FC236}">
                <a16:creationId xmlns:a16="http://schemas.microsoft.com/office/drawing/2014/main" id="{4F080E58-FE79-49F2-9E6D-2F3447B011EE}"/>
              </a:ext>
            </a:extLst>
          </p:cNvPr>
          <p:cNvSpPr/>
          <p:nvPr userDrawn="1"/>
        </p:nvSpPr>
        <p:spPr>
          <a:xfrm>
            <a:off x="0" y="0"/>
            <a:ext cx="12192000" cy="5961862"/>
          </a:xfrm>
          <a:prstGeom prst="rect">
            <a:avLst/>
          </a:prstGeom>
          <a:solidFill>
            <a:srgbClr val="286FB7"/>
          </a:solidFill>
          <a:ln>
            <a:solidFill>
              <a:srgbClr val="286F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2" name="Kuva 11">
            <a:extLst>
              <a:ext uri="{FF2B5EF4-FFF2-40B4-BE49-F238E27FC236}">
                <a16:creationId xmlns:a16="http://schemas.microsoft.com/office/drawing/2014/main" id="{0B6DBD8B-FC4B-487A-9FD7-1171D1EEC9D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3611" y="6381709"/>
            <a:ext cx="1031164" cy="342288"/>
          </a:xfrm>
          <a:prstGeom prst="rect">
            <a:avLst/>
          </a:prstGeom>
        </p:spPr>
      </p:pic>
      <p:sp>
        <p:nvSpPr>
          <p:cNvPr id="13" name="Sisällön paikkamerkki 2">
            <a:extLst>
              <a:ext uri="{FF2B5EF4-FFF2-40B4-BE49-F238E27FC236}">
                <a16:creationId xmlns:a16="http://schemas.microsoft.com/office/drawing/2014/main" id="{54C77ACF-C6B6-4A9E-A2B2-B21D1D396D18}"/>
              </a:ext>
            </a:extLst>
          </p:cNvPr>
          <p:cNvSpPr>
            <a:spLocks noGrp="1"/>
          </p:cNvSpPr>
          <p:nvPr>
            <p:ph idx="16"/>
          </p:nvPr>
        </p:nvSpPr>
        <p:spPr>
          <a:xfrm>
            <a:off x="1233467" y="896138"/>
            <a:ext cx="9725066" cy="3922295"/>
          </a:xfrm>
        </p:spPr>
        <p:txBody>
          <a:bodyPr anchor="ctr">
            <a:normAutofit/>
          </a:bodyPr>
          <a:lstStyle>
            <a:lvl1pPr algn="ctr">
              <a:buNone/>
              <a:defRPr sz="3600" b="1" i="1">
                <a:solidFill>
                  <a:schemeClr val="bg1"/>
                </a:solidFill>
                <a:latin typeface="+mj-lt"/>
              </a:defRPr>
            </a:lvl1pPr>
          </a:lstStyle>
          <a:p>
            <a:pPr lvl="0"/>
            <a:r>
              <a:rPr lang="fi-FI" dirty="0"/>
              <a:t>Muokkaa tekstin perustyylejä</a:t>
            </a:r>
          </a:p>
        </p:txBody>
      </p:sp>
      <p:sp>
        <p:nvSpPr>
          <p:cNvPr id="14" name="Dian numeron paikkamerkki 5">
            <a:extLst>
              <a:ext uri="{FF2B5EF4-FFF2-40B4-BE49-F238E27FC236}">
                <a16:creationId xmlns:a16="http://schemas.microsoft.com/office/drawing/2014/main" id="{A54795CB-B10B-4EB2-9D39-11D96DFD0E51}"/>
              </a:ext>
            </a:extLst>
          </p:cNvPr>
          <p:cNvSpPr>
            <a:spLocks noGrp="1"/>
          </p:cNvSpPr>
          <p:nvPr>
            <p:ph type="sldNum" sz="quarter" idx="12"/>
          </p:nvPr>
        </p:nvSpPr>
        <p:spPr>
          <a:xfrm>
            <a:off x="10820398" y="6381709"/>
            <a:ext cx="1203157" cy="365125"/>
          </a:xfrm>
          <a:prstGeom prst="rect">
            <a:avLst/>
          </a:prstGeom>
        </p:spPr>
        <p:txBody>
          <a:bodyPr/>
          <a:lstStyle>
            <a:lvl1pPr algn="r">
              <a:defRPr>
                <a:solidFill>
                  <a:schemeClr val="tx1"/>
                </a:solidFill>
              </a:defRPr>
            </a:lvl1pPr>
          </a:lstStyle>
          <a:p>
            <a:pPr algn="r"/>
            <a:fld id="{1FEECDAD-FF2E-45AB-89C8-CC474E4868FF}" type="slidenum">
              <a:rPr lang="fi-FI" smtClean="0"/>
              <a:pPr/>
              <a:t>‹#›</a:t>
            </a:fld>
            <a:endParaRPr lang="fi-FI" dirty="0"/>
          </a:p>
        </p:txBody>
      </p:sp>
    </p:spTree>
    <p:extLst>
      <p:ext uri="{BB962C8B-B14F-4D97-AF65-F5344CB8AC3E}">
        <p14:creationId xmlns:p14="http://schemas.microsoft.com/office/powerpoint/2010/main" val="14778574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älilehti - Kuva ja otsikko - Marttaruutu">
    <p:spTree>
      <p:nvGrpSpPr>
        <p:cNvPr id="1" name=""/>
        <p:cNvGrpSpPr/>
        <p:nvPr/>
      </p:nvGrpSpPr>
      <p:grpSpPr>
        <a:xfrm>
          <a:off x="0" y="0"/>
          <a:ext cx="0" cy="0"/>
          <a:chOff x="0" y="0"/>
          <a:chExt cx="0" cy="0"/>
        </a:xfrm>
      </p:grpSpPr>
      <p:pic>
        <p:nvPicPr>
          <p:cNvPr id="3" name="Kuva 2" descr="Kuva, joka sisältää kohteen henkilö, mies, ulko, vaatetus&#10;&#10;Kuvaus luotu automaattisesti">
            <a:extLst>
              <a:ext uri="{FF2B5EF4-FFF2-40B4-BE49-F238E27FC236}">
                <a16:creationId xmlns:a16="http://schemas.microsoft.com/office/drawing/2014/main" id="{7C4FE22B-3E92-48B8-9B80-74E981D99B9A}"/>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12192000" cy="6858001"/>
          </a:xfrm>
          <a:prstGeom prst="rect">
            <a:avLst/>
          </a:prstGeom>
        </p:spPr>
      </p:pic>
      <p:sp>
        <p:nvSpPr>
          <p:cNvPr id="21" name="Tekstin paikkamerkki 20">
            <a:extLst>
              <a:ext uri="{FF2B5EF4-FFF2-40B4-BE49-F238E27FC236}">
                <a16:creationId xmlns:a16="http://schemas.microsoft.com/office/drawing/2014/main" id="{A969BA7A-569F-487A-86D1-27B1B9B79345}"/>
              </a:ext>
            </a:extLst>
          </p:cNvPr>
          <p:cNvSpPr>
            <a:spLocks noGrp="1"/>
          </p:cNvSpPr>
          <p:nvPr>
            <p:ph type="body" sz="quarter" idx="14" hasCustomPrompt="1"/>
          </p:nvPr>
        </p:nvSpPr>
        <p:spPr>
          <a:xfrm>
            <a:off x="1728716" y="1279478"/>
            <a:ext cx="8734567" cy="4299044"/>
          </a:xfrm>
        </p:spPr>
        <p:txBody>
          <a:bodyPr anchor="ctr">
            <a:noAutofit/>
          </a:bodyPr>
          <a:lstStyle>
            <a:lvl1pPr algn="ctr">
              <a:buNone/>
              <a:defRPr sz="8000" b="1">
                <a:solidFill>
                  <a:schemeClr val="bg1"/>
                </a:solidFill>
                <a:latin typeface="+mj-lt"/>
              </a:defRPr>
            </a:lvl1pPr>
          </a:lstStyle>
          <a:p>
            <a:pPr lvl="0"/>
            <a:r>
              <a:rPr lang="fi-FI" dirty="0"/>
              <a:t>Otsikko</a:t>
            </a:r>
          </a:p>
        </p:txBody>
      </p:sp>
      <p:sp>
        <p:nvSpPr>
          <p:cNvPr id="7" name="Dian numeron paikkamerkki 5">
            <a:extLst>
              <a:ext uri="{FF2B5EF4-FFF2-40B4-BE49-F238E27FC236}">
                <a16:creationId xmlns:a16="http://schemas.microsoft.com/office/drawing/2014/main" id="{21AE4D50-4943-4CF9-BD44-E29D1800E6A0}"/>
              </a:ext>
            </a:extLst>
          </p:cNvPr>
          <p:cNvSpPr txBox="1">
            <a:spLocks/>
          </p:cNvSpPr>
          <p:nvPr userDrawn="1"/>
        </p:nvSpPr>
        <p:spPr>
          <a:xfrm>
            <a:off x="10889120" y="6393741"/>
            <a:ext cx="1203157" cy="365125"/>
          </a:xfrm>
          <a:prstGeom prst="rect">
            <a:avLst/>
          </a:prstGeom>
        </p:spPr>
        <p:txBody>
          <a:bodyPr/>
          <a:lstStyle>
            <a:defPPr>
              <a:defRPr lang="fi-FI"/>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EECDAD-FF2E-45AB-89C8-CC474E4868FF}" type="slidenum">
              <a:rPr lang="fi-FI" smtClean="0">
                <a:solidFill>
                  <a:schemeClr val="bg1"/>
                </a:solidFill>
              </a:rPr>
              <a:pPr/>
              <a:t>‹#›</a:t>
            </a:fld>
            <a:endParaRPr lang="fi-FI" dirty="0">
              <a:solidFill>
                <a:schemeClr val="bg1"/>
              </a:solidFill>
            </a:endParaRPr>
          </a:p>
        </p:txBody>
      </p:sp>
      <p:pic>
        <p:nvPicPr>
          <p:cNvPr id="11" name="Kuva 10" descr="Kuva, joka sisältää kohteen piirtäminen&#10;&#10;Kuvaus luotu automaattisesti">
            <a:extLst>
              <a:ext uri="{FF2B5EF4-FFF2-40B4-BE49-F238E27FC236}">
                <a16:creationId xmlns:a16="http://schemas.microsoft.com/office/drawing/2014/main" id="{523E4C53-D7BC-495C-80E5-D5E19B65BC3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13611" y="6381709"/>
            <a:ext cx="1031164" cy="342288"/>
          </a:xfrm>
          <a:prstGeom prst="rect">
            <a:avLst/>
          </a:prstGeom>
        </p:spPr>
      </p:pic>
    </p:spTree>
    <p:extLst>
      <p:ext uri="{BB962C8B-B14F-4D97-AF65-F5344CB8AC3E}">
        <p14:creationId xmlns:p14="http://schemas.microsoft.com/office/powerpoint/2010/main" val="1573150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älilehti - Kuva ja otsikko - Kasvin yksityiskohta">
    <p:spTree>
      <p:nvGrpSpPr>
        <p:cNvPr id="1" name=""/>
        <p:cNvGrpSpPr/>
        <p:nvPr/>
      </p:nvGrpSpPr>
      <p:grpSpPr>
        <a:xfrm>
          <a:off x="0" y="0"/>
          <a:ext cx="0" cy="0"/>
          <a:chOff x="0" y="0"/>
          <a:chExt cx="0" cy="0"/>
        </a:xfrm>
      </p:grpSpPr>
      <p:pic>
        <p:nvPicPr>
          <p:cNvPr id="27" name="Kuva 26" descr="Kuva, joka sisältää kohteen vihreä, istuminen, katsominen, päällä pitäminen&#10;&#10;Kuvaus luotu automaattisesti">
            <a:extLst>
              <a:ext uri="{FF2B5EF4-FFF2-40B4-BE49-F238E27FC236}">
                <a16:creationId xmlns:a16="http://schemas.microsoft.com/office/drawing/2014/main" id="{80F6FAE9-591F-4B34-B3B1-AED29C36AEA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87872" cy="6858000"/>
          </a:xfrm>
          <a:prstGeom prst="rect">
            <a:avLst/>
          </a:prstGeom>
        </p:spPr>
      </p:pic>
      <p:sp>
        <p:nvSpPr>
          <p:cNvPr id="21" name="Tekstin paikkamerkki 20">
            <a:extLst>
              <a:ext uri="{FF2B5EF4-FFF2-40B4-BE49-F238E27FC236}">
                <a16:creationId xmlns:a16="http://schemas.microsoft.com/office/drawing/2014/main" id="{A969BA7A-569F-487A-86D1-27B1B9B79345}"/>
              </a:ext>
            </a:extLst>
          </p:cNvPr>
          <p:cNvSpPr>
            <a:spLocks noGrp="1"/>
          </p:cNvSpPr>
          <p:nvPr>
            <p:ph type="body" sz="quarter" idx="14" hasCustomPrompt="1"/>
          </p:nvPr>
        </p:nvSpPr>
        <p:spPr>
          <a:xfrm>
            <a:off x="1728716" y="1279478"/>
            <a:ext cx="8734567" cy="4299044"/>
          </a:xfrm>
        </p:spPr>
        <p:txBody>
          <a:bodyPr anchor="ctr">
            <a:noAutofit/>
          </a:bodyPr>
          <a:lstStyle>
            <a:lvl1pPr algn="ctr">
              <a:buNone/>
              <a:defRPr sz="8000" b="1">
                <a:solidFill>
                  <a:schemeClr val="bg1"/>
                </a:solidFill>
                <a:latin typeface="+mj-lt"/>
              </a:defRPr>
            </a:lvl1pPr>
          </a:lstStyle>
          <a:p>
            <a:pPr lvl="0"/>
            <a:r>
              <a:rPr lang="fi-FI" dirty="0"/>
              <a:t>Otsikko</a:t>
            </a:r>
          </a:p>
        </p:txBody>
      </p:sp>
      <p:sp>
        <p:nvSpPr>
          <p:cNvPr id="7" name="Dian numeron paikkamerkki 5">
            <a:extLst>
              <a:ext uri="{FF2B5EF4-FFF2-40B4-BE49-F238E27FC236}">
                <a16:creationId xmlns:a16="http://schemas.microsoft.com/office/drawing/2014/main" id="{21AE4D50-4943-4CF9-BD44-E29D1800E6A0}"/>
              </a:ext>
            </a:extLst>
          </p:cNvPr>
          <p:cNvSpPr txBox="1">
            <a:spLocks/>
          </p:cNvSpPr>
          <p:nvPr userDrawn="1"/>
        </p:nvSpPr>
        <p:spPr>
          <a:xfrm>
            <a:off x="10889120" y="6393741"/>
            <a:ext cx="1203157" cy="365125"/>
          </a:xfrm>
          <a:prstGeom prst="rect">
            <a:avLst/>
          </a:prstGeom>
        </p:spPr>
        <p:txBody>
          <a:bodyPr/>
          <a:lstStyle>
            <a:defPPr>
              <a:defRPr lang="fi-FI"/>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EECDAD-FF2E-45AB-89C8-CC474E4868FF}" type="slidenum">
              <a:rPr lang="fi-FI" smtClean="0">
                <a:solidFill>
                  <a:schemeClr val="bg1"/>
                </a:solidFill>
              </a:rPr>
              <a:pPr/>
              <a:t>‹#›</a:t>
            </a:fld>
            <a:endParaRPr lang="fi-FI" dirty="0">
              <a:solidFill>
                <a:schemeClr val="bg1"/>
              </a:solidFill>
            </a:endParaRPr>
          </a:p>
        </p:txBody>
      </p:sp>
      <p:pic>
        <p:nvPicPr>
          <p:cNvPr id="11" name="Kuva 10" descr="Kuva, joka sisältää kohteen piirtäminen&#10;&#10;Kuvaus luotu automaattisesti">
            <a:extLst>
              <a:ext uri="{FF2B5EF4-FFF2-40B4-BE49-F238E27FC236}">
                <a16:creationId xmlns:a16="http://schemas.microsoft.com/office/drawing/2014/main" id="{523E4C53-D7BC-495C-80E5-D5E19B65BC3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13611" y="6381709"/>
            <a:ext cx="1031164" cy="342288"/>
          </a:xfrm>
          <a:prstGeom prst="rect">
            <a:avLst/>
          </a:prstGeom>
        </p:spPr>
      </p:pic>
    </p:spTree>
    <p:extLst>
      <p:ext uri="{BB962C8B-B14F-4D97-AF65-F5344CB8AC3E}">
        <p14:creationId xmlns:p14="http://schemas.microsoft.com/office/powerpoint/2010/main" val="42670042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älilehti - Kuva ja otsikko- Peikonlehti">
    <p:spTree>
      <p:nvGrpSpPr>
        <p:cNvPr id="1" name=""/>
        <p:cNvGrpSpPr/>
        <p:nvPr/>
      </p:nvGrpSpPr>
      <p:grpSpPr>
        <a:xfrm>
          <a:off x="0" y="0"/>
          <a:ext cx="0" cy="0"/>
          <a:chOff x="0" y="0"/>
          <a:chExt cx="0" cy="0"/>
        </a:xfrm>
      </p:grpSpPr>
      <p:pic>
        <p:nvPicPr>
          <p:cNvPr id="3" name="Kuva 2" descr="Kuva, joka sisältää kohteen kasvi, vihreä, puu, pöytä&#10;&#10;Kuvaus luotu automaattisesti">
            <a:extLst>
              <a:ext uri="{FF2B5EF4-FFF2-40B4-BE49-F238E27FC236}">
                <a16:creationId xmlns:a16="http://schemas.microsoft.com/office/drawing/2014/main" id="{FFD091C0-1395-4727-BE19-A2057B5509B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213859" cy="6858000"/>
          </a:xfrm>
          <a:prstGeom prst="rect">
            <a:avLst/>
          </a:prstGeom>
        </p:spPr>
      </p:pic>
      <p:sp>
        <p:nvSpPr>
          <p:cNvPr id="21" name="Tekstin paikkamerkki 20">
            <a:extLst>
              <a:ext uri="{FF2B5EF4-FFF2-40B4-BE49-F238E27FC236}">
                <a16:creationId xmlns:a16="http://schemas.microsoft.com/office/drawing/2014/main" id="{A969BA7A-569F-487A-86D1-27B1B9B79345}"/>
              </a:ext>
            </a:extLst>
          </p:cNvPr>
          <p:cNvSpPr>
            <a:spLocks noGrp="1"/>
          </p:cNvSpPr>
          <p:nvPr>
            <p:ph type="body" sz="quarter" idx="14" hasCustomPrompt="1"/>
          </p:nvPr>
        </p:nvSpPr>
        <p:spPr>
          <a:xfrm>
            <a:off x="1728716" y="1279478"/>
            <a:ext cx="8734567" cy="4299044"/>
          </a:xfrm>
        </p:spPr>
        <p:txBody>
          <a:bodyPr anchor="ctr">
            <a:noAutofit/>
          </a:bodyPr>
          <a:lstStyle>
            <a:lvl1pPr algn="ctr">
              <a:buNone/>
              <a:defRPr sz="8000" b="1">
                <a:solidFill>
                  <a:schemeClr val="bg1"/>
                </a:solidFill>
                <a:latin typeface="+mj-lt"/>
              </a:defRPr>
            </a:lvl1pPr>
          </a:lstStyle>
          <a:p>
            <a:pPr lvl="0"/>
            <a:r>
              <a:rPr lang="fi-FI" dirty="0"/>
              <a:t>Otsikko</a:t>
            </a:r>
          </a:p>
        </p:txBody>
      </p:sp>
      <p:sp>
        <p:nvSpPr>
          <p:cNvPr id="7" name="Dian numeron paikkamerkki 5">
            <a:extLst>
              <a:ext uri="{FF2B5EF4-FFF2-40B4-BE49-F238E27FC236}">
                <a16:creationId xmlns:a16="http://schemas.microsoft.com/office/drawing/2014/main" id="{21AE4D50-4943-4CF9-BD44-E29D1800E6A0}"/>
              </a:ext>
            </a:extLst>
          </p:cNvPr>
          <p:cNvSpPr txBox="1">
            <a:spLocks/>
          </p:cNvSpPr>
          <p:nvPr userDrawn="1"/>
        </p:nvSpPr>
        <p:spPr>
          <a:xfrm>
            <a:off x="10889120" y="6393741"/>
            <a:ext cx="1203157" cy="365125"/>
          </a:xfrm>
          <a:prstGeom prst="rect">
            <a:avLst/>
          </a:prstGeom>
        </p:spPr>
        <p:txBody>
          <a:bodyPr/>
          <a:lstStyle>
            <a:defPPr>
              <a:defRPr lang="fi-FI"/>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EECDAD-FF2E-45AB-89C8-CC474E4868FF}" type="slidenum">
              <a:rPr lang="fi-FI" smtClean="0">
                <a:solidFill>
                  <a:schemeClr val="bg1"/>
                </a:solidFill>
              </a:rPr>
              <a:pPr/>
              <a:t>‹#›</a:t>
            </a:fld>
            <a:endParaRPr lang="fi-FI" dirty="0">
              <a:solidFill>
                <a:schemeClr val="bg1"/>
              </a:solidFill>
            </a:endParaRPr>
          </a:p>
        </p:txBody>
      </p:sp>
      <p:pic>
        <p:nvPicPr>
          <p:cNvPr id="11" name="Kuva 10" descr="Kuva, joka sisältää kohteen piirtäminen&#10;&#10;Kuvaus luotu automaattisesti">
            <a:extLst>
              <a:ext uri="{FF2B5EF4-FFF2-40B4-BE49-F238E27FC236}">
                <a16:creationId xmlns:a16="http://schemas.microsoft.com/office/drawing/2014/main" id="{523E4C53-D7BC-495C-80E5-D5E19B65BC3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13611" y="6381709"/>
            <a:ext cx="1031164" cy="342288"/>
          </a:xfrm>
          <a:prstGeom prst="rect">
            <a:avLst/>
          </a:prstGeom>
        </p:spPr>
      </p:pic>
    </p:spTree>
    <p:extLst>
      <p:ext uri="{BB962C8B-B14F-4D97-AF65-F5344CB8AC3E}">
        <p14:creationId xmlns:p14="http://schemas.microsoft.com/office/powerpoint/2010/main" val="30904164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älilehti - Kuva ja otsikko - Viherkasvi">
    <p:spTree>
      <p:nvGrpSpPr>
        <p:cNvPr id="1" name=""/>
        <p:cNvGrpSpPr/>
        <p:nvPr/>
      </p:nvGrpSpPr>
      <p:grpSpPr>
        <a:xfrm>
          <a:off x="0" y="0"/>
          <a:ext cx="0" cy="0"/>
          <a:chOff x="0" y="0"/>
          <a:chExt cx="0" cy="0"/>
        </a:xfrm>
      </p:grpSpPr>
      <p:pic>
        <p:nvPicPr>
          <p:cNvPr id="3" name="Kuva 2" descr="Kuva, joka sisältää kohteen objekti, istuminen, ryhmä, pöytä&#10;&#10;Kuvaus luotu automaattisesti">
            <a:extLst>
              <a:ext uri="{FF2B5EF4-FFF2-40B4-BE49-F238E27FC236}">
                <a16:creationId xmlns:a16="http://schemas.microsoft.com/office/drawing/2014/main" id="{35BED646-8FCB-4021-9185-CB851AC4663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201525" cy="6858000"/>
          </a:xfrm>
          <a:prstGeom prst="rect">
            <a:avLst/>
          </a:prstGeom>
        </p:spPr>
      </p:pic>
      <p:sp>
        <p:nvSpPr>
          <p:cNvPr id="21" name="Tekstin paikkamerkki 20">
            <a:extLst>
              <a:ext uri="{FF2B5EF4-FFF2-40B4-BE49-F238E27FC236}">
                <a16:creationId xmlns:a16="http://schemas.microsoft.com/office/drawing/2014/main" id="{A969BA7A-569F-487A-86D1-27B1B9B79345}"/>
              </a:ext>
            </a:extLst>
          </p:cNvPr>
          <p:cNvSpPr>
            <a:spLocks noGrp="1"/>
          </p:cNvSpPr>
          <p:nvPr>
            <p:ph type="body" sz="quarter" idx="14" hasCustomPrompt="1"/>
          </p:nvPr>
        </p:nvSpPr>
        <p:spPr>
          <a:xfrm>
            <a:off x="1728716" y="1279478"/>
            <a:ext cx="8734567" cy="4299044"/>
          </a:xfrm>
        </p:spPr>
        <p:txBody>
          <a:bodyPr anchor="ctr">
            <a:noAutofit/>
          </a:bodyPr>
          <a:lstStyle>
            <a:lvl1pPr algn="ctr">
              <a:buNone/>
              <a:defRPr sz="8000" b="1">
                <a:solidFill>
                  <a:schemeClr val="bg1"/>
                </a:solidFill>
                <a:latin typeface="+mj-lt"/>
              </a:defRPr>
            </a:lvl1pPr>
          </a:lstStyle>
          <a:p>
            <a:pPr lvl="0"/>
            <a:r>
              <a:rPr lang="fi-FI" dirty="0"/>
              <a:t>Otsikko</a:t>
            </a:r>
          </a:p>
        </p:txBody>
      </p:sp>
      <p:sp>
        <p:nvSpPr>
          <p:cNvPr id="7" name="Dian numeron paikkamerkki 5">
            <a:extLst>
              <a:ext uri="{FF2B5EF4-FFF2-40B4-BE49-F238E27FC236}">
                <a16:creationId xmlns:a16="http://schemas.microsoft.com/office/drawing/2014/main" id="{21AE4D50-4943-4CF9-BD44-E29D1800E6A0}"/>
              </a:ext>
            </a:extLst>
          </p:cNvPr>
          <p:cNvSpPr txBox="1">
            <a:spLocks/>
          </p:cNvSpPr>
          <p:nvPr userDrawn="1"/>
        </p:nvSpPr>
        <p:spPr>
          <a:xfrm>
            <a:off x="10889120" y="6393741"/>
            <a:ext cx="1203157" cy="365125"/>
          </a:xfrm>
          <a:prstGeom prst="rect">
            <a:avLst/>
          </a:prstGeom>
        </p:spPr>
        <p:txBody>
          <a:bodyPr/>
          <a:lstStyle>
            <a:defPPr>
              <a:defRPr lang="fi-FI"/>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EECDAD-FF2E-45AB-89C8-CC474E4868FF}" type="slidenum">
              <a:rPr lang="fi-FI" smtClean="0">
                <a:solidFill>
                  <a:schemeClr val="bg1"/>
                </a:solidFill>
              </a:rPr>
              <a:pPr/>
              <a:t>‹#›</a:t>
            </a:fld>
            <a:endParaRPr lang="fi-FI" dirty="0">
              <a:solidFill>
                <a:schemeClr val="bg1"/>
              </a:solidFill>
            </a:endParaRPr>
          </a:p>
        </p:txBody>
      </p:sp>
      <p:pic>
        <p:nvPicPr>
          <p:cNvPr id="11" name="Kuva 10" descr="Kuva, joka sisältää kohteen piirtäminen&#10;&#10;Kuvaus luotu automaattisesti">
            <a:extLst>
              <a:ext uri="{FF2B5EF4-FFF2-40B4-BE49-F238E27FC236}">
                <a16:creationId xmlns:a16="http://schemas.microsoft.com/office/drawing/2014/main" id="{523E4C53-D7BC-495C-80E5-D5E19B65BC3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13611" y="6381709"/>
            <a:ext cx="1031164" cy="342288"/>
          </a:xfrm>
          <a:prstGeom prst="rect">
            <a:avLst/>
          </a:prstGeom>
        </p:spPr>
      </p:pic>
    </p:spTree>
    <p:extLst>
      <p:ext uri="{BB962C8B-B14F-4D97-AF65-F5344CB8AC3E}">
        <p14:creationId xmlns:p14="http://schemas.microsoft.com/office/powerpoint/2010/main" val="41806309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älilehti - Kuva ja otsikko - Metsä">
    <p:spTree>
      <p:nvGrpSpPr>
        <p:cNvPr id="1" name=""/>
        <p:cNvGrpSpPr/>
        <p:nvPr/>
      </p:nvGrpSpPr>
      <p:grpSpPr>
        <a:xfrm>
          <a:off x="0" y="0"/>
          <a:ext cx="0" cy="0"/>
          <a:chOff x="0" y="0"/>
          <a:chExt cx="0" cy="0"/>
        </a:xfrm>
      </p:grpSpPr>
      <p:pic>
        <p:nvPicPr>
          <p:cNvPr id="8" name="Kuva 7" descr="Kuva, joka sisältää kohteen kasvi, vihreä, puu, suuri&#10;&#10;Kuvaus luotu automaattisesti">
            <a:extLst>
              <a:ext uri="{FF2B5EF4-FFF2-40B4-BE49-F238E27FC236}">
                <a16:creationId xmlns:a16="http://schemas.microsoft.com/office/drawing/2014/main" id="{E9FCD321-2F4F-4383-B27E-CBEDC94099E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1" name="Tekstin paikkamerkki 20">
            <a:extLst>
              <a:ext uri="{FF2B5EF4-FFF2-40B4-BE49-F238E27FC236}">
                <a16:creationId xmlns:a16="http://schemas.microsoft.com/office/drawing/2014/main" id="{A969BA7A-569F-487A-86D1-27B1B9B79345}"/>
              </a:ext>
            </a:extLst>
          </p:cNvPr>
          <p:cNvSpPr>
            <a:spLocks noGrp="1"/>
          </p:cNvSpPr>
          <p:nvPr>
            <p:ph type="body" sz="quarter" idx="14" hasCustomPrompt="1"/>
          </p:nvPr>
        </p:nvSpPr>
        <p:spPr>
          <a:xfrm>
            <a:off x="1728716" y="1279478"/>
            <a:ext cx="8734567" cy="4299044"/>
          </a:xfrm>
        </p:spPr>
        <p:txBody>
          <a:bodyPr anchor="ctr">
            <a:noAutofit/>
          </a:bodyPr>
          <a:lstStyle>
            <a:lvl1pPr algn="ctr">
              <a:buNone/>
              <a:defRPr sz="8000" b="1">
                <a:solidFill>
                  <a:schemeClr val="bg1"/>
                </a:solidFill>
                <a:latin typeface="+mj-lt"/>
              </a:defRPr>
            </a:lvl1pPr>
          </a:lstStyle>
          <a:p>
            <a:pPr lvl="0"/>
            <a:r>
              <a:rPr lang="fi-FI" dirty="0"/>
              <a:t>Otsikko</a:t>
            </a:r>
          </a:p>
        </p:txBody>
      </p:sp>
      <p:sp>
        <p:nvSpPr>
          <p:cNvPr id="7" name="Dian numeron paikkamerkki 5">
            <a:extLst>
              <a:ext uri="{FF2B5EF4-FFF2-40B4-BE49-F238E27FC236}">
                <a16:creationId xmlns:a16="http://schemas.microsoft.com/office/drawing/2014/main" id="{21AE4D50-4943-4CF9-BD44-E29D1800E6A0}"/>
              </a:ext>
            </a:extLst>
          </p:cNvPr>
          <p:cNvSpPr txBox="1">
            <a:spLocks/>
          </p:cNvSpPr>
          <p:nvPr userDrawn="1"/>
        </p:nvSpPr>
        <p:spPr>
          <a:xfrm>
            <a:off x="10889120" y="6393741"/>
            <a:ext cx="1203157" cy="365125"/>
          </a:xfrm>
          <a:prstGeom prst="rect">
            <a:avLst/>
          </a:prstGeom>
        </p:spPr>
        <p:txBody>
          <a:bodyPr/>
          <a:lstStyle>
            <a:defPPr>
              <a:defRPr lang="fi-FI"/>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EECDAD-FF2E-45AB-89C8-CC474E4868FF}" type="slidenum">
              <a:rPr lang="fi-FI" smtClean="0">
                <a:solidFill>
                  <a:schemeClr val="bg1"/>
                </a:solidFill>
              </a:rPr>
              <a:pPr/>
              <a:t>‹#›</a:t>
            </a:fld>
            <a:endParaRPr lang="fi-FI" dirty="0">
              <a:solidFill>
                <a:schemeClr val="bg1"/>
              </a:solidFill>
            </a:endParaRPr>
          </a:p>
        </p:txBody>
      </p:sp>
      <p:pic>
        <p:nvPicPr>
          <p:cNvPr id="11" name="Kuva 10" descr="Kuva, joka sisältää kohteen piirtäminen&#10;&#10;Kuvaus luotu automaattisesti">
            <a:extLst>
              <a:ext uri="{FF2B5EF4-FFF2-40B4-BE49-F238E27FC236}">
                <a16:creationId xmlns:a16="http://schemas.microsoft.com/office/drawing/2014/main" id="{523E4C53-D7BC-495C-80E5-D5E19B65BC3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13611" y="6381709"/>
            <a:ext cx="1031164" cy="342288"/>
          </a:xfrm>
          <a:prstGeom prst="rect">
            <a:avLst/>
          </a:prstGeom>
        </p:spPr>
      </p:pic>
    </p:spTree>
    <p:extLst>
      <p:ext uri="{BB962C8B-B14F-4D97-AF65-F5344CB8AC3E}">
        <p14:creationId xmlns:p14="http://schemas.microsoft.com/office/powerpoint/2010/main" val="35655140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älilehti - Kuva ja otsikko - Basilika">
    <p:spTree>
      <p:nvGrpSpPr>
        <p:cNvPr id="1" name=""/>
        <p:cNvGrpSpPr/>
        <p:nvPr/>
      </p:nvGrpSpPr>
      <p:grpSpPr>
        <a:xfrm>
          <a:off x="0" y="0"/>
          <a:ext cx="0" cy="0"/>
          <a:chOff x="0" y="0"/>
          <a:chExt cx="0" cy="0"/>
        </a:xfrm>
      </p:grpSpPr>
      <p:pic>
        <p:nvPicPr>
          <p:cNvPr id="4" name="Kuva 3" descr="Kuva, joka sisältää kohteen vihreä, pinaatti, istuminen, suuri&#10;&#10;Kuvaus luotu automaattisesti">
            <a:extLst>
              <a:ext uri="{FF2B5EF4-FFF2-40B4-BE49-F238E27FC236}">
                <a16:creationId xmlns:a16="http://schemas.microsoft.com/office/drawing/2014/main" id="{D5F8F510-76B0-406B-90A4-AE0E7160B9C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201525" cy="6858000"/>
          </a:xfrm>
          <a:prstGeom prst="rect">
            <a:avLst/>
          </a:prstGeom>
        </p:spPr>
      </p:pic>
      <p:sp>
        <p:nvSpPr>
          <p:cNvPr id="21" name="Tekstin paikkamerkki 20">
            <a:extLst>
              <a:ext uri="{FF2B5EF4-FFF2-40B4-BE49-F238E27FC236}">
                <a16:creationId xmlns:a16="http://schemas.microsoft.com/office/drawing/2014/main" id="{A969BA7A-569F-487A-86D1-27B1B9B79345}"/>
              </a:ext>
            </a:extLst>
          </p:cNvPr>
          <p:cNvSpPr>
            <a:spLocks noGrp="1"/>
          </p:cNvSpPr>
          <p:nvPr>
            <p:ph type="body" sz="quarter" idx="14" hasCustomPrompt="1"/>
          </p:nvPr>
        </p:nvSpPr>
        <p:spPr>
          <a:xfrm>
            <a:off x="1728716" y="1279478"/>
            <a:ext cx="8734567" cy="4299044"/>
          </a:xfrm>
        </p:spPr>
        <p:txBody>
          <a:bodyPr anchor="ctr">
            <a:noAutofit/>
          </a:bodyPr>
          <a:lstStyle>
            <a:lvl1pPr algn="ctr">
              <a:buNone/>
              <a:defRPr sz="8000" b="1">
                <a:solidFill>
                  <a:schemeClr val="bg1"/>
                </a:solidFill>
                <a:latin typeface="+mj-lt"/>
              </a:defRPr>
            </a:lvl1pPr>
          </a:lstStyle>
          <a:p>
            <a:pPr lvl="0"/>
            <a:r>
              <a:rPr lang="fi-FI" dirty="0"/>
              <a:t>Otsikko</a:t>
            </a:r>
          </a:p>
        </p:txBody>
      </p:sp>
      <p:sp>
        <p:nvSpPr>
          <p:cNvPr id="7" name="Dian numeron paikkamerkki 5">
            <a:extLst>
              <a:ext uri="{FF2B5EF4-FFF2-40B4-BE49-F238E27FC236}">
                <a16:creationId xmlns:a16="http://schemas.microsoft.com/office/drawing/2014/main" id="{21AE4D50-4943-4CF9-BD44-E29D1800E6A0}"/>
              </a:ext>
            </a:extLst>
          </p:cNvPr>
          <p:cNvSpPr txBox="1">
            <a:spLocks/>
          </p:cNvSpPr>
          <p:nvPr userDrawn="1"/>
        </p:nvSpPr>
        <p:spPr>
          <a:xfrm>
            <a:off x="10889120" y="6393741"/>
            <a:ext cx="1203157" cy="365125"/>
          </a:xfrm>
          <a:prstGeom prst="rect">
            <a:avLst/>
          </a:prstGeom>
        </p:spPr>
        <p:txBody>
          <a:bodyPr/>
          <a:lstStyle>
            <a:defPPr>
              <a:defRPr lang="fi-FI"/>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EECDAD-FF2E-45AB-89C8-CC474E4868FF}" type="slidenum">
              <a:rPr lang="fi-FI" smtClean="0">
                <a:solidFill>
                  <a:schemeClr val="bg1"/>
                </a:solidFill>
              </a:rPr>
              <a:pPr/>
              <a:t>‹#›</a:t>
            </a:fld>
            <a:endParaRPr lang="fi-FI" dirty="0">
              <a:solidFill>
                <a:schemeClr val="bg1"/>
              </a:solidFill>
            </a:endParaRPr>
          </a:p>
        </p:txBody>
      </p:sp>
      <p:pic>
        <p:nvPicPr>
          <p:cNvPr id="11" name="Kuva 10" descr="Kuva, joka sisältää kohteen piirtäminen&#10;&#10;Kuvaus luotu automaattisesti">
            <a:extLst>
              <a:ext uri="{FF2B5EF4-FFF2-40B4-BE49-F238E27FC236}">
                <a16:creationId xmlns:a16="http://schemas.microsoft.com/office/drawing/2014/main" id="{523E4C53-D7BC-495C-80E5-D5E19B65BC3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13611" y="6381709"/>
            <a:ext cx="1031164" cy="342288"/>
          </a:xfrm>
          <a:prstGeom prst="rect">
            <a:avLst/>
          </a:prstGeom>
        </p:spPr>
      </p:pic>
    </p:spTree>
    <p:extLst>
      <p:ext uri="{BB962C8B-B14F-4D97-AF65-F5344CB8AC3E}">
        <p14:creationId xmlns:p14="http://schemas.microsoft.com/office/powerpoint/2010/main" val="41147100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älilehti - Kuva ja otsikko - Mustikka">
    <p:spTree>
      <p:nvGrpSpPr>
        <p:cNvPr id="1" name=""/>
        <p:cNvGrpSpPr/>
        <p:nvPr/>
      </p:nvGrpSpPr>
      <p:grpSpPr>
        <a:xfrm>
          <a:off x="0" y="0"/>
          <a:ext cx="0" cy="0"/>
          <a:chOff x="0" y="0"/>
          <a:chExt cx="0" cy="0"/>
        </a:xfrm>
      </p:grpSpPr>
      <p:pic>
        <p:nvPicPr>
          <p:cNvPr id="4" name="Kuva 3" descr="Kuva, joka sisältää kohteen hedelmä, pöytä, katettu, ryhmä&#10;&#10;Kuvaus luotu automaattisesti">
            <a:extLst>
              <a:ext uri="{FF2B5EF4-FFF2-40B4-BE49-F238E27FC236}">
                <a16:creationId xmlns:a16="http://schemas.microsoft.com/office/drawing/2014/main" id="{68BF1527-6FD1-462D-AF20-5D3A55949FD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8325" cy="6858000"/>
          </a:xfrm>
          <a:prstGeom prst="rect">
            <a:avLst/>
          </a:prstGeom>
        </p:spPr>
      </p:pic>
      <p:sp>
        <p:nvSpPr>
          <p:cNvPr id="21" name="Tekstin paikkamerkki 20">
            <a:extLst>
              <a:ext uri="{FF2B5EF4-FFF2-40B4-BE49-F238E27FC236}">
                <a16:creationId xmlns:a16="http://schemas.microsoft.com/office/drawing/2014/main" id="{A969BA7A-569F-487A-86D1-27B1B9B79345}"/>
              </a:ext>
            </a:extLst>
          </p:cNvPr>
          <p:cNvSpPr>
            <a:spLocks noGrp="1"/>
          </p:cNvSpPr>
          <p:nvPr>
            <p:ph type="body" sz="quarter" idx="14" hasCustomPrompt="1"/>
          </p:nvPr>
        </p:nvSpPr>
        <p:spPr>
          <a:xfrm>
            <a:off x="1728716" y="1279478"/>
            <a:ext cx="8734567" cy="4299044"/>
          </a:xfrm>
        </p:spPr>
        <p:txBody>
          <a:bodyPr anchor="ctr">
            <a:noAutofit/>
          </a:bodyPr>
          <a:lstStyle>
            <a:lvl1pPr algn="ctr">
              <a:buNone/>
              <a:defRPr sz="8000" b="1">
                <a:solidFill>
                  <a:schemeClr val="bg1"/>
                </a:solidFill>
                <a:latin typeface="+mj-lt"/>
              </a:defRPr>
            </a:lvl1pPr>
          </a:lstStyle>
          <a:p>
            <a:pPr lvl="0"/>
            <a:r>
              <a:rPr lang="fi-FI" dirty="0"/>
              <a:t>Otsikko</a:t>
            </a:r>
          </a:p>
        </p:txBody>
      </p:sp>
      <p:sp>
        <p:nvSpPr>
          <p:cNvPr id="7" name="Dian numeron paikkamerkki 5">
            <a:extLst>
              <a:ext uri="{FF2B5EF4-FFF2-40B4-BE49-F238E27FC236}">
                <a16:creationId xmlns:a16="http://schemas.microsoft.com/office/drawing/2014/main" id="{21AE4D50-4943-4CF9-BD44-E29D1800E6A0}"/>
              </a:ext>
            </a:extLst>
          </p:cNvPr>
          <p:cNvSpPr txBox="1">
            <a:spLocks/>
          </p:cNvSpPr>
          <p:nvPr userDrawn="1"/>
        </p:nvSpPr>
        <p:spPr>
          <a:xfrm>
            <a:off x="10889120" y="6393741"/>
            <a:ext cx="1203157" cy="365125"/>
          </a:xfrm>
          <a:prstGeom prst="rect">
            <a:avLst/>
          </a:prstGeom>
        </p:spPr>
        <p:txBody>
          <a:bodyPr/>
          <a:lstStyle>
            <a:defPPr>
              <a:defRPr lang="fi-FI"/>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EECDAD-FF2E-45AB-89C8-CC474E4868FF}" type="slidenum">
              <a:rPr lang="fi-FI" smtClean="0">
                <a:solidFill>
                  <a:schemeClr val="bg1"/>
                </a:solidFill>
              </a:rPr>
              <a:pPr/>
              <a:t>‹#›</a:t>
            </a:fld>
            <a:endParaRPr lang="fi-FI" dirty="0">
              <a:solidFill>
                <a:schemeClr val="bg1"/>
              </a:solidFill>
            </a:endParaRPr>
          </a:p>
        </p:txBody>
      </p:sp>
      <p:pic>
        <p:nvPicPr>
          <p:cNvPr id="11" name="Kuva 10" descr="Kuva, joka sisältää kohteen piirtäminen&#10;&#10;Kuvaus luotu automaattisesti">
            <a:extLst>
              <a:ext uri="{FF2B5EF4-FFF2-40B4-BE49-F238E27FC236}">
                <a16:creationId xmlns:a16="http://schemas.microsoft.com/office/drawing/2014/main" id="{523E4C53-D7BC-495C-80E5-D5E19B65BC3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13611" y="6381709"/>
            <a:ext cx="1031164" cy="342288"/>
          </a:xfrm>
          <a:prstGeom prst="rect">
            <a:avLst/>
          </a:prstGeom>
        </p:spPr>
      </p:pic>
    </p:spTree>
    <p:extLst>
      <p:ext uri="{BB962C8B-B14F-4D97-AF65-F5344CB8AC3E}">
        <p14:creationId xmlns:p14="http://schemas.microsoft.com/office/powerpoint/2010/main" val="16898504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älilehti - Kuva ja otsikko - Kantarelli">
    <p:spTree>
      <p:nvGrpSpPr>
        <p:cNvPr id="1" name=""/>
        <p:cNvGrpSpPr/>
        <p:nvPr/>
      </p:nvGrpSpPr>
      <p:grpSpPr>
        <a:xfrm>
          <a:off x="0" y="0"/>
          <a:ext cx="0" cy="0"/>
          <a:chOff x="0" y="0"/>
          <a:chExt cx="0" cy="0"/>
        </a:xfrm>
      </p:grpSpPr>
      <p:pic>
        <p:nvPicPr>
          <p:cNvPr id="4" name="Kuva 3" descr="Kuva, joka sisältää kohteen ruoka, paalu, pöytä, lautanen&#10;&#10;Kuvaus luotu automaattisesti">
            <a:extLst>
              <a:ext uri="{FF2B5EF4-FFF2-40B4-BE49-F238E27FC236}">
                <a16:creationId xmlns:a16="http://schemas.microsoft.com/office/drawing/2014/main" id="{FD19B605-F23E-4996-B209-0A29584985B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201525" cy="6858000"/>
          </a:xfrm>
          <a:prstGeom prst="rect">
            <a:avLst/>
          </a:prstGeom>
        </p:spPr>
      </p:pic>
      <p:sp>
        <p:nvSpPr>
          <p:cNvPr id="21" name="Tekstin paikkamerkki 20">
            <a:extLst>
              <a:ext uri="{FF2B5EF4-FFF2-40B4-BE49-F238E27FC236}">
                <a16:creationId xmlns:a16="http://schemas.microsoft.com/office/drawing/2014/main" id="{A969BA7A-569F-487A-86D1-27B1B9B79345}"/>
              </a:ext>
            </a:extLst>
          </p:cNvPr>
          <p:cNvSpPr>
            <a:spLocks noGrp="1"/>
          </p:cNvSpPr>
          <p:nvPr>
            <p:ph type="body" sz="quarter" idx="14" hasCustomPrompt="1"/>
          </p:nvPr>
        </p:nvSpPr>
        <p:spPr>
          <a:xfrm>
            <a:off x="1728716" y="1279478"/>
            <a:ext cx="8734567" cy="4299044"/>
          </a:xfrm>
        </p:spPr>
        <p:txBody>
          <a:bodyPr anchor="ctr">
            <a:noAutofit/>
          </a:bodyPr>
          <a:lstStyle>
            <a:lvl1pPr algn="ctr">
              <a:buNone/>
              <a:defRPr sz="8000" b="1">
                <a:solidFill>
                  <a:schemeClr val="bg1"/>
                </a:solidFill>
                <a:latin typeface="+mj-lt"/>
              </a:defRPr>
            </a:lvl1pPr>
          </a:lstStyle>
          <a:p>
            <a:pPr lvl="0"/>
            <a:r>
              <a:rPr lang="fi-FI" dirty="0"/>
              <a:t>Otsikko</a:t>
            </a:r>
          </a:p>
        </p:txBody>
      </p:sp>
      <p:sp>
        <p:nvSpPr>
          <p:cNvPr id="7" name="Dian numeron paikkamerkki 5">
            <a:extLst>
              <a:ext uri="{FF2B5EF4-FFF2-40B4-BE49-F238E27FC236}">
                <a16:creationId xmlns:a16="http://schemas.microsoft.com/office/drawing/2014/main" id="{21AE4D50-4943-4CF9-BD44-E29D1800E6A0}"/>
              </a:ext>
            </a:extLst>
          </p:cNvPr>
          <p:cNvSpPr txBox="1">
            <a:spLocks/>
          </p:cNvSpPr>
          <p:nvPr userDrawn="1"/>
        </p:nvSpPr>
        <p:spPr>
          <a:xfrm>
            <a:off x="10889120" y="6393741"/>
            <a:ext cx="1203157" cy="365125"/>
          </a:xfrm>
          <a:prstGeom prst="rect">
            <a:avLst/>
          </a:prstGeom>
        </p:spPr>
        <p:txBody>
          <a:bodyPr/>
          <a:lstStyle>
            <a:defPPr>
              <a:defRPr lang="fi-FI"/>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EECDAD-FF2E-45AB-89C8-CC474E4868FF}" type="slidenum">
              <a:rPr lang="fi-FI" smtClean="0">
                <a:solidFill>
                  <a:schemeClr val="bg1"/>
                </a:solidFill>
              </a:rPr>
              <a:pPr/>
              <a:t>‹#›</a:t>
            </a:fld>
            <a:endParaRPr lang="fi-FI" dirty="0">
              <a:solidFill>
                <a:schemeClr val="bg1"/>
              </a:solidFill>
            </a:endParaRPr>
          </a:p>
        </p:txBody>
      </p:sp>
      <p:pic>
        <p:nvPicPr>
          <p:cNvPr id="11" name="Kuva 10" descr="Kuva, joka sisältää kohteen piirtäminen&#10;&#10;Kuvaus luotu automaattisesti">
            <a:extLst>
              <a:ext uri="{FF2B5EF4-FFF2-40B4-BE49-F238E27FC236}">
                <a16:creationId xmlns:a16="http://schemas.microsoft.com/office/drawing/2014/main" id="{523E4C53-D7BC-495C-80E5-D5E19B65BC3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13611" y="6381709"/>
            <a:ext cx="1031164" cy="342288"/>
          </a:xfrm>
          <a:prstGeom prst="rect">
            <a:avLst/>
          </a:prstGeom>
        </p:spPr>
      </p:pic>
    </p:spTree>
    <p:extLst>
      <p:ext uri="{BB962C8B-B14F-4D97-AF65-F5344CB8AC3E}">
        <p14:creationId xmlns:p14="http://schemas.microsoft.com/office/powerpoint/2010/main" val="2089206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9DE7725-2975-4911-B34D-1832E2B9261A}"/>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662F3566-AF64-4532-946B-5ABC947A9D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4A80833C-B444-4D21-9030-62C688D04D80}"/>
              </a:ext>
            </a:extLst>
          </p:cNvPr>
          <p:cNvSpPr>
            <a:spLocks noGrp="1"/>
          </p:cNvSpPr>
          <p:nvPr>
            <p:ph type="dt" sz="half" idx="10"/>
          </p:nvPr>
        </p:nvSpPr>
        <p:spPr/>
        <p:txBody>
          <a:bodyPr/>
          <a:lstStyle/>
          <a:p>
            <a:fld id="{420FC5DB-421C-4C7F-ADF5-9D1F5BEA7669}" type="datetimeFigureOut">
              <a:rPr lang="fi-FI" smtClean="0"/>
              <a:t>11.2.2021</a:t>
            </a:fld>
            <a:endParaRPr lang="fi-FI"/>
          </a:p>
        </p:txBody>
      </p:sp>
      <p:sp>
        <p:nvSpPr>
          <p:cNvPr id="5" name="Alatunnisteen paikkamerkki 4">
            <a:extLst>
              <a:ext uri="{FF2B5EF4-FFF2-40B4-BE49-F238E27FC236}">
                <a16:creationId xmlns:a16="http://schemas.microsoft.com/office/drawing/2014/main" id="{A7C176FE-F98E-44A8-9EE7-50F9D6C10ACD}"/>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13FF8722-2076-4B1D-AE9D-A24DF31BCEA4}"/>
              </a:ext>
            </a:extLst>
          </p:cNvPr>
          <p:cNvSpPr>
            <a:spLocks noGrp="1"/>
          </p:cNvSpPr>
          <p:nvPr>
            <p:ph type="sldNum" sz="quarter" idx="12"/>
          </p:nvPr>
        </p:nvSpPr>
        <p:spPr/>
        <p:txBody>
          <a:bodyPr/>
          <a:lstStyle/>
          <a:p>
            <a:fld id="{3B3773DB-D3CF-4945-BB59-9FD7B4342C1E}" type="slidenum">
              <a:rPr lang="fi-FI" smtClean="0"/>
              <a:t>‹#›</a:t>
            </a:fld>
            <a:endParaRPr lang="fi-FI"/>
          </a:p>
        </p:txBody>
      </p:sp>
    </p:spTree>
    <p:extLst>
      <p:ext uri="{BB962C8B-B14F-4D97-AF65-F5344CB8AC3E}">
        <p14:creationId xmlns:p14="http://schemas.microsoft.com/office/powerpoint/2010/main" val="32134675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älilehti - Kuva ja otsikko - Vadelma">
    <p:spTree>
      <p:nvGrpSpPr>
        <p:cNvPr id="1" name=""/>
        <p:cNvGrpSpPr/>
        <p:nvPr/>
      </p:nvGrpSpPr>
      <p:grpSpPr>
        <a:xfrm>
          <a:off x="0" y="0"/>
          <a:ext cx="0" cy="0"/>
          <a:chOff x="0" y="0"/>
          <a:chExt cx="0" cy="0"/>
        </a:xfrm>
      </p:grpSpPr>
      <p:pic>
        <p:nvPicPr>
          <p:cNvPr id="3" name="Kuva 2" descr="Kuva, joka sisältää kohteen ulko, marja, hedelmä, ruoka&#10;&#10;Kuvaus luotu automaattisesti">
            <a:extLst>
              <a:ext uri="{FF2B5EF4-FFF2-40B4-BE49-F238E27FC236}">
                <a16:creationId xmlns:a16="http://schemas.microsoft.com/office/drawing/2014/main" id="{588010EF-8E1E-43B2-A592-3D1E1010AFD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201525" cy="6858000"/>
          </a:xfrm>
          <a:prstGeom prst="rect">
            <a:avLst/>
          </a:prstGeom>
        </p:spPr>
      </p:pic>
      <p:sp>
        <p:nvSpPr>
          <p:cNvPr id="21" name="Tekstin paikkamerkki 20">
            <a:extLst>
              <a:ext uri="{FF2B5EF4-FFF2-40B4-BE49-F238E27FC236}">
                <a16:creationId xmlns:a16="http://schemas.microsoft.com/office/drawing/2014/main" id="{A969BA7A-569F-487A-86D1-27B1B9B79345}"/>
              </a:ext>
            </a:extLst>
          </p:cNvPr>
          <p:cNvSpPr>
            <a:spLocks noGrp="1"/>
          </p:cNvSpPr>
          <p:nvPr>
            <p:ph type="body" sz="quarter" idx="14" hasCustomPrompt="1"/>
          </p:nvPr>
        </p:nvSpPr>
        <p:spPr>
          <a:xfrm>
            <a:off x="1728716" y="1279478"/>
            <a:ext cx="8734567" cy="4299044"/>
          </a:xfrm>
        </p:spPr>
        <p:txBody>
          <a:bodyPr anchor="ctr">
            <a:noAutofit/>
          </a:bodyPr>
          <a:lstStyle>
            <a:lvl1pPr algn="ctr">
              <a:buNone/>
              <a:defRPr sz="8000" b="1">
                <a:solidFill>
                  <a:schemeClr val="bg1"/>
                </a:solidFill>
                <a:latin typeface="+mj-lt"/>
              </a:defRPr>
            </a:lvl1pPr>
          </a:lstStyle>
          <a:p>
            <a:pPr lvl="0"/>
            <a:r>
              <a:rPr lang="fi-FI" dirty="0"/>
              <a:t>Otsikko</a:t>
            </a:r>
          </a:p>
        </p:txBody>
      </p:sp>
      <p:sp>
        <p:nvSpPr>
          <p:cNvPr id="7" name="Dian numeron paikkamerkki 5">
            <a:extLst>
              <a:ext uri="{FF2B5EF4-FFF2-40B4-BE49-F238E27FC236}">
                <a16:creationId xmlns:a16="http://schemas.microsoft.com/office/drawing/2014/main" id="{21AE4D50-4943-4CF9-BD44-E29D1800E6A0}"/>
              </a:ext>
            </a:extLst>
          </p:cNvPr>
          <p:cNvSpPr txBox="1">
            <a:spLocks/>
          </p:cNvSpPr>
          <p:nvPr userDrawn="1"/>
        </p:nvSpPr>
        <p:spPr>
          <a:xfrm>
            <a:off x="10889120" y="6393741"/>
            <a:ext cx="1203157" cy="365125"/>
          </a:xfrm>
          <a:prstGeom prst="rect">
            <a:avLst/>
          </a:prstGeom>
        </p:spPr>
        <p:txBody>
          <a:bodyPr/>
          <a:lstStyle>
            <a:defPPr>
              <a:defRPr lang="fi-FI"/>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EECDAD-FF2E-45AB-89C8-CC474E4868FF}" type="slidenum">
              <a:rPr lang="fi-FI" smtClean="0">
                <a:solidFill>
                  <a:schemeClr val="bg1"/>
                </a:solidFill>
              </a:rPr>
              <a:pPr/>
              <a:t>‹#›</a:t>
            </a:fld>
            <a:endParaRPr lang="fi-FI" dirty="0">
              <a:solidFill>
                <a:schemeClr val="bg1"/>
              </a:solidFill>
            </a:endParaRPr>
          </a:p>
        </p:txBody>
      </p:sp>
      <p:pic>
        <p:nvPicPr>
          <p:cNvPr id="11" name="Kuva 10" descr="Kuva, joka sisältää kohteen piirtäminen&#10;&#10;Kuvaus luotu automaattisesti">
            <a:extLst>
              <a:ext uri="{FF2B5EF4-FFF2-40B4-BE49-F238E27FC236}">
                <a16:creationId xmlns:a16="http://schemas.microsoft.com/office/drawing/2014/main" id="{523E4C53-D7BC-495C-80E5-D5E19B65BC3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13611" y="6381709"/>
            <a:ext cx="1031164" cy="342288"/>
          </a:xfrm>
          <a:prstGeom prst="rect">
            <a:avLst/>
          </a:prstGeom>
        </p:spPr>
      </p:pic>
    </p:spTree>
    <p:extLst>
      <p:ext uri="{BB962C8B-B14F-4D97-AF65-F5344CB8AC3E}">
        <p14:creationId xmlns:p14="http://schemas.microsoft.com/office/powerpoint/2010/main" val="41699982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älilehti - Kuva ja otsikko - Villapaita">
    <p:spTree>
      <p:nvGrpSpPr>
        <p:cNvPr id="1" name=""/>
        <p:cNvGrpSpPr/>
        <p:nvPr/>
      </p:nvGrpSpPr>
      <p:grpSpPr>
        <a:xfrm>
          <a:off x="0" y="0"/>
          <a:ext cx="0" cy="0"/>
          <a:chOff x="0" y="0"/>
          <a:chExt cx="0" cy="0"/>
        </a:xfrm>
      </p:grpSpPr>
      <p:pic>
        <p:nvPicPr>
          <p:cNvPr id="4" name="Kuva 3" descr="Kuva, joka sisältää kohteen vaatetus, neulepusero, istuminen, sininen&#10;&#10;Kuvaus luotu automaattisesti">
            <a:extLst>
              <a:ext uri="{FF2B5EF4-FFF2-40B4-BE49-F238E27FC236}">
                <a16:creationId xmlns:a16="http://schemas.microsoft.com/office/drawing/2014/main" id="{35B68CA4-1319-4E85-B964-C4BD991223B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201525" cy="6858000"/>
          </a:xfrm>
          <a:prstGeom prst="rect">
            <a:avLst/>
          </a:prstGeom>
        </p:spPr>
      </p:pic>
      <p:sp>
        <p:nvSpPr>
          <p:cNvPr id="21" name="Tekstin paikkamerkki 20">
            <a:extLst>
              <a:ext uri="{FF2B5EF4-FFF2-40B4-BE49-F238E27FC236}">
                <a16:creationId xmlns:a16="http://schemas.microsoft.com/office/drawing/2014/main" id="{A969BA7A-569F-487A-86D1-27B1B9B79345}"/>
              </a:ext>
            </a:extLst>
          </p:cNvPr>
          <p:cNvSpPr>
            <a:spLocks noGrp="1"/>
          </p:cNvSpPr>
          <p:nvPr>
            <p:ph type="body" sz="quarter" idx="14" hasCustomPrompt="1"/>
          </p:nvPr>
        </p:nvSpPr>
        <p:spPr>
          <a:xfrm>
            <a:off x="1728716" y="1279478"/>
            <a:ext cx="8734567" cy="4299044"/>
          </a:xfrm>
        </p:spPr>
        <p:txBody>
          <a:bodyPr anchor="ctr">
            <a:noAutofit/>
          </a:bodyPr>
          <a:lstStyle>
            <a:lvl1pPr algn="ctr">
              <a:buNone/>
              <a:defRPr sz="8000" b="1">
                <a:solidFill>
                  <a:schemeClr val="bg1"/>
                </a:solidFill>
                <a:latin typeface="+mj-lt"/>
              </a:defRPr>
            </a:lvl1pPr>
          </a:lstStyle>
          <a:p>
            <a:pPr lvl="0"/>
            <a:r>
              <a:rPr lang="fi-FI" dirty="0"/>
              <a:t>Otsikko</a:t>
            </a:r>
          </a:p>
        </p:txBody>
      </p:sp>
      <p:sp>
        <p:nvSpPr>
          <p:cNvPr id="7" name="Dian numeron paikkamerkki 5">
            <a:extLst>
              <a:ext uri="{FF2B5EF4-FFF2-40B4-BE49-F238E27FC236}">
                <a16:creationId xmlns:a16="http://schemas.microsoft.com/office/drawing/2014/main" id="{21AE4D50-4943-4CF9-BD44-E29D1800E6A0}"/>
              </a:ext>
            </a:extLst>
          </p:cNvPr>
          <p:cNvSpPr txBox="1">
            <a:spLocks/>
          </p:cNvSpPr>
          <p:nvPr userDrawn="1"/>
        </p:nvSpPr>
        <p:spPr>
          <a:xfrm>
            <a:off x="10889120" y="6393741"/>
            <a:ext cx="1203157" cy="365125"/>
          </a:xfrm>
          <a:prstGeom prst="rect">
            <a:avLst/>
          </a:prstGeom>
        </p:spPr>
        <p:txBody>
          <a:bodyPr/>
          <a:lstStyle>
            <a:defPPr>
              <a:defRPr lang="fi-FI"/>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EECDAD-FF2E-45AB-89C8-CC474E4868FF}" type="slidenum">
              <a:rPr lang="fi-FI" smtClean="0">
                <a:solidFill>
                  <a:schemeClr val="bg1"/>
                </a:solidFill>
              </a:rPr>
              <a:pPr/>
              <a:t>‹#›</a:t>
            </a:fld>
            <a:endParaRPr lang="fi-FI" dirty="0">
              <a:solidFill>
                <a:schemeClr val="bg1"/>
              </a:solidFill>
            </a:endParaRPr>
          </a:p>
        </p:txBody>
      </p:sp>
      <p:pic>
        <p:nvPicPr>
          <p:cNvPr id="11" name="Kuva 10" descr="Kuva, joka sisältää kohteen piirtäminen&#10;&#10;Kuvaus luotu automaattisesti">
            <a:extLst>
              <a:ext uri="{FF2B5EF4-FFF2-40B4-BE49-F238E27FC236}">
                <a16:creationId xmlns:a16="http://schemas.microsoft.com/office/drawing/2014/main" id="{523E4C53-D7BC-495C-80E5-D5E19B65BC3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13611" y="6381709"/>
            <a:ext cx="1031164" cy="342288"/>
          </a:xfrm>
          <a:prstGeom prst="rect">
            <a:avLst/>
          </a:prstGeom>
        </p:spPr>
      </p:pic>
    </p:spTree>
    <p:extLst>
      <p:ext uri="{BB962C8B-B14F-4D97-AF65-F5344CB8AC3E}">
        <p14:creationId xmlns:p14="http://schemas.microsoft.com/office/powerpoint/2010/main" val="12815510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älilehti - Kuva ja otsikko - Kangas">
    <p:spTree>
      <p:nvGrpSpPr>
        <p:cNvPr id="1" name=""/>
        <p:cNvGrpSpPr/>
        <p:nvPr/>
      </p:nvGrpSpPr>
      <p:grpSpPr>
        <a:xfrm>
          <a:off x="0" y="0"/>
          <a:ext cx="0" cy="0"/>
          <a:chOff x="0" y="0"/>
          <a:chExt cx="0" cy="0"/>
        </a:xfrm>
      </p:grpSpPr>
      <p:pic>
        <p:nvPicPr>
          <p:cNvPr id="3" name="Kuva 2" descr="Kuva, joka sisältää kohteen vaatetus, sininen, neulepusero, matkapuhelin&#10;&#10;Kuvaus luotu automaattisesti">
            <a:extLst>
              <a:ext uri="{FF2B5EF4-FFF2-40B4-BE49-F238E27FC236}">
                <a16:creationId xmlns:a16="http://schemas.microsoft.com/office/drawing/2014/main" id="{B4A33E9B-F4C3-409D-8C32-95058F1C8D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2001" cy="6858000"/>
          </a:xfrm>
          <a:prstGeom prst="rect">
            <a:avLst/>
          </a:prstGeom>
        </p:spPr>
      </p:pic>
      <p:sp>
        <p:nvSpPr>
          <p:cNvPr id="21" name="Tekstin paikkamerkki 20">
            <a:extLst>
              <a:ext uri="{FF2B5EF4-FFF2-40B4-BE49-F238E27FC236}">
                <a16:creationId xmlns:a16="http://schemas.microsoft.com/office/drawing/2014/main" id="{A969BA7A-569F-487A-86D1-27B1B9B79345}"/>
              </a:ext>
            </a:extLst>
          </p:cNvPr>
          <p:cNvSpPr>
            <a:spLocks noGrp="1"/>
          </p:cNvSpPr>
          <p:nvPr>
            <p:ph type="body" sz="quarter" idx="14" hasCustomPrompt="1"/>
          </p:nvPr>
        </p:nvSpPr>
        <p:spPr>
          <a:xfrm>
            <a:off x="1728716" y="1279478"/>
            <a:ext cx="8734567" cy="4299044"/>
          </a:xfrm>
        </p:spPr>
        <p:txBody>
          <a:bodyPr anchor="ctr">
            <a:noAutofit/>
          </a:bodyPr>
          <a:lstStyle>
            <a:lvl1pPr algn="ctr">
              <a:buNone/>
              <a:defRPr sz="8000" b="1">
                <a:solidFill>
                  <a:schemeClr val="bg1"/>
                </a:solidFill>
                <a:latin typeface="+mj-lt"/>
              </a:defRPr>
            </a:lvl1pPr>
          </a:lstStyle>
          <a:p>
            <a:pPr lvl="0"/>
            <a:r>
              <a:rPr lang="fi-FI" dirty="0"/>
              <a:t>Otsikko</a:t>
            </a:r>
          </a:p>
        </p:txBody>
      </p:sp>
      <p:sp>
        <p:nvSpPr>
          <p:cNvPr id="7" name="Dian numeron paikkamerkki 5">
            <a:extLst>
              <a:ext uri="{FF2B5EF4-FFF2-40B4-BE49-F238E27FC236}">
                <a16:creationId xmlns:a16="http://schemas.microsoft.com/office/drawing/2014/main" id="{21AE4D50-4943-4CF9-BD44-E29D1800E6A0}"/>
              </a:ext>
            </a:extLst>
          </p:cNvPr>
          <p:cNvSpPr txBox="1">
            <a:spLocks/>
          </p:cNvSpPr>
          <p:nvPr userDrawn="1"/>
        </p:nvSpPr>
        <p:spPr>
          <a:xfrm>
            <a:off x="10889120" y="6393741"/>
            <a:ext cx="1203157" cy="365125"/>
          </a:xfrm>
          <a:prstGeom prst="rect">
            <a:avLst/>
          </a:prstGeom>
        </p:spPr>
        <p:txBody>
          <a:bodyPr/>
          <a:lstStyle>
            <a:defPPr>
              <a:defRPr lang="fi-FI"/>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EECDAD-FF2E-45AB-89C8-CC474E4868FF}" type="slidenum">
              <a:rPr lang="fi-FI" smtClean="0">
                <a:solidFill>
                  <a:schemeClr val="bg1"/>
                </a:solidFill>
              </a:rPr>
              <a:pPr/>
              <a:t>‹#›</a:t>
            </a:fld>
            <a:endParaRPr lang="fi-FI" dirty="0">
              <a:solidFill>
                <a:schemeClr val="bg1"/>
              </a:solidFill>
            </a:endParaRPr>
          </a:p>
        </p:txBody>
      </p:sp>
      <p:pic>
        <p:nvPicPr>
          <p:cNvPr id="11" name="Kuva 10" descr="Kuva, joka sisältää kohteen piirtäminen&#10;&#10;Kuvaus luotu automaattisesti">
            <a:extLst>
              <a:ext uri="{FF2B5EF4-FFF2-40B4-BE49-F238E27FC236}">
                <a16:creationId xmlns:a16="http://schemas.microsoft.com/office/drawing/2014/main" id="{523E4C53-D7BC-495C-80E5-D5E19B65BC3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13611" y="6381709"/>
            <a:ext cx="1031164" cy="342288"/>
          </a:xfrm>
          <a:prstGeom prst="rect">
            <a:avLst/>
          </a:prstGeom>
        </p:spPr>
      </p:pic>
    </p:spTree>
    <p:extLst>
      <p:ext uri="{BB962C8B-B14F-4D97-AF65-F5344CB8AC3E}">
        <p14:creationId xmlns:p14="http://schemas.microsoft.com/office/powerpoint/2010/main" val="7680720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6992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2B445CD-2E63-4CDC-929E-394ADBE98D58}"/>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23E1B4EA-2B98-42BD-8872-49AF394DD2B3}"/>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0C78238D-99B5-41BE-B9DA-C65FA8980F03}"/>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107BD55A-7DF1-44FA-9FDE-3215DB2D6592}"/>
              </a:ext>
            </a:extLst>
          </p:cNvPr>
          <p:cNvSpPr>
            <a:spLocks noGrp="1"/>
          </p:cNvSpPr>
          <p:nvPr>
            <p:ph type="dt" sz="half" idx="10"/>
          </p:nvPr>
        </p:nvSpPr>
        <p:spPr/>
        <p:txBody>
          <a:bodyPr/>
          <a:lstStyle/>
          <a:p>
            <a:fld id="{420FC5DB-421C-4C7F-ADF5-9D1F5BEA7669}" type="datetimeFigureOut">
              <a:rPr lang="fi-FI" smtClean="0"/>
              <a:t>11.2.2021</a:t>
            </a:fld>
            <a:endParaRPr lang="fi-FI"/>
          </a:p>
        </p:txBody>
      </p:sp>
      <p:sp>
        <p:nvSpPr>
          <p:cNvPr id="6" name="Alatunnisteen paikkamerkki 5">
            <a:extLst>
              <a:ext uri="{FF2B5EF4-FFF2-40B4-BE49-F238E27FC236}">
                <a16:creationId xmlns:a16="http://schemas.microsoft.com/office/drawing/2014/main" id="{3FD53E39-9013-4E21-B489-3C562A8233ED}"/>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02A3A54A-B794-4382-90CA-098282A93E17}"/>
              </a:ext>
            </a:extLst>
          </p:cNvPr>
          <p:cNvSpPr>
            <a:spLocks noGrp="1"/>
          </p:cNvSpPr>
          <p:nvPr>
            <p:ph type="sldNum" sz="quarter" idx="12"/>
          </p:nvPr>
        </p:nvSpPr>
        <p:spPr/>
        <p:txBody>
          <a:bodyPr/>
          <a:lstStyle/>
          <a:p>
            <a:fld id="{3B3773DB-D3CF-4945-BB59-9FD7B4342C1E}" type="slidenum">
              <a:rPr lang="fi-FI" smtClean="0"/>
              <a:t>‹#›</a:t>
            </a:fld>
            <a:endParaRPr lang="fi-FI"/>
          </a:p>
        </p:txBody>
      </p:sp>
    </p:spTree>
    <p:extLst>
      <p:ext uri="{BB962C8B-B14F-4D97-AF65-F5344CB8AC3E}">
        <p14:creationId xmlns:p14="http://schemas.microsoft.com/office/powerpoint/2010/main" val="1529402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F224189-8DD5-4818-AC14-1B85E3EE7B22}"/>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48B54640-FDAF-47C4-BCE3-D7363DD980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7FB7265A-FA70-476B-BDB3-64A5D03F4DFD}"/>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D9361AAD-FC87-40BF-AE56-CD283E42F1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03E4D8DA-5F19-42AB-B861-414A3B77FC5D}"/>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EB2A1D47-44B0-4297-8045-2689EC92088E}"/>
              </a:ext>
            </a:extLst>
          </p:cNvPr>
          <p:cNvSpPr>
            <a:spLocks noGrp="1"/>
          </p:cNvSpPr>
          <p:nvPr>
            <p:ph type="dt" sz="half" idx="10"/>
          </p:nvPr>
        </p:nvSpPr>
        <p:spPr/>
        <p:txBody>
          <a:bodyPr/>
          <a:lstStyle/>
          <a:p>
            <a:fld id="{420FC5DB-421C-4C7F-ADF5-9D1F5BEA7669}" type="datetimeFigureOut">
              <a:rPr lang="fi-FI" smtClean="0"/>
              <a:t>11.2.2021</a:t>
            </a:fld>
            <a:endParaRPr lang="fi-FI"/>
          </a:p>
        </p:txBody>
      </p:sp>
      <p:sp>
        <p:nvSpPr>
          <p:cNvPr id="8" name="Alatunnisteen paikkamerkki 7">
            <a:extLst>
              <a:ext uri="{FF2B5EF4-FFF2-40B4-BE49-F238E27FC236}">
                <a16:creationId xmlns:a16="http://schemas.microsoft.com/office/drawing/2014/main" id="{E69E8F79-1E9E-4567-B83D-E862DDAB6933}"/>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7BD6B2D6-AC60-43BD-92A6-083E457E157D}"/>
              </a:ext>
            </a:extLst>
          </p:cNvPr>
          <p:cNvSpPr>
            <a:spLocks noGrp="1"/>
          </p:cNvSpPr>
          <p:nvPr>
            <p:ph type="sldNum" sz="quarter" idx="12"/>
          </p:nvPr>
        </p:nvSpPr>
        <p:spPr/>
        <p:txBody>
          <a:bodyPr/>
          <a:lstStyle/>
          <a:p>
            <a:fld id="{3B3773DB-D3CF-4945-BB59-9FD7B4342C1E}" type="slidenum">
              <a:rPr lang="fi-FI" smtClean="0"/>
              <a:t>‹#›</a:t>
            </a:fld>
            <a:endParaRPr lang="fi-FI"/>
          </a:p>
        </p:txBody>
      </p:sp>
    </p:spTree>
    <p:extLst>
      <p:ext uri="{BB962C8B-B14F-4D97-AF65-F5344CB8AC3E}">
        <p14:creationId xmlns:p14="http://schemas.microsoft.com/office/powerpoint/2010/main" val="460480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1DF78FA-35EF-4E59-BB07-1F3CECB8A392}"/>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6DD3AA95-1C00-4B23-83E6-02E53ABFE6D3}"/>
              </a:ext>
            </a:extLst>
          </p:cNvPr>
          <p:cNvSpPr>
            <a:spLocks noGrp="1"/>
          </p:cNvSpPr>
          <p:nvPr>
            <p:ph type="dt" sz="half" idx="10"/>
          </p:nvPr>
        </p:nvSpPr>
        <p:spPr/>
        <p:txBody>
          <a:bodyPr/>
          <a:lstStyle/>
          <a:p>
            <a:fld id="{420FC5DB-421C-4C7F-ADF5-9D1F5BEA7669}" type="datetimeFigureOut">
              <a:rPr lang="fi-FI" smtClean="0"/>
              <a:t>11.2.2021</a:t>
            </a:fld>
            <a:endParaRPr lang="fi-FI"/>
          </a:p>
        </p:txBody>
      </p:sp>
      <p:sp>
        <p:nvSpPr>
          <p:cNvPr id="4" name="Alatunnisteen paikkamerkki 3">
            <a:extLst>
              <a:ext uri="{FF2B5EF4-FFF2-40B4-BE49-F238E27FC236}">
                <a16:creationId xmlns:a16="http://schemas.microsoft.com/office/drawing/2014/main" id="{5F4C171F-FD04-4D48-84A5-7A4A27EBC3A9}"/>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754F0C42-2612-4E17-86A4-B5EAD3787F72}"/>
              </a:ext>
            </a:extLst>
          </p:cNvPr>
          <p:cNvSpPr>
            <a:spLocks noGrp="1"/>
          </p:cNvSpPr>
          <p:nvPr>
            <p:ph type="sldNum" sz="quarter" idx="12"/>
          </p:nvPr>
        </p:nvSpPr>
        <p:spPr/>
        <p:txBody>
          <a:bodyPr/>
          <a:lstStyle/>
          <a:p>
            <a:fld id="{3B3773DB-D3CF-4945-BB59-9FD7B4342C1E}" type="slidenum">
              <a:rPr lang="fi-FI" smtClean="0"/>
              <a:t>‹#›</a:t>
            </a:fld>
            <a:endParaRPr lang="fi-FI"/>
          </a:p>
        </p:txBody>
      </p:sp>
    </p:spTree>
    <p:extLst>
      <p:ext uri="{BB962C8B-B14F-4D97-AF65-F5344CB8AC3E}">
        <p14:creationId xmlns:p14="http://schemas.microsoft.com/office/powerpoint/2010/main" val="256442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0A26B43-0EFA-4541-B55E-9E25CB35DAE8}"/>
              </a:ext>
            </a:extLst>
          </p:cNvPr>
          <p:cNvSpPr>
            <a:spLocks noGrp="1"/>
          </p:cNvSpPr>
          <p:nvPr>
            <p:ph type="dt" sz="half" idx="10"/>
          </p:nvPr>
        </p:nvSpPr>
        <p:spPr/>
        <p:txBody>
          <a:bodyPr/>
          <a:lstStyle/>
          <a:p>
            <a:fld id="{420FC5DB-421C-4C7F-ADF5-9D1F5BEA7669}" type="datetimeFigureOut">
              <a:rPr lang="fi-FI" smtClean="0"/>
              <a:t>11.2.2021</a:t>
            </a:fld>
            <a:endParaRPr lang="fi-FI"/>
          </a:p>
        </p:txBody>
      </p:sp>
      <p:sp>
        <p:nvSpPr>
          <p:cNvPr id="3" name="Alatunnisteen paikkamerkki 2">
            <a:extLst>
              <a:ext uri="{FF2B5EF4-FFF2-40B4-BE49-F238E27FC236}">
                <a16:creationId xmlns:a16="http://schemas.microsoft.com/office/drawing/2014/main" id="{076CA3F6-4567-4A88-8059-22182635AF2A}"/>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0CA60ABD-2944-4F88-BAAB-E3DACFBCBB2F}"/>
              </a:ext>
            </a:extLst>
          </p:cNvPr>
          <p:cNvSpPr>
            <a:spLocks noGrp="1"/>
          </p:cNvSpPr>
          <p:nvPr>
            <p:ph type="sldNum" sz="quarter" idx="12"/>
          </p:nvPr>
        </p:nvSpPr>
        <p:spPr/>
        <p:txBody>
          <a:bodyPr/>
          <a:lstStyle/>
          <a:p>
            <a:fld id="{3B3773DB-D3CF-4945-BB59-9FD7B4342C1E}" type="slidenum">
              <a:rPr lang="fi-FI" smtClean="0"/>
              <a:t>‹#›</a:t>
            </a:fld>
            <a:endParaRPr lang="fi-FI"/>
          </a:p>
        </p:txBody>
      </p:sp>
    </p:spTree>
    <p:extLst>
      <p:ext uri="{BB962C8B-B14F-4D97-AF65-F5344CB8AC3E}">
        <p14:creationId xmlns:p14="http://schemas.microsoft.com/office/powerpoint/2010/main" val="3574876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EB70EBB-C94C-4394-8B74-722B7652ADD6}"/>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07F876A5-E71F-4EF8-AFBD-AD3C47E050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49FB7BE7-A571-4D43-8668-447197FB15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12D48CA0-7668-4BC8-998D-2DC7585971FB}"/>
              </a:ext>
            </a:extLst>
          </p:cNvPr>
          <p:cNvSpPr>
            <a:spLocks noGrp="1"/>
          </p:cNvSpPr>
          <p:nvPr>
            <p:ph type="dt" sz="half" idx="10"/>
          </p:nvPr>
        </p:nvSpPr>
        <p:spPr/>
        <p:txBody>
          <a:bodyPr/>
          <a:lstStyle/>
          <a:p>
            <a:fld id="{420FC5DB-421C-4C7F-ADF5-9D1F5BEA7669}" type="datetimeFigureOut">
              <a:rPr lang="fi-FI" smtClean="0"/>
              <a:t>11.2.2021</a:t>
            </a:fld>
            <a:endParaRPr lang="fi-FI"/>
          </a:p>
        </p:txBody>
      </p:sp>
      <p:sp>
        <p:nvSpPr>
          <p:cNvPr id="6" name="Alatunnisteen paikkamerkki 5">
            <a:extLst>
              <a:ext uri="{FF2B5EF4-FFF2-40B4-BE49-F238E27FC236}">
                <a16:creationId xmlns:a16="http://schemas.microsoft.com/office/drawing/2014/main" id="{6F8908EC-6392-4992-8BED-3D8E1E079F4B}"/>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FEE09470-CCBB-40F8-8794-E94542350467}"/>
              </a:ext>
            </a:extLst>
          </p:cNvPr>
          <p:cNvSpPr>
            <a:spLocks noGrp="1"/>
          </p:cNvSpPr>
          <p:nvPr>
            <p:ph type="sldNum" sz="quarter" idx="12"/>
          </p:nvPr>
        </p:nvSpPr>
        <p:spPr/>
        <p:txBody>
          <a:bodyPr/>
          <a:lstStyle/>
          <a:p>
            <a:fld id="{3B3773DB-D3CF-4945-BB59-9FD7B4342C1E}" type="slidenum">
              <a:rPr lang="fi-FI" smtClean="0"/>
              <a:t>‹#›</a:t>
            </a:fld>
            <a:endParaRPr lang="fi-FI"/>
          </a:p>
        </p:txBody>
      </p:sp>
    </p:spTree>
    <p:extLst>
      <p:ext uri="{BB962C8B-B14F-4D97-AF65-F5344CB8AC3E}">
        <p14:creationId xmlns:p14="http://schemas.microsoft.com/office/powerpoint/2010/main" val="1755731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E083C6-2471-4252-8D5A-B19F2D950E29}"/>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0D5D427D-73FD-4A93-9044-21CC4AE17A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667984A4-DEE6-4A34-A513-F8C97A737B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C139315B-D9DA-4FD1-8348-638675F5A0DE}"/>
              </a:ext>
            </a:extLst>
          </p:cNvPr>
          <p:cNvSpPr>
            <a:spLocks noGrp="1"/>
          </p:cNvSpPr>
          <p:nvPr>
            <p:ph type="dt" sz="half" idx="10"/>
          </p:nvPr>
        </p:nvSpPr>
        <p:spPr/>
        <p:txBody>
          <a:bodyPr/>
          <a:lstStyle/>
          <a:p>
            <a:fld id="{420FC5DB-421C-4C7F-ADF5-9D1F5BEA7669}" type="datetimeFigureOut">
              <a:rPr lang="fi-FI" smtClean="0"/>
              <a:t>11.2.2021</a:t>
            </a:fld>
            <a:endParaRPr lang="fi-FI"/>
          </a:p>
        </p:txBody>
      </p:sp>
      <p:sp>
        <p:nvSpPr>
          <p:cNvPr id="6" name="Alatunnisteen paikkamerkki 5">
            <a:extLst>
              <a:ext uri="{FF2B5EF4-FFF2-40B4-BE49-F238E27FC236}">
                <a16:creationId xmlns:a16="http://schemas.microsoft.com/office/drawing/2014/main" id="{7BF04B39-33E1-4976-A18E-CCF82974A9BB}"/>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4EDB699F-45A7-4525-A02C-516D6C9556D5}"/>
              </a:ext>
            </a:extLst>
          </p:cNvPr>
          <p:cNvSpPr>
            <a:spLocks noGrp="1"/>
          </p:cNvSpPr>
          <p:nvPr>
            <p:ph type="sldNum" sz="quarter" idx="12"/>
          </p:nvPr>
        </p:nvSpPr>
        <p:spPr/>
        <p:txBody>
          <a:bodyPr/>
          <a:lstStyle/>
          <a:p>
            <a:fld id="{3B3773DB-D3CF-4945-BB59-9FD7B4342C1E}" type="slidenum">
              <a:rPr lang="fi-FI" smtClean="0"/>
              <a:t>‹#›</a:t>
            </a:fld>
            <a:endParaRPr lang="fi-FI"/>
          </a:p>
        </p:txBody>
      </p:sp>
    </p:spTree>
    <p:extLst>
      <p:ext uri="{BB962C8B-B14F-4D97-AF65-F5344CB8AC3E}">
        <p14:creationId xmlns:p14="http://schemas.microsoft.com/office/powerpoint/2010/main" val="4010406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C2BC097F-14A9-4165-A84F-32B72C7847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042DCD3F-7475-49C1-B798-0204E9311A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C5CE2528-A2FB-40E7-A68A-2701EFE572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0FC5DB-421C-4C7F-ADF5-9D1F5BEA7669}" type="datetimeFigureOut">
              <a:rPr lang="fi-FI" smtClean="0"/>
              <a:t>11.2.2021</a:t>
            </a:fld>
            <a:endParaRPr lang="fi-FI"/>
          </a:p>
        </p:txBody>
      </p:sp>
      <p:sp>
        <p:nvSpPr>
          <p:cNvPr id="5" name="Alatunnisteen paikkamerkki 4">
            <a:extLst>
              <a:ext uri="{FF2B5EF4-FFF2-40B4-BE49-F238E27FC236}">
                <a16:creationId xmlns:a16="http://schemas.microsoft.com/office/drawing/2014/main" id="{FDCB39AD-0CFF-43A7-804C-D1FCE79FD4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0D20A03B-A9F6-4654-BEC7-0FB347AC9F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3773DB-D3CF-4945-BB59-9FD7B4342C1E}" type="slidenum">
              <a:rPr lang="fi-FI" smtClean="0"/>
              <a:t>‹#›</a:t>
            </a:fld>
            <a:endParaRPr lang="fi-FI"/>
          </a:p>
        </p:txBody>
      </p:sp>
    </p:spTree>
    <p:extLst>
      <p:ext uri="{BB962C8B-B14F-4D97-AF65-F5344CB8AC3E}">
        <p14:creationId xmlns:p14="http://schemas.microsoft.com/office/powerpoint/2010/main" val="35674637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1E501F4C-10FB-44BE-8C70-F9F0627DCB5B}"/>
              </a:ext>
            </a:extLst>
          </p:cNvPr>
          <p:cNvSpPr>
            <a:spLocks noGrp="1"/>
          </p:cNvSpPr>
          <p:nvPr>
            <p:ph type="title"/>
          </p:nvPr>
        </p:nvSpPr>
        <p:spPr>
          <a:xfrm>
            <a:off x="625642" y="365125"/>
            <a:ext cx="10728158" cy="1325563"/>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A5924110-A9C6-46B8-A719-88A3C13AC230}"/>
              </a:ext>
            </a:extLst>
          </p:cNvPr>
          <p:cNvSpPr>
            <a:spLocks noGrp="1"/>
          </p:cNvSpPr>
          <p:nvPr>
            <p:ph type="body" idx="1"/>
          </p:nvPr>
        </p:nvSpPr>
        <p:spPr>
          <a:xfrm>
            <a:off x="625642" y="1825625"/>
            <a:ext cx="10728158" cy="435133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224067976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Lst>
  <p:txStyles>
    <p:titleStyle>
      <a:lvl1pPr algn="l" defTabSz="914400" rtl="0" eaLnBrk="1" latinLnBrk="0" hangingPunct="1">
        <a:lnSpc>
          <a:spcPct val="90000"/>
        </a:lnSpc>
        <a:spcBef>
          <a:spcPct val="0"/>
        </a:spcBef>
        <a:buNone/>
        <a:defRPr sz="4400" b="1" kern="1200">
          <a:solidFill>
            <a:srgbClr val="286FB7"/>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www.martat.fi/marttajarjesto" TargetMode="Externa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1.png"/><Relationship Id="rId1" Type="http://schemas.openxmlformats.org/officeDocument/2006/relationships/slideLayout" Target="../slideLayouts/slideLayout16.xml"/><Relationship Id="rId4" Type="http://schemas.openxmlformats.org/officeDocument/2006/relationships/hyperlink" Target="http://www.martat.fi/rakenne-ja-organisaatio"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hyperlink" Target="http://www.martat.fi/marttaperinne" TargetMode="External"/><Relationship Id="rId2" Type="http://schemas.openxmlformats.org/officeDocument/2006/relationships/image" Target="../media/image33.jpe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hyperlink" Target="http://www.martat.fi/strategia" TargetMode="External"/><Relationship Id="rId2" Type="http://schemas.openxmlformats.org/officeDocument/2006/relationships/image" Target="../media/image34.jpe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martat.fi/tutustu-toimintaamme" TargetMode="Externa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martat.fi/toiminnan-suunnittelu" TargetMode="Externa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hyperlink" Target="http://www.facebook.com/martatvinkkaa" TargetMode="External"/><Relationship Id="rId2" Type="http://schemas.openxmlformats.org/officeDocument/2006/relationships/hyperlink" Target="http://www.martat.fi/" TargetMode="External"/><Relationship Id="rId1" Type="http://schemas.openxmlformats.org/officeDocument/2006/relationships/slideLayout" Target="../slideLayouts/slideLayout16.xml"/><Relationship Id="rId6" Type="http://schemas.openxmlformats.org/officeDocument/2006/relationships/image" Target="../media/image22.jpg"/><Relationship Id="rId5" Type="http://schemas.openxmlformats.org/officeDocument/2006/relationships/hyperlink" Target="http://www.youtube.com/Martattv" TargetMode="External"/><Relationship Id="rId4" Type="http://schemas.openxmlformats.org/officeDocument/2006/relationships/hyperlink" Target="http://www.twitter.com/Marttaliitto"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martat.fi/marttaopinnot" TargetMode="External"/><Relationship Id="rId2" Type="http://schemas.openxmlformats.org/officeDocument/2006/relationships/image" Target="../media/image23.jpe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hyperlink" Target="http://www.martat.fi/martanpuoti" TargetMode="External"/><Relationship Id="rId2" Type="http://schemas.openxmlformats.org/officeDocument/2006/relationships/image" Target="../media/image24.jpeg"/><Relationship Id="rId1" Type="http://schemas.openxmlformats.org/officeDocument/2006/relationships/slideLayout" Target="../slideLayouts/slideLayout18.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0DF40B2-80F7-4E71-B46C-284163F36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Otsikko 1">
            <a:extLst>
              <a:ext uri="{FF2B5EF4-FFF2-40B4-BE49-F238E27FC236}">
                <a16:creationId xmlns:a16="http://schemas.microsoft.com/office/drawing/2014/main" id="{24DCAD81-383A-419D-8952-04C6314A3A92}"/>
              </a:ext>
            </a:extLst>
          </p:cNvPr>
          <p:cNvSpPr>
            <a:spLocks noGrp="1"/>
          </p:cNvSpPr>
          <p:nvPr>
            <p:ph type="title"/>
          </p:nvPr>
        </p:nvSpPr>
        <p:spPr>
          <a:xfrm>
            <a:off x="1190625" y="1852076"/>
            <a:ext cx="2971800" cy="3150927"/>
          </a:xfrm>
        </p:spPr>
        <p:txBody>
          <a:bodyPr>
            <a:normAutofit/>
          </a:bodyPr>
          <a:lstStyle/>
          <a:p>
            <a:r>
              <a:rPr lang="fi-FI" b="1" dirty="0">
                <a:solidFill>
                  <a:srgbClr val="286FB7"/>
                </a:solidFill>
                <a:latin typeface="Calibri" panose="020F0502020204030204"/>
              </a:rPr>
              <a:t>Tervetuloa Marttoihin!</a:t>
            </a:r>
            <a:endParaRPr lang="fi-FI" sz="4000" dirty="0"/>
          </a:p>
        </p:txBody>
      </p:sp>
      <p:pic>
        <p:nvPicPr>
          <p:cNvPr id="6" name="Kuva 5">
            <a:extLst>
              <a:ext uri="{FF2B5EF4-FFF2-40B4-BE49-F238E27FC236}">
                <a16:creationId xmlns:a16="http://schemas.microsoft.com/office/drawing/2014/main" id="{D6E4B15C-A296-41F6-8546-1DDCA33B681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
          <a:stretch/>
        </p:blipFill>
        <p:spPr>
          <a:xfrm>
            <a:off x="5010386" y="0"/>
            <a:ext cx="7178565" cy="6855080"/>
          </a:xfrm>
          <a:prstGeom prst="rect">
            <a:avLst/>
          </a:prstGeom>
          <a:effectLst/>
        </p:spPr>
      </p:pic>
      <p:sp>
        <p:nvSpPr>
          <p:cNvPr id="7" name="Suorakulmio 6">
            <a:extLst>
              <a:ext uri="{FF2B5EF4-FFF2-40B4-BE49-F238E27FC236}">
                <a16:creationId xmlns:a16="http://schemas.microsoft.com/office/drawing/2014/main" id="{98D98FC9-A16E-4415-A6A3-BFA14C7987BB}"/>
              </a:ext>
            </a:extLst>
          </p:cNvPr>
          <p:cNvSpPr/>
          <p:nvPr/>
        </p:nvSpPr>
        <p:spPr>
          <a:xfrm>
            <a:off x="5010386" y="6608607"/>
            <a:ext cx="646148" cy="2493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219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descr="Kuva, joka sisältää kohteen henkilö, mies, ulko, seinä&#10;&#10;Kuvaus luotu automaattisesti">
            <a:extLst>
              <a:ext uri="{FF2B5EF4-FFF2-40B4-BE49-F238E27FC236}">
                <a16:creationId xmlns:a16="http://schemas.microsoft.com/office/drawing/2014/main" id="{97887F28-361B-4FC7-8892-7057AE12C3C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8878"/>
            <a:ext cx="12192000" cy="6858000"/>
          </a:xfrm>
          <a:prstGeom prst="rect">
            <a:avLst/>
          </a:prstGeom>
        </p:spPr>
      </p:pic>
      <p:pic>
        <p:nvPicPr>
          <p:cNvPr id="4" name="Kuva 3">
            <a:extLst>
              <a:ext uri="{FF2B5EF4-FFF2-40B4-BE49-F238E27FC236}">
                <a16:creationId xmlns:a16="http://schemas.microsoft.com/office/drawing/2014/main" id="{D7B87F95-D733-48A8-8AF3-A459D32AF63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81292" y="641464"/>
            <a:ext cx="3698449" cy="3713546"/>
          </a:xfrm>
          <a:prstGeom prst="rect">
            <a:avLst/>
          </a:prstGeom>
        </p:spPr>
      </p:pic>
      <p:sp>
        <p:nvSpPr>
          <p:cNvPr id="5" name="Otsikko 1">
            <a:extLst>
              <a:ext uri="{FF2B5EF4-FFF2-40B4-BE49-F238E27FC236}">
                <a16:creationId xmlns:a16="http://schemas.microsoft.com/office/drawing/2014/main" id="{7FA66ADE-FC8F-455A-999A-E0FE794C936B}"/>
              </a:ext>
            </a:extLst>
          </p:cNvPr>
          <p:cNvSpPr txBox="1">
            <a:spLocks/>
          </p:cNvSpPr>
          <p:nvPr/>
        </p:nvSpPr>
        <p:spPr>
          <a:xfrm>
            <a:off x="519076" y="4669654"/>
            <a:ext cx="5622879" cy="817974"/>
          </a:xfrm>
          <a:prstGeom prst="rect">
            <a:avLst/>
          </a:prstGeom>
        </p:spPr>
        <p:txBody>
          <a:bodyPr anchor="ctr">
            <a:normAutofit fontScale="92500" lnSpcReduction="20000"/>
          </a:bodyPr>
          <a:lstStyle>
            <a:lvl1pPr algn="l" defTabSz="914400" rtl="0" eaLnBrk="1" latinLnBrk="0" hangingPunct="1">
              <a:lnSpc>
                <a:spcPct val="90000"/>
              </a:lnSpc>
              <a:spcBef>
                <a:spcPct val="0"/>
              </a:spcBef>
              <a:buNone/>
              <a:defRPr sz="4400" b="1" i="0" kern="1200" cap="all" baseline="0">
                <a:solidFill>
                  <a:schemeClr val="tx1"/>
                </a:solidFill>
                <a:latin typeface="Corbel" panose="020B0503020204020204" pitchFamily="34" charset="0"/>
                <a:ea typeface="+mj-ea"/>
                <a:cs typeface="+mj-cs"/>
              </a:defRPr>
            </a:lvl1pPr>
          </a:lstStyle>
          <a:p>
            <a:pPr algn="ctr"/>
            <a:r>
              <a:rPr lang="fi-FI" sz="3200" dirty="0" err="1">
                <a:solidFill>
                  <a:schemeClr val="bg1"/>
                </a:solidFill>
                <a:latin typeface="Calibri" panose="020F0502020204030204" pitchFamily="34" charset="0"/>
                <a:cs typeface="Calibri" panose="020F0502020204030204" pitchFamily="34" charset="0"/>
              </a:rPr>
              <a:t>Marttajärjestöstä</a:t>
            </a:r>
            <a:endParaRPr lang="fi-FI" sz="3200" dirty="0">
              <a:solidFill>
                <a:schemeClr val="bg1"/>
              </a:solidFill>
              <a:latin typeface="Calibri" panose="020F0502020204030204" pitchFamily="34" charset="0"/>
              <a:cs typeface="Calibri" panose="020F0502020204030204" pitchFamily="34" charset="0"/>
            </a:endParaRPr>
          </a:p>
          <a:p>
            <a:pPr algn="ctr"/>
            <a:r>
              <a:rPr lang="fi-FI" sz="3200" dirty="0">
                <a:solidFill>
                  <a:schemeClr val="bg1"/>
                </a:solidFill>
                <a:latin typeface="Calibri" panose="020F0502020204030204" pitchFamily="34" charset="0"/>
                <a:cs typeface="Calibri" panose="020F0502020204030204" pitchFamily="34" charset="0"/>
              </a:rPr>
              <a:t>lyhyesti</a:t>
            </a:r>
          </a:p>
        </p:txBody>
      </p:sp>
      <p:sp>
        <p:nvSpPr>
          <p:cNvPr id="6" name="Alaotsikko 2">
            <a:extLst>
              <a:ext uri="{FF2B5EF4-FFF2-40B4-BE49-F238E27FC236}">
                <a16:creationId xmlns:a16="http://schemas.microsoft.com/office/drawing/2014/main" id="{DD0EB59D-AF95-4B9C-9281-7ECA8F5C4E8C}"/>
              </a:ext>
            </a:extLst>
          </p:cNvPr>
          <p:cNvSpPr txBox="1">
            <a:spLocks/>
          </p:cNvSpPr>
          <p:nvPr/>
        </p:nvSpPr>
        <p:spPr>
          <a:xfrm>
            <a:off x="473121" y="5764526"/>
            <a:ext cx="5622879" cy="2828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i-FI" sz="2000" dirty="0">
                <a:solidFill>
                  <a:schemeClr val="bg1"/>
                </a:solidFill>
                <a:latin typeface="Calibri" panose="020F0502020204030204" pitchFamily="34" charset="0"/>
                <a:cs typeface="Calibri" panose="020F0502020204030204" pitchFamily="34" charset="0"/>
              </a:rPr>
              <a:t>www.martat.fi</a:t>
            </a:r>
          </a:p>
        </p:txBody>
      </p:sp>
    </p:spTree>
    <p:extLst>
      <p:ext uri="{BB962C8B-B14F-4D97-AF65-F5344CB8AC3E}">
        <p14:creationId xmlns:p14="http://schemas.microsoft.com/office/powerpoint/2010/main" val="672168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FA8417A-77A4-4DCF-8861-A33EA1E8C9F3}"/>
              </a:ext>
            </a:extLst>
          </p:cNvPr>
          <p:cNvSpPr>
            <a:spLocks noGrp="1"/>
          </p:cNvSpPr>
          <p:nvPr>
            <p:ph type="title"/>
          </p:nvPr>
        </p:nvSpPr>
        <p:spPr>
          <a:xfrm>
            <a:off x="613610" y="365126"/>
            <a:ext cx="6605337" cy="1481430"/>
          </a:xfrm>
        </p:spPr>
        <p:txBody>
          <a:bodyPr/>
          <a:lstStyle/>
          <a:p>
            <a:r>
              <a:rPr lang="fi-FI" dirty="0"/>
              <a:t>Martat on kotitalousneuvontajärjestö</a:t>
            </a:r>
          </a:p>
        </p:txBody>
      </p:sp>
      <p:sp>
        <p:nvSpPr>
          <p:cNvPr id="3" name="Sisällön paikkamerkki 2">
            <a:extLst>
              <a:ext uri="{FF2B5EF4-FFF2-40B4-BE49-F238E27FC236}">
                <a16:creationId xmlns:a16="http://schemas.microsoft.com/office/drawing/2014/main" id="{449A9BCA-7036-4D4C-AA7A-67B22459FA1E}"/>
              </a:ext>
            </a:extLst>
          </p:cNvPr>
          <p:cNvSpPr>
            <a:spLocks noGrp="1"/>
          </p:cNvSpPr>
          <p:nvPr>
            <p:ph idx="1"/>
          </p:nvPr>
        </p:nvSpPr>
        <p:spPr>
          <a:xfrm>
            <a:off x="613610" y="2050742"/>
            <a:ext cx="6605335" cy="4126221"/>
          </a:xfrm>
        </p:spPr>
        <p:txBody>
          <a:bodyPr>
            <a:normAutofit lnSpcReduction="10000"/>
          </a:bodyPr>
          <a:lstStyle/>
          <a:p>
            <a:r>
              <a:rPr lang="fi-FI" dirty="0">
                <a:latin typeface="Calibri" panose="020F0502020204030204" pitchFamily="34" charset="0"/>
                <a:cs typeface="Calibri" panose="020F0502020204030204" pitchFamily="34" charset="0"/>
              </a:rPr>
              <a:t>Edistämme kotien ja perheiden toimivaa ja kestävää arkea.</a:t>
            </a:r>
          </a:p>
          <a:p>
            <a:r>
              <a:rPr lang="fi-FI" dirty="0">
                <a:latin typeface="Calibri" panose="020F0502020204030204" pitchFamily="34" charset="0"/>
                <a:cs typeface="Calibri" panose="020F0502020204030204" pitchFamily="34" charset="0"/>
              </a:rPr>
              <a:t>Olemme uskonnollisesti ja puoluepoliittisesti sitoutumaton kansalaisjärjestö.</a:t>
            </a:r>
          </a:p>
          <a:p>
            <a:r>
              <a:rPr lang="fi-FI" dirty="0">
                <a:latin typeface="Calibri" panose="020F0502020204030204" pitchFamily="34" charset="0"/>
                <a:cs typeface="Calibri" panose="020F0502020204030204" pitchFamily="34" charset="0"/>
              </a:rPr>
              <a:t>Toiminnassamme korostuvat yhdessä tekemisen ilo, kestävät valinnat ja avoimuus.</a:t>
            </a:r>
          </a:p>
          <a:p>
            <a:r>
              <a:rPr lang="fi-FI" dirty="0">
                <a:latin typeface="Calibri" panose="020F0502020204030204" pitchFamily="34" charset="0"/>
                <a:cs typeface="Calibri" panose="020F0502020204030204" pitchFamily="34" charset="0"/>
              </a:rPr>
              <a:t>Kotitalousneuvonnan ammattilaiset, jäsenet ja vapaaehtoiset toimivat rinta rinnan yhteisten tavoitteiden eteen.</a:t>
            </a:r>
          </a:p>
          <a:p>
            <a:r>
              <a:rPr lang="fi-FI" dirty="0">
                <a:latin typeface="Calibri" panose="020F0502020204030204" pitchFamily="34" charset="0"/>
                <a:cs typeface="Calibri" panose="020F0502020204030204" pitchFamily="34" charset="0"/>
              </a:rPr>
              <a:t>Martat tekevät arjen tekoja huomista varten!</a:t>
            </a:r>
          </a:p>
          <a:p>
            <a:endParaRPr lang="fi-FI" dirty="0"/>
          </a:p>
        </p:txBody>
      </p:sp>
      <p:sp>
        <p:nvSpPr>
          <p:cNvPr id="5" name="Suorakulmio 4">
            <a:extLst>
              <a:ext uri="{FF2B5EF4-FFF2-40B4-BE49-F238E27FC236}">
                <a16:creationId xmlns:a16="http://schemas.microsoft.com/office/drawing/2014/main" id="{5F7986DF-EF58-48C6-852C-1E48D26B600D}"/>
              </a:ext>
            </a:extLst>
          </p:cNvPr>
          <p:cNvSpPr/>
          <p:nvPr/>
        </p:nvSpPr>
        <p:spPr>
          <a:xfrm>
            <a:off x="4278010" y="6308208"/>
            <a:ext cx="3294876" cy="369332"/>
          </a:xfrm>
          <a:prstGeom prst="rect">
            <a:avLst/>
          </a:prstGeom>
        </p:spPr>
        <p:txBody>
          <a:bodyPr wrap="none">
            <a:spAutoFit/>
          </a:bodyPr>
          <a:lstStyle/>
          <a:p>
            <a:r>
              <a:rPr lang="fi-FI">
                <a:solidFill>
                  <a:srgbClr val="2A6AB2"/>
                </a:solidFill>
              </a:rPr>
              <a:t>ⓘ </a:t>
            </a:r>
            <a:r>
              <a:rPr lang="fi-FI">
                <a:solidFill>
                  <a:srgbClr val="2A6AB2"/>
                </a:solidFill>
                <a:hlinkClick r:id="rId2"/>
              </a:rPr>
              <a:t>www.martat.fi/marttajarjesto</a:t>
            </a:r>
            <a:r>
              <a:rPr lang="fi-FI">
                <a:solidFill>
                  <a:srgbClr val="2A6AB2"/>
                </a:solidFill>
              </a:rPr>
              <a:t> </a:t>
            </a:r>
            <a:endParaRPr lang="fi-FI" dirty="0">
              <a:solidFill>
                <a:srgbClr val="2A6AB2"/>
              </a:solidFill>
            </a:endParaRPr>
          </a:p>
        </p:txBody>
      </p:sp>
      <p:pic>
        <p:nvPicPr>
          <p:cNvPr id="19" name="Kuvan paikkamerkki 18">
            <a:extLst>
              <a:ext uri="{FF2B5EF4-FFF2-40B4-BE49-F238E27FC236}">
                <a16:creationId xmlns:a16="http://schemas.microsoft.com/office/drawing/2014/main" id="{1AA45EAD-049E-4D09-A673-C12F6AF603EF}"/>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176862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Ryhmä 4">
            <a:extLst>
              <a:ext uri="{FF2B5EF4-FFF2-40B4-BE49-F238E27FC236}">
                <a16:creationId xmlns:a16="http://schemas.microsoft.com/office/drawing/2014/main" id="{1A0354FF-0F5F-43B8-B006-2754A9065E6C}"/>
              </a:ext>
            </a:extLst>
          </p:cNvPr>
          <p:cNvGrpSpPr/>
          <p:nvPr/>
        </p:nvGrpSpPr>
        <p:grpSpPr>
          <a:xfrm>
            <a:off x="272146" y="726076"/>
            <a:ext cx="11783730" cy="4893489"/>
            <a:chOff x="348346" y="517072"/>
            <a:chExt cx="11689076" cy="4961666"/>
          </a:xfrm>
        </p:grpSpPr>
        <p:pic>
          <p:nvPicPr>
            <p:cNvPr id="6" name="Kuva 5" descr="Kuva, joka sisältää kohteen näyttökuva&#10;&#10;Kuvaus luotu automaattisesti">
              <a:extLst>
                <a:ext uri="{FF2B5EF4-FFF2-40B4-BE49-F238E27FC236}">
                  <a16:creationId xmlns:a16="http://schemas.microsoft.com/office/drawing/2014/main" id="{C54FF966-0F94-4555-8E28-EDC2295D6ADC}"/>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a:ext>
              </a:extLst>
            </a:blip>
            <a:srcRect r="4126"/>
            <a:stretch/>
          </p:blipFill>
          <p:spPr>
            <a:xfrm>
              <a:off x="476625" y="517072"/>
              <a:ext cx="11238747" cy="2667000"/>
            </a:xfrm>
            <a:prstGeom prst="rect">
              <a:avLst/>
            </a:prstGeom>
          </p:spPr>
        </p:pic>
        <p:sp>
          <p:nvSpPr>
            <p:cNvPr id="7" name="Tekstiruutu 6">
              <a:extLst>
                <a:ext uri="{FF2B5EF4-FFF2-40B4-BE49-F238E27FC236}">
                  <a16:creationId xmlns:a16="http://schemas.microsoft.com/office/drawing/2014/main" id="{918D513B-832E-495A-93FC-2FDE195DB915}"/>
                </a:ext>
              </a:extLst>
            </p:cNvPr>
            <p:cNvSpPr txBox="1"/>
            <p:nvPr/>
          </p:nvSpPr>
          <p:spPr>
            <a:xfrm>
              <a:off x="348346" y="3231969"/>
              <a:ext cx="2514600" cy="1384995"/>
            </a:xfrm>
            <a:prstGeom prst="rect">
              <a:avLst/>
            </a:prstGeom>
            <a:noFill/>
          </p:spPr>
          <p:txBody>
            <a:bodyPr wrap="square" rtlCol="0">
              <a:spAutoFit/>
            </a:bodyPr>
            <a:lstStyle/>
            <a:p>
              <a:pPr algn="ctr"/>
              <a:r>
                <a:rPr lang="fi-FI" sz="2800" b="1" dirty="0">
                  <a:solidFill>
                    <a:srgbClr val="2A6AB2"/>
                  </a:solidFill>
                  <a:latin typeface="Papelli" pitchFamily="50" charset="0"/>
                </a:rPr>
                <a:t>Yli 40 000 jäsentä eli marttaa</a:t>
              </a:r>
            </a:p>
          </p:txBody>
        </p:sp>
        <p:sp>
          <p:nvSpPr>
            <p:cNvPr id="8" name="Tekstiruutu 7">
              <a:extLst>
                <a:ext uri="{FF2B5EF4-FFF2-40B4-BE49-F238E27FC236}">
                  <a16:creationId xmlns:a16="http://schemas.microsoft.com/office/drawing/2014/main" id="{82D5EF41-5D40-4022-A865-522404CDFE7E}"/>
                </a:ext>
              </a:extLst>
            </p:cNvPr>
            <p:cNvSpPr txBox="1"/>
            <p:nvPr/>
          </p:nvSpPr>
          <p:spPr>
            <a:xfrm>
              <a:off x="3155693" y="3215640"/>
              <a:ext cx="2775856" cy="2246769"/>
            </a:xfrm>
            <a:prstGeom prst="rect">
              <a:avLst/>
            </a:prstGeom>
            <a:noFill/>
          </p:spPr>
          <p:txBody>
            <a:bodyPr wrap="square" rtlCol="0">
              <a:spAutoFit/>
            </a:bodyPr>
            <a:lstStyle/>
            <a:p>
              <a:pPr algn="ctr"/>
              <a:r>
                <a:rPr lang="fi-FI" sz="2800" b="1" dirty="0">
                  <a:solidFill>
                    <a:srgbClr val="2A6AB2"/>
                  </a:solidFill>
                  <a:latin typeface="Papelli" pitchFamily="50" charset="0"/>
                </a:rPr>
                <a:t>toimii yli tuhannessa paikallisessa marttayhdis-tyksessä</a:t>
              </a:r>
            </a:p>
          </p:txBody>
        </p:sp>
        <p:sp>
          <p:nvSpPr>
            <p:cNvPr id="9" name="Tekstiruutu 8">
              <a:extLst>
                <a:ext uri="{FF2B5EF4-FFF2-40B4-BE49-F238E27FC236}">
                  <a16:creationId xmlns:a16="http://schemas.microsoft.com/office/drawing/2014/main" id="{DA963AE8-8791-41EB-B688-A87A3ADC9C01}"/>
                </a:ext>
              </a:extLst>
            </p:cNvPr>
            <p:cNvSpPr txBox="1"/>
            <p:nvPr/>
          </p:nvSpPr>
          <p:spPr>
            <a:xfrm>
              <a:off x="6204861" y="3231969"/>
              <a:ext cx="2775856" cy="1815882"/>
            </a:xfrm>
            <a:prstGeom prst="rect">
              <a:avLst/>
            </a:prstGeom>
            <a:noFill/>
          </p:spPr>
          <p:txBody>
            <a:bodyPr wrap="square" rtlCol="0">
              <a:spAutoFit/>
            </a:bodyPr>
            <a:lstStyle/>
            <a:p>
              <a:pPr algn="ctr"/>
              <a:r>
                <a:rPr lang="fi-FI" sz="2800" b="1" dirty="0">
                  <a:solidFill>
                    <a:srgbClr val="2A6AB2"/>
                  </a:solidFill>
                  <a:latin typeface="Papelli" pitchFamily="50" charset="0"/>
                </a:rPr>
                <a:t>jotka muodostavat </a:t>
              </a:r>
              <a:br>
                <a:rPr lang="fi-FI" sz="2800" b="1" dirty="0">
                  <a:solidFill>
                    <a:srgbClr val="2A6AB2"/>
                  </a:solidFill>
                  <a:latin typeface="Papelli" pitchFamily="50" charset="0"/>
                </a:rPr>
              </a:br>
              <a:r>
                <a:rPr lang="fi-FI" sz="2800" b="1" dirty="0">
                  <a:solidFill>
                    <a:srgbClr val="2A6AB2"/>
                  </a:solidFill>
                  <a:latin typeface="Papelli" pitchFamily="50" charset="0"/>
                </a:rPr>
                <a:t>alueelliset marttapiirit</a:t>
              </a:r>
            </a:p>
          </p:txBody>
        </p:sp>
        <p:sp>
          <p:nvSpPr>
            <p:cNvPr id="10" name="Tekstiruutu 9">
              <a:extLst>
                <a:ext uri="{FF2B5EF4-FFF2-40B4-BE49-F238E27FC236}">
                  <a16:creationId xmlns:a16="http://schemas.microsoft.com/office/drawing/2014/main" id="{FDE67012-3E19-4EB5-82AE-2BE9B3A313BD}"/>
                </a:ext>
              </a:extLst>
            </p:cNvPr>
            <p:cNvSpPr txBox="1"/>
            <p:nvPr/>
          </p:nvSpPr>
          <p:spPr>
            <a:xfrm>
              <a:off x="9087397" y="3231969"/>
              <a:ext cx="2950025" cy="2246769"/>
            </a:xfrm>
            <a:prstGeom prst="rect">
              <a:avLst/>
            </a:prstGeom>
            <a:noFill/>
          </p:spPr>
          <p:txBody>
            <a:bodyPr wrap="square" rtlCol="0">
              <a:spAutoFit/>
            </a:bodyPr>
            <a:lstStyle/>
            <a:p>
              <a:pPr algn="ctr"/>
              <a:r>
                <a:rPr lang="fi-FI" sz="2800" b="1" dirty="0">
                  <a:solidFill>
                    <a:srgbClr val="2A6AB2"/>
                  </a:solidFill>
                  <a:latin typeface="Papelli" pitchFamily="50" charset="0"/>
                </a:rPr>
                <a:t>jotka muodostavat </a:t>
              </a:r>
            </a:p>
            <a:p>
              <a:pPr algn="ctr"/>
              <a:r>
                <a:rPr lang="fi-FI" sz="2800" b="1" dirty="0">
                  <a:solidFill>
                    <a:srgbClr val="2A6AB2"/>
                  </a:solidFill>
                  <a:latin typeface="Papelli" pitchFamily="50" charset="0"/>
                </a:rPr>
                <a:t>valtakunnallisen keskusjärjestö Marttaliiton</a:t>
              </a:r>
            </a:p>
          </p:txBody>
        </p:sp>
      </p:grpSp>
      <p:sp>
        <p:nvSpPr>
          <p:cNvPr id="11" name="Suorakulmio 10">
            <a:extLst>
              <a:ext uri="{FF2B5EF4-FFF2-40B4-BE49-F238E27FC236}">
                <a16:creationId xmlns:a16="http://schemas.microsoft.com/office/drawing/2014/main" id="{3F64C300-3C64-46BB-99B1-C4CE9751063B}"/>
              </a:ext>
            </a:extLst>
          </p:cNvPr>
          <p:cNvSpPr/>
          <p:nvPr/>
        </p:nvSpPr>
        <p:spPr>
          <a:xfrm>
            <a:off x="7933465" y="6316008"/>
            <a:ext cx="4175310" cy="369332"/>
          </a:xfrm>
          <a:prstGeom prst="rect">
            <a:avLst/>
          </a:prstGeom>
        </p:spPr>
        <p:txBody>
          <a:bodyPr wrap="none">
            <a:spAutoFit/>
          </a:bodyPr>
          <a:lstStyle/>
          <a:p>
            <a:r>
              <a:rPr lang="fi-FI" dirty="0">
                <a:solidFill>
                  <a:srgbClr val="2A6AB2"/>
                </a:solidFill>
              </a:rPr>
              <a:t>ⓘ </a:t>
            </a:r>
            <a:r>
              <a:rPr lang="fi-FI" dirty="0">
                <a:solidFill>
                  <a:srgbClr val="2A6AB2"/>
                </a:solidFill>
                <a:hlinkClick r:id="rId4"/>
              </a:rPr>
              <a:t>www.martat.fi/rakenne-ja-organisaatio</a:t>
            </a:r>
            <a:r>
              <a:rPr lang="fi-FI" dirty="0">
                <a:solidFill>
                  <a:srgbClr val="2A6AB2"/>
                </a:solidFill>
              </a:rPr>
              <a:t> </a:t>
            </a:r>
          </a:p>
        </p:txBody>
      </p:sp>
    </p:spTree>
    <p:extLst>
      <p:ext uri="{BB962C8B-B14F-4D97-AF65-F5344CB8AC3E}">
        <p14:creationId xmlns:p14="http://schemas.microsoft.com/office/powerpoint/2010/main" val="2675079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40BD4E5-23DF-443F-AEA0-F7F56D3983D1}"/>
              </a:ext>
            </a:extLst>
          </p:cNvPr>
          <p:cNvSpPr>
            <a:spLocks noGrp="1"/>
          </p:cNvSpPr>
          <p:nvPr>
            <p:ph type="title"/>
          </p:nvPr>
        </p:nvSpPr>
        <p:spPr>
          <a:xfrm>
            <a:off x="613610" y="365126"/>
            <a:ext cx="6605337" cy="1379698"/>
          </a:xfrm>
        </p:spPr>
        <p:txBody>
          <a:bodyPr>
            <a:normAutofit/>
          </a:bodyPr>
          <a:lstStyle/>
          <a:p>
            <a:r>
              <a:rPr lang="fi-FI" dirty="0"/>
              <a:t>Ammatillinen kotitalousneuvonta</a:t>
            </a:r>
          </a:p>
        </p:txBody>
      </p:sp>
      <p:sp>
        <p:nvSpPr>
          <p:cNvPr id="3" name="Sisällön paikkamerkki 2">
            <a:extLst>
              <a:ext uri="{FF2B5EF4-FFF2-40B4-BE49-F238E27FC236}">
                <a16:creationId xmlns:a16="http://schemas.microsoft.com/office/drawing/2014/main" id="{2D215874-4178-4411-9EF6-D20A03117394}"/>
              </a:ext>
            </a:extLst>
          </p:cNvPr>
          <p:cNvSpPr>
            <a:spLocks noGrp="1"/>
          </p:cNvSpPr>
          <p:nvPr>
            <p:ph idx="1"/>
          </p:nvPr>
        </p:nvSpPr>
        <p:spPr>
          <a:xfrm>
            <a:off x="613610" y="1894114"/>
            <a:ext cx="6605337" cy="4516017"/>
          </a:xfrm>
        </p:spPr>
        <p:txBody>
          <a:bodyPr>
            <a:normAutofit fontScale="92500" lnSpcReduction="10000"/>
          </a:bodyPr>
          <a:lstStyle/>
          <a:p>
            <a:r>
              <a:rPr lang="fi-FI" dirty="0" err="1"/>
              <a:t>Marttapiirit</a:t>
            </a:r>
            <a:r>
              <a:rPr lang="fi-FI" dirty="0"/>
              <a:t> vastaavat alueellisesta </a:t>
            </a:r>
            <a:r>
              <a:rPr lang="fi-FI" dirty="0" err="1"/>
              <a:t>marttatoiminnasta</a:t>
            </a:r>
            <a:r>
              <a:rPr lang="fi-FI" dirty="0"/>
              <a:t> sekä järjestön ammatillisen kotitalousneuvonnan toteuttamisesta.</a:t>
            </a:r>
          </a:p>
          <a:p>
            <a:r>
              <a:rPr lang="fi-FI" dirty="0"/>
              <a:t>Piireissä työskentelee noin 70 kotitalousasiantuntijaa.</a:t>
            </a:r>
          </a:p>
          <a:p>
            <a:r>
              <a:rPr lang="fi-FI" dirty="0"/>
              <a:t>Piirit järjestävät monenlaisia kursseja ja koulutuksia </a:t>
            </a:r>
            <a:r>
              <a:rPr lang="fi-FI" dirty="0" err="1"/>
              <a:t>martoille</a:t>
            </a:r>
            <a:r>
              <a:rPr lang="fi-FI" dirty="0"/>
              <a:t> ja muille kiinnostuneille.</a:t>
            </a:r>
          </a:p>
          <a:p>
            <a:r>
              <a:rPr lang="fi-FI" dirty="0"/>
              <a:t>Avoimen kotitalousneuvonnan lisäksi piireissä on hanke- ja muilla erillisrahoituksilla kohdennettua neuvontaa.</a:t>
            </a:r>
          </a:p>
          <a:p>
            <a:r>
              <a:rPr lang="fi-FI" dirty="0"/>
              <a:t>Piirit tukevat ja kouluttavat alueensa </a:t>
            </a:r>
            <a:r>
              <a:rPr lang="fi-FI" dirty="0" err="1"/>
              <a:t>vapaaehtoismarttoja</a:t>
            </a:r>
            <a:r>
              <a:rPr lang="fi-FI" dirty="0"/>
              <a:t>, jotka vievät tietoa eteenpäin yhdistyksiin.</a:t>
            </a:r>
          </a:p>
        </p:txBody>
      </p:sp>
      <p:pic>
        <p:nvPicPr>
          <p:cNvPr id="6" name="Kuvan paikkamerkki 5" descr="Kuva, joka sisältää kohteen henkilö, sisä, seinä, perhe&#10;&#10;Kuvaus luotu automaattisesti">
            <a:extLst>
              <a:ext uri="{FF2B5EF4-FFF2-40B4-BE49-F238E27FC236}">
                <a16:creationId xmlns:a16="http://schemas.microsoft.com/office/drawing/2014/main" id="{46E4D2C1-62E2-469E-8578-56A7E0399FE6}"/>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7" name="Suorakulmio 6">
            <a:extLst>
              <a:ext uri="{FF2B5EF4-FFF2-40B4-BE49-F238E27FC236}">
                <a16:creationId xmlns:a16="http://schemas.microsoft.com/office/drawing/2014/main" id="{4035CEF1-4C7D-4D1F-A688-FFB8E49F24A9}"/>
              </a:ext>
            </a:extLst>
          </p:cNvPr>
          <p:cNvSpPr/>
          <p:nvPr/>
        </p:nvSpPr>
        <p:spPr>
          <a:xfrm>
            <a:off x="4486401" y="6374755"/>
            <a:ext cx="3033587" cy="369332"/>
          </a:xfrm>
          <a:prstGeom prst="rect">
            <a:avLst/>
          </a:prstGeom>
        </p:spPr>
        <p:txBody>
          <a:bodyPr wrap="none">
            <a:spAutoFit/>
          </a:bodyPr>
          <a:lstStyle/>
          <a:p>
            <a:r>
              <a:rPr lang="fi-FI" dirty="0">
                <a:solidFill>
                  <a:srgbClr val="2A6AB2"/>
                </a:solidFill>
              </a:rPr>
              <a:t>ⓘ www.martat.fi/marttapiirit </a:t>
            </a:r>
          </a:p>
        </p:txBody>
      </p:sp>
    </p:spTree>
    <p:extLst>
      <p:ext uri="{BB962C8B-B14F-4D97-AF65-F5344CB8AC3E}">
        <p14:creationId xmlns:p14="http://schemas.microsoft.com/office/powerpoint/2010/main" val="921773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236FB8D-157F-4704-B43E-470B03B487AE}"/>
              </a:ext>
            </a:extLst>
          </p:cNvPr>
          <p:cNvSpPr>
            <a:spLocks noGrp="1"/>
          </p:cNvSpPr>
          <p:nvPr>
            <p:ph type="title"/>
          </p:nvPr>
        </p:nvSpPr>
        <p:spPr>
          <a:xfrm>
            <a:off x="613608" y="215529"/>
            <a:ext cx="6605337" cy="931015"/>
          </a:xfrm>
        </p:spPr>
        <p:txBody>
          <a:bodyPr/>
          <a:lstStyle/>
          <a:p>
            <a:r>
              <a:rPr lang="fi-FI" dirty="0"/>
              <a:t>Historiaa</a:t>
            </a:r>
          </a:p>
        </p:txBody>
      </p:sp>
      <p:sp>
        <p:nvSpPr>
          <p:cNvPr id="3" name="Sisällön paikkamerkki 2">
            <a:extLst>
              <a:ext uri="{FF2B5EF4-FFF2-40B4-BE49-F238E27FC236}">
                <a16:creationId xmlns:a16="http://schemas.microsoft.com/office/drawing/2014/main" id="{5B918D9A-66E9-4E22-875C-FD5EC3E2415F}"/>
              </a:ext>
            </a:extLst>
          </p:cNvPr>
          <p:cNvSpPr>
            <a:spLocks noGrp="1"/>
          </p:cNvSpPr>
          <p:nvPr>
            <p:ph idx="1"/>
          </p:nvPr>
        </p:nvSpPr>
        <p:spPr>
          <a:xfrm>
            <a:off x="709127" y="1260629"/>
            <a:ext cx="6304232" cy="4794938"/>
          </a:xfrm>
        </p:spPr>
        <p:txBody>
          <a:bodyPr>
            <a:noAutofit/>
          </a:bodyPr>
          <a:lstStyle/>
          <a:p>
            <a:pPr>
              <a:spcBef>
                <a:spcPts val="0"/>
              </a:spcBef>
              <a:spcAft>
                <a:spcPts val="1200"/>
              </a:spcAft>
            </a:pPr>
            <a:r>
              <a:rPr lang="fi-FI" sz="2200" dirty="0">
                <a:latin typeface="+mj-lt"/>
                <a:cs typeface="Calibri" panose="020F0502020204030204" pitchFamily="34" charset="0"/>
              </a:rPr>
              <a:t>Marttajärjestö syntyi vuonna 1899, jolloin Suomessa elettiin kansallisen heräämisen, naisasialiikkeen ja kansanvalistustyön aikaa. </a:t>
            </a:r>
          </a:p>
          <a:p>
            <a:pPr>
              <a:spcBef>
                <a:spcPts val="0"/>
              </a:spcBef>
              <a:spcAft>
                <a:spcPts val="1200"/>
              </a:spcAft>
            </a:pPr>
            <a:r>
              <a:rPr lang="fi-FI" sz="2200" dirty="0">
                <a:latin typeface="+mj-lt"/>
                <a:cs typeface="Calibri" panose="020F0502020204030204" pitchFamily="34" charset="0"/>
              </a:rPr>
              <a:t>Lucina Hagmanin aloitteesta perustettu naisyhdistys otti tehtäväkseen kotien aineellisen ja henkisen hyvinvoinnin parantamisen. Havaittiin, että paras tapa auttaa perheitä on kodissa tarvittavien tietojen ja taitojen opettaminen. </a:t>
            </a:r>
          </a:p>
          <a:p>
            <a:pPr>
              <a:spcBef>
                <a:spcPts val="0"/>
              </a:spcBef>
            </a:pPr>
            <a:r>
              <a:rPr lang="fi-FI" sz="2200" dirty="0" err="1">
                <a:latin typeface="+mj-lt"/>
              </a:rPr>
              <a:t>Marttajärjestön</a:t>
            </a:r>
            <a:r>
              <a:rPr lang="fi-FI" sz="2200" dirty="0">
                <a:latin typeface="+mj-lt"/>
              </a:rPr>
              <a:t> alkuperäinen nimi oli Sivistystä kodeille, mutta se kuulosti keisarillisen Suomen senaatin korvissa liian vaaralliselta, jopa vallankumoukselliselta. Kun yhdistyksen nimeksi keksittiin ottaa Martta, joka liittyy sekä raamattuun että puuhakkuuteen, senaatti hyväksyi yhdistyksen säännöt.</a:t>
            </a:r>
          </a:p>
        </p:txBody>
      </p:sp>
      <p:pic>
        <p:nvPicPr>
          <p:cNvPr id="7" name="Kuvan paikkamerkki 6" descr="Kuva, joka sisältää kohteen teksti, henkilö, vanha, ryhmä&#10;&#10;Kuvaus luotu automaattisesti">
            <a:extLst>
              <a:ext uri="{FF2B5EF4-FFF2-40B4-BE49-F238E27FC236}">
                <a16:creationId xmlns:a16="http://schemas.microsoft.com/office/drawing/2014/main" id="{60EB293A-343D-41B6-A90C-D80BF3487D51}"/>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5" name="Suorakulmio 4">
            <a:extLst>
              <a:ext uri="{FF2B5EF4-FFF2-40B4-BE49-F238E27FC236}">
                <a16:creationId xmlns:a16="http://schemas.microsoft.com/office/drawing/2014/main" id="{4B398378-965A-42A6-AA84-69FBEA6187B5}"/>
              </a:ext>
            </a:extLst>
          </p:cNvPr>
          <p:cNvSpPr/>
          <p:nvPr/>
        </p:nvSpPr>
        <p:spPr>
          <a:xfrm>
            <a:off x="4194654" y="6339443"/>
            <a:ext cx="3325334" cy="369332"/>
          </a:xfrm>
          <a:prstGeom prst="rect">
            <a:avLst/>
          </a:prstGeom>
        </p:spPr>
        <p:txBody>
          <a:bodyPr wrap="none">
            <a:spAutoFit/>
          </a:bodyPr>
          <a:lstStyle/>
          <a:p>
            <a:r>
              <a:rPr lang="fi-FI" dirty="0">
                <a:solidFill>
                  <a:srgbClr val="2A6AB2"/>
                </a:solidFill>
              </a:rPr>
              <a:t>ⓘ </a:t>
            </a:r>
            <a:r>
              <a:rPr lang="fi-FI" dirty="0">
                <a:solidFill>
                  <a:srgbClr val="2A6AB2"/>
                </a:solidFill>
                <a:hlinkClick r:id="rId3"/>
              </a:rPr>
              <a:t>www.martat.fi/marttaperinne</a:t>
            </a:r>
            <a:r>
              <a:rPr lang="fi-FI" dirty="0">
                <a:solidFill>
                  <a:srgbClr val="2A6AB2"/>
                </a:solidFill>
              </a:rPr>
              <a:t> </a:t>
            </a:r>
          </a:p>
        </p:txBody>
      </p:sp>
    </p:spTree>
    <p:extLst>
      <p:ext uri="{BB962C8B-B14F-4D97-AF65-F5344CB8AC3E}">
        <p14:creationId xmlns:p14="http://schemas.microsoft.com/office/powerpoint/2010/main" val="1145464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F2D1732-5D9D-4EAB-9E36-08EAEAE339F0}"/>
              </a:ext>
            </a:extLst>
          </p:cNvPr>
          <p:cNvSpPr>
            <a:spLocks noGrp="1"/>
          </p:cNvSpPr>
          <p:nvPr>
            <p:ph type="title"/>
          </p:nvPr>
        </p:nvSpPr>
        <p:spPr>
          <a:xfrm>
            <a:off x="613610" y="365126"/>
            <a:ext cx="6605337" cy="1437042"/>
          </a:xfrm>
        </p:spPr>
        <p:txBody>
          <a:bodyPr/>
          <a:lstStyle/>
          <a:p>
            <a:r>
              <a:rPr lang="fi-FI" dirty="0"/>
              <a:t>Martat nyt ja tulevaisuudessa</a:t>
            </a:r>
          </a:p>
        </p:txBody>
      </p:sp>
      <p:sp>
        <p:nvSpPr>
          <p:cNvPr id="3" name="Sisällön paikkamerkki 2">
            <a:extLst>
              <a:ext uri="{FF2B5EF4-FFF2-40B4-BE49-F238E27FC236}">
                <a16:creationId xmlns:a16="http://schemas.microsoft.com/office/drawing/2014/main" id="{D75B1FE8-268A-439D-BF54-570AB1C2B163}"/>
              </a:ext>
            </a:extLst>
          </p:cNvPr>
          <p:cNvSpPr>
            <a:spLocks noGrp="1"/>
          </p:cNvSpPr>
          <p:nvPr>
            <p:ph idx="1"/>
          </p:nvPr>
        </p:nvSpPr>
        <p:spPr>
          <a:xfrm>
            <a:off x="613610" y="2041864"/>
            <a:ext cx="6605335" cy="4135099"/>
          </a:xfrm>
        </p:spPr>
        <p:txBody>
          <a:bodyPr>
            <a:normAutofit fontScale="92500" lnSpcReduction="20000"/>
          </a:bodyPr>
          <a:lstStyle/>
          <a:p>
            <a:r>
              <a:rPr lang="fi-FI" dirty="0">
                <a:latin typeface="Papelli" pitchFamily="50" charset="0"/>
              </a:rPr>
              <a:t>Kaiken toimintamme lähtökohtana ovat ympäristölle, taloudelle ja terveydelle kestävät arjen valinnat. </a:t>
            </a:r>
          </a:p>
          <a:p>
            <a:r>
              <a:rPr lang="fi-FI" dirty="0">
                <a:latin typeface="Papelli" pitchFamily="50" charset="0"/>
              </a:rPr>
              <a:t>Edistämme tasa-arvoa ja yhdenvertaisuutta. Ihmiset iästä, sukupuolesta, kansalaisuudesta, seksuaalisesta suuntautumisesta, uskonnosta, vakaumuksesta tai muusta taustasta riippumatta ovat tervetulleita ja toivottuja mukaan </a:t>
            </a:r>
            <a:r>
              <a:rPr lang="fi-FI" dirty="0" err="1">
                <a:latin typeface="Papelli" pitchFamily="50" charset="0"/>
              </a:rPr>
              <a:t>marttoihin</a:t>
            </a:r>
            <a:r>
              <a:rPr lang="fi-FI" dirty="0">
                <a:latin typeface="Papelli" pitchFamily="50" charset="0"/>
              </a:rPr>
              <a:t>.</a:t>
            </a:r>
          </a:p>
          <a:p>
            <a:r>
              <a:rPr lang="fi-FI" dirty="0">
                <a:latin typeface="Papelli" pitchFamily="50" charset="0"/>
              </a:rPr>
              <a:t>Martat ovat muutoksen tekijöitä ja toimivat aktiivisesti oman yhteisön, yhteiskunnan ja maapallon hyväksi.</a:t>
            </a:r>
          </a:p>
          <a:p>
            <a:r>
              <a:rPr lang="fi-FI" dirty="0">
                <a:latin typeface="Papelli" pitchFamily="50" charset="0"/>
              </a:rPr>
              <a:t>Yhdessä tehdään hyvästä arjesta parempi maailma.</a:t>
            </a:r>
          </a:p>
          <a:p>
            <a:endParaRPr lang="fi-FI" dirty="0"/>
          </a:p>
        </p:txBody>
      </p:sp>
      <p:pic>
        <p:nvPicPr>
          <p:cNvPr id="6" name="Kuvan paikkamerkki 5" descr="Kuva, joka sisältää kohteen teksti, henkilö, ulko, väkijoukko&#10;&#10;Kuvaus luotu automaattisesti">
            <a:extLst>
              <a:ext uri="{FF2B5EF4-FFF2-40B4-BE49-F238E27FC236}">
                <a16:creationId xmlns:a16="http://schemas.microsoft.com/office/drawing/2014/main" id="{11CB0C91-56CD-4D36-9688-BF19996F66A7}"/>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7" name="Suorakulmio 6">
            <a:extLst>
              <a:ext uri="{FF2B5EF4-FFF2-40B4-BE49-F238E27FC236}">
                <a16:creationId xmlns:a16="http://schemas.microsoft.com/office/drawing/2014/main" id="{E87C96FF-1645-4DA4-AE82-38C59EEEFCD0}"/>
              </a:ext>
            </a:extLst>
          </p:cNvPr>
          <p:cNvSpPr/>
          <p:nvPr/>
        </p:nvSpPr>
        <p:spPr>
          <a:xfrm>
            <a:off x="4738224" y="6308208"/>
            <a:ext cx="2768450" cy="369332"/>
          </a:xfrm>
          <a:prstGeom prst="rect">
            <a:avLst/>
          </a:prstGeom>
        </p:spPr>
        <p:txBody>
          <a:bodyPr wrap="none">
            <a:spAutoFit/>
          </a:bodyPr>
          <a:lstStyle/>
          <a:p>
            <a:r>
              <a:rPr lang="fi-FI" dirty="0">
                <a:solidFill>
                  <a:srgbClr val="2A6AB2"/>
                </a:solidFill>
              </a:rPr>
              <a:t>ⓘ </a:t>
            </a:r>
            <a:r>
              <a:rPr lang="fi-FI" dirty="0">
                <a:solidFill>
                  <a:srgbClr val="2A6AB2"/>
                </a:solidFill>
                <a:hlinkClick r:id="rId3"/>
              </a:rPr>
              <a:t>www.martat.fi/strategia</a:t>
            </a:r>
            <a:r>
              <a:rPr lang="fi-FI" dirty="0">
                <a:solidFill>
                  <a:srgbClr val="2A6AB2"/>
                </a:solidFill>
              </a:rPr>
              <a:t> </a:t>
            </a:r>
          </a:p>
        </p:txBody>
      </p:sp>
    </p:spTree>
    <p:extLst>
      <p:ext uri="{BB962C8B-B14F-4D97-AF65-F5344CB8AC3E}">
        <p14:creationId xmlns:p14="http://schemas.microsoft.com/office/powerpoint/2010/main" val="3646484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BDF5D77-12A7-4ED9-9506-F21B5A22F729}"/>
              </a:ext>
            </a:extLst>
          </p:cNvPr>
          <p:cNvSpPr>
            <a:spLocks noGrp="1"/>
          </p:cNvSpPr>
          <p:nvPr>
            <p:ph type="title"/>
          </p:nvPr>
        </p:nvSpPr>
        <p:spPr>
          <a:xfrm>
            <a:off x="613610" y="365126"/>
            <a:ext cx="6605337" cy="903838"/>
          </a:xfrm>
        </p:spPr>
        <p:txBody>
          <a:bodyPr/>
          <a:lstStyle/>
          <a:p>
            <a:r>
              <a:rPr lang="fi-FI" dirty="0"/>
              <a:t>Martat-brändi</a:t>
            </a:r>
          </a:p>
        </p:txBody>
      </p:sp>
      <p:sp>
        <p:nvSpPr>
          <p:cNvPr id="3" name="Sisällön paikkamerkki 2">
            <a:extLst>
              <a:ext uri="{FF2B5EF4-FFF2-40B4-BE49-F238E27FC236}">
                <a16:creationId xmlns:a16="http://schemas.microsoft.com/office/drawing/2014/main" id="{8E0DD88B-83D8-4A03-9EC2-EB56B3F2187C}"/>
              </a:ext>
            </a:extLst>
          </p:cNvPr>
          <p:cNvSpPr>
            <a:spLocks noGrp="1"/>
          </p:cNvSpPr>
          <p:nvPr>
            <p:ph idx="1"/>
          </p:nvPr>
        </p:nvSpPr>
        <p:spPr>
          <a:xfrm>
            <a:off x="613611" y="1483567"/>
            <a:ext cx="4425114" cy="4331307"/>
          </a:xfrm>
        </p:spPr>
        <p:txBody>
          <a:bodyPr>
            <a:normAutofit fontScale="92500"/>
          </a:bodyPr>
          <a:lstStyle/>
          <a:p>
            <a:r>
              <a:rPr lang="fi-FI" dirty="0"/>
              <a:t>Marttana olet brändilähettiläs!</a:t>
            </a:r>
          </a:p>
          <a:p>
            <a:r>
              <a:rPr lang="fi-FI" dirty="0"/>
              <a:t>Viestimme sanoin ja teoin, millainen järjestö olemme, mitä teemme ja miten vaikutamme.</a:t>
            </a:r>
          </a:p>
          <a:p>
            <a:r>
              <a:rPr lang="fi-FI" dirty="0"/>
              <a:t>Yhtenäinen brändi heijastelee sitä mielikuvaa, jonka haluamme meistä syntyvän omassa </a:t>
            </a:r>
            <a:r>
              <a:rPr lang="fi-FI" dirty="0" err="1"/>
              <a:t>marttayhteisössämme</a:t>
            </a:r>
            <a:r>
              <a:rPr lang="fi-FI" dirty="0"/>
              <a:t> ja myös järjestöstä ulospäin. </a:t>
            </a:r>
          </a:p>
          <a:p>
            <a:r>
              <a:rPr lang="fi-FI" dirty="0"/>
              <a:t>Ota uusi brändi käyttöön kaikessa viestinnässä.</a:t>
            </a:r>
          </a:p>
          <a:p>
            <a:endParaRPr lang="fi-FI" dirty="0"/>
          </a:p>
          <a:p>
            <a:endParaRPr lang="fi-FI" dirty="0"/>
          </a:p>
          <a:p>
            <a:endParaRPr lang="fi-FI" dirty="0"/>
          </a:p>
        </p:txBody>
      </p:sp>
      <p:pic>
        <p:nvPicPr>
          <p:cNvPr id="7" name="Kuvan paikkamerkki 6" descr="Kuva, joka sisältää kohteen teksti&#10;&#10;Kuvaus luotu automaattisesti">
            <a:extLst>
              <a:ext uri="{FF2B5EF4-FFF2-40B4-BE49-F238E27FC236}">
                <a16:creationId xmlns:a16="http://schemas.microsoft.com/office/drawing/2014/main" id="{E0B9F78B-32D1-425D-AF11-42B076B5F28C}"/>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a:xfrm>
            <a:off x="5038725" y="0"/>
            <a:ext cx="7153275" cy="6858000"/>
          </a:xfrm>
        </p:spPr>
      </p:pic>
      <p:sp>
        <p:nvSpPr>
          <p:cNvPr id="8" name="Suorakulmio 7">
            <a:extLst>
              <a:ext uri="{FF2B5EF4-FFF2-40B4-BE49-F238E27FC236}">
                <a16:creationId xmlns:a16="http://schemas.microsoft.com/office/drawing/2014/main" id="{5A918F70-17A2-4BB1-841B-C0FB3E3BF160}"/>
              </a:ext>
            </a:extLst>
          </p:cNvPr>
          <p:cNvSpPr/>
          <p:nvPr/>
        </p:nvSpPr>
        <p:spPr>
          <a:xfrm>
            <a:off x="547130" y="5782439"/>
            <a:ext cx="3809826" cy="369332"/>
          </a:xfrm>
          <a:prstGeom prst="rect">
            <a:avLst/>
          </a:prstGeom>
        </p:spPr>
        <p:txBody>
          <a:bodyPr wrap="none">
            <a:spAutoFit/>
          </a:bodyPr>
          <a:lstStyle/>
          <a:p>
            <a:r>
              <a:rPr lang="fi-FI" dirty="0">
                <a:solidFill>
                  <a:srgbClr val="2A6AB2"/>
                </a:solidFill>
              </a:rPr>
              <a:t>ⓘ www.martat.fi/viestintamateriaalia </a:t>
            </a:r>
          </a:p>
        </p:txBody>
      </p:sp>
    </p:spTree>
    <p:extLst>
      <p:ext uri="{BB962C8B-B14F-4D97-AF65-F5344CB8AC3E}">
        <p14:creationId xmlns:p14="http://schemas.microsoft.com/office/powerpoint/2010/main" val="2143737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4FB0AEE6-5DCC-430F-8727-13E20F5353B6}"/>
              </a:ext>
            </a:extLst>
          </p:cNvPr>
          <p:cNvSpPr>
            <a:spLocks noGrp="1"/>
          </p:cNvSpPr>
          <p:nvPr>
            <p:ph type="body" sz="quarter" idx="14"/>
          </p:nvPr>
        </p:nvSpPr>
        <p:spPr/>
        <p:txBody>
          <a:bodyPr/>
          <a:lstStyle/>
          <a:p>
            <a:r>
              <a:rPr lang="fi-FI" dirty="0"/>
              <a:t>Kiitos, </a:t>
            </a:r>
          </a:p>
          <a:p>
            <a:r>
              <a:rPr lang="fi-FI" dirty="0"/>
              <a:t>kun olet </a:t>
            </a:r>
            <a:r>
              <a:rPr lang="fi-FI" dirty="0" err="1"/>
              <a:t>martta</a:t>
            </a:r>
            <a:r>
              <a:rPr lang="fi-FI" dirty="0"/>
              <a:t>!</a:t>
            </a:r>
          </a:p>
        </p:txBody>
      </p:sp>
    </p:spTree>
    <p:extLst>
      <p:ext uri="{BB962C8B-B14F-4D97-AF65-F5344CB8AC3E}">
        <p14:creationId xmlns:p14="http://schemas.microsoft.com/office/powerpoint/2010/main" val="2984165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descr="Kuva, joka sisältää kohteen taivas, ulko&#10;&#10;Kuvaus luotu automaattisesti">
            <a:extLst>
              <a:ext uri="{FF2B5EF4-FFF2-40B4-BE49-F238E27FC236}">
                <a16:creationId xmlns:a16="http://schemas.microsoft.com/office/drawing/2014/main" id="{47EA054C-F116-400A-82BF-B88B48DDBE1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flipH="1">
            <a:off x="-1" y="0"/>
            <a:ext cx="12192001" cy="6858000"/>
          </a:xfrm>
          <a:prstGeom prst="rect">
            <a:avLst/>
          </a:prstGeom>
        </p:spPr>
      </p:pic>
      <p:sp>
        <p:nvSpPr>
          <p:cNvPr id="2" name="Sisällön paikkamerkki 3">
            <a:extLst>
              <a:ext uri="{FF2B5EF4-FFF2-40B4-BE49-F238E27FC236}">
                <a16:creationId xmlns:a16="http://schemas.microsoft.com/office/drawing/2014/main" id="{A0FFAC4C-6581-4445-8819-B039CC023293}"/>
              </a:ext>
            </a:extLst>
          </p:cNvPr>
          <p:cNvSpPr txBox="1">
            <a:spLocks/>
          </p:cNvSpPr>
          <p:nvPr/>
        </p:nvSpPr>
        <p:spPr>
          <a:xfrm>
            <a:off x="336429" y="1245358"/>
            <a:ext cx="7061897" cy="436728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fi-FI" sz="3600" dirty="0">
              <a:solidFill>
                <a:srgbClr val="FECD00"/>
              </a:solidFill>
              <a:latin typeface="Calibri" panose="020F0502020204030204" pitchFamily="34" charset="0"/>
              <a:cs typeface="Calibri" panose="020F0502020204030204" pitchFamily="34" charset="0"/>
            </a:endParaRPr>
          </a:p>
        </p:txBody>
      </p:sp>
      <p:sp>
        <p:nvSpPr>
          <p:cNvPr id="9" name="Tekstiruutu 8">
            <a:extLst>
              <a:ext uri="{FF2B5EF4-FFF2-40B4-BE49-F238E27FC236}">
                <a16:creationId xmlns:a16="http://schemas.microsoft.com/office/drawing/2014/main" id="{3F6613A0-906D-4DEE-82B6-16C5B7F981A5}"/>
              </a:ext>
            </a:extLst>
          </p:cNvPr>
          <p:cNvSpPr txBox="1"/>
          <p:nvPr/>
        </p:nvSpPr>
        <p:spPr>
          <a:xfrm>
            <a:off x="958788" y="1131902"/>
            <a:ext cx="6010182" cy="4832092"/>
          </a:xfrm>
          <a:prstGeom prst="rect">
            <a:avLst/>
          </a:prstGeom>
          <a:noFill/>
        </p:spPr>
        <p:txBody>
          <a:bodyPr wrap="square" rtlCol="0">
            <a:spAutoFit/>
          </a:bodyPr>
          <a:lstStyle/>
          <a:p>
            <a:r>
              <a:rPr lang="fi-FI" sz="2800" b="1" i="1" dirty="0">
                <a:latin typeface="Calibri" panose="020F0502020204030204" pitchFamily="34" charset="0"/>
                <a:cs typeface="Calibri" panose="020F0502020204030204" pitchFamily="34" charset="0"/>
              </a:rPr>
              <a:t>”Martat parantaa maailmaa tekemällä pieniä asioita isosti. Martat on vuonna 1899 perustettu puoluepoliittisesti sitoutumaton kansalaisjärjestö, joka edistää kaikenlaisten perheiden kestävää arkea. </a:t>
            </a:r>
            <a:endParaRPr lang="fi-FI" sz="2800" dirty="0">
              <a:latin typeface="Calibri" panose="020F0502020204030204" pitchFamily="34" charset="0"/>
              <a:cs typeface="Calibri" panose="020F0502020204030204" pitchFamily="34" charset="0"/>
            </a:endParaRPr>
          </a:p>
          <a:p>
            <a:r>
              <a:rPr lang="fi-FI" sz="2800" b="1" i="1" dirty="0">
                <a:latin typeface="Calibri" panose="020F0502020204030204" pitchFamily="34" charset="0"/>
                <a:cs typeface="Calibri" panose="020F0502020204030204" pitchFamily="34" charset="0"/>
              </a:rPr>
              <a:t>Marttojen toiminnassa yhdistyvät </a:t>
            </a:r>
            <a:endParaRPr lang="fi-FI" sz="2800" dirty="0">
              <a:latin typeface="Calibri" panose="020F0502020204030204" pitchFamily="34" charset="0"/>
              <a:cs typeface="Calibri" panose="020F0502020204030204" pitchFamily="34" charset="0"/>
            </a:endParaRPr>
          </a:p>
          <a:p>
            <a:r>
              <a:rPr lang="fi-FI" sz="2800" b="1" i="1" dirty="0">
                <a:latin typeface="Calibri" panose="020F0502020204030204" pitchFamily="34" charset="0"/>
                <a:cs typeface="Calibri" panose="020F0502020204030204" pitchFamily="34" charset="0"/>
              </a:rPr>
              <a:t>kyvykkyys, tahto ja rehellisyys.</a:t>
            </a:r>
            <a:endParaRPr lang="fi-FI" sz="2800" dirty="0">
              <a:latin typeface="Calibri" panose="020F0502020204030204" pitchFamily="34" charset="0"/>
              <a:cs typeface="Calibri" panose="020F0502020204030204" pitchFamily="34" charset="0"/>
            </a:endParaRPr>
          </a:p>
          <a:p>
            <a:r>
              <a:rPr lang="fi-FI" sz="2800" b="1" i="1" dirty="0">
                <a:latin typeface="Calibri" panose="020F0502020204030204" pitchFamily="34" charset="0"/>
                <a:cs typeface="Calibri" panose="020F0502020204030204" pitchFamily="34" charset="0"/>
              </a:rPr>
              <a:t>Martat on vahva yhteisö, jossa tehdään ja opitaan yhdessä. </a:t>
            </a:r>
            <a:endParaRPr lang="fi-FI" sz="2800" dirty="0">
              <a:latin typeface="Calibri" panose="020F0502020204030204" pitchFamily="34" charset="0"/>
              <a:cs typeface="Calibri" panose="020F0502020204030204" pitchFamily="34" charset="0"/>
            </a:endParaRPr>
          </a:p>
          <a:p>
            <a:r>
              <a:rPr lang="fi-FI" sz="2800" b="1" i="1" dirty="0" err="1">
                <a:latin typeface="Calibri" panose="020F0502020204030204" pitchFamily="34" charset="0"/>
                <a:cs typeface="Calibri" panose="020F0502020204030204" pitchFamily="34" charset="0"/>
              </a:rPr>
              <a:t>Marttailu</a:t>
            </a:r>
            <a:r>
              <a:rPr lang="fi-FI" sz="2800" b="1" i="1" dirty="0">
                <a:latin typeface="Calibri" panose="020F0502020204030204" pitchFamily="34" charset="0"/>
                <a:cs typeface="Calibri" panose="020F0502020204030204" pitchFamily="34" charset="0"/>
              </a:rPr>
              <a:t> on hauskaa! ” </a:t>
            </a:r>
            <a:endParaRPr lang="fi-FI"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24534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B11FF33-A9FB-41CD-8561-158F9A0AFA16}"/>
              </a:ext>
            </a:extLst>
          </p:cNvPr>
          <p:cNvSpPr>
            <a:spLocks noGrp="1"/>
          </p:cNvSpPr>
          <p:nvPr>
            <p:ph type="title"/>
          </p:nvPr>
        </p:nvSpPr>
        <p:spPr>
          <a:xfrm>
            <a:off x="613610" y="365125"/>
            <a:ext cx="6605337" cy="1711325"/>
          </a:xfrm>
        </p:spPr>
        <p:txBody>
          <a:bodyPr/>
          <a:lstStyle/>
          <a:p>
            <a:r>
              <a:rPr lang="fi-FI" dirty="0"/>
              <a:t>Iloa, yhteisöllisyyttä ja arjen tekoja</a:t>
            </a:r>
          </a:p>
        </p:txBody>
      </p:sp>
      <p:sp>
        <p:nvSpPr>
          <p:cNvPr id="3" name="Sisällön paikkamerkki 2">
            <a:extLst>
              <a:ext uri="{FF2B5EF4-FFF2-40B4-BE49-F238E27FC236}">
                <a16:creationId xmlns:a16="http://schemas.microsoft.com/office/drawing/2014/main" id="{23859B74-0C52-4F5A-BD2B-FC10CC26BDE9}"/>
              </a:ext>
            </a:extLst>
          </p:cNvPr>
          <p:cNvSpPr>
            <a:spLocks noGrp="1"/>
          </p:cNvSpPr>
          <p:nvPr>
            <p:ph idx="1"/>
          </p:nvPr>
        </p:nvSpPr>
        <p:spPr>
          <a:xfrm>
            <a:off x="613610" y="2258879"/>
            <a:ext cx="6605335" cy="3866900"/>
          </a:xfrm>
        </p:spPr>
        <p:txBody>
          <a:bodyPr>
            <a:normAutofit lnSpcReduction="10000"/>
          </a:bodyPr>
          <a:lstStyle/>
          <a:p>
            <a:r>
              <a:rPr lang="fi-FI" dirty="0"/>
              <a:t>Onnittelut loistavasta päätöksestä liittyä Marttoihin!</a:t>
            </a:r>
          </a:p>
          <a:p>
            <a:r>
              <a:rPr lang="fi-FI" dirty="0"/>
              <a:t>Martat tarjoaa yhteisön, jossa voi oppia uusia taitoja ja vaikuttaa lähiympäristöön sekä yhteiskuntaan.</a:t>
            </a:r>
          </a:p>
          <a:p>
            <a:r>
              <a:rPr lang="fi-FI" dirty="0"/>
              <a:t>Korostamme sanoista tekoihin -asennetta ja vaikutamme tekemällä arjen tekoja huomista varten.</a:t>
            </a:r>
          </a:p>
          <a:p>
            <a:r>
              <a:rPr lang="fi-FI" dirty="0"/>
              <a:t>Martoissa tahto osata itse muuttuu toiminnaksi.</a:t>
            </a:r>
          </a:p>
          <a:p>
            <a:endParaRPr lang="fi-FI" dirty="0"/>
          </a:p>
        </p:txBody>
      </p:sp>
      <p:sp>
        <p:nvSpPr>
          <p:cNvPr id="5" name="Suorakulmio 4">
            <a:extLst>
              <a:ext uri="{FF2B5EF4-FFF2-40B4-BE49-F238E27FC236}">
                <a16:creationId xmlns:a16="http://schemas.microsoft.com/office/drawing/2014/main" id="{90365E86-678F-4E0F-9853-C1E0DFB58497}"/>
              </a:ext>
            </a:extLst>
          </p:cNvPr>
          <p:cNvSpPr/>
          <p:nvPr/>
        </p:nvSpPr>
        <p:spPr>
          <a:xfrm>
            <a:off x="3417647" y="6322148"/>
            <a:ext cx="4102341" cy="369332"/>
          </a:xfrm>
          <a:prstGeom prst="rect">
            <a:avLst/>
          </a:prstGeom>
        </p:spPr>
        <p:txBody>
          <a:bodyPr wrap="none">
            <a:spAutoFit/>
          </a:bodyPr>
          <a:lstStyle/>
          <a:p>
            <a:r>
              <a:rPr lang="fi-FI" dirty="0">
                <a:solidFill>
                  <a:srgbClr val="2A6AB2"/>
                </a:solidFill>
                <a:latin typeface="Papelli Extralight" pitchFamily="50" charset="0"/>
              </a:rPr>
              <a:t>ⓘ </a:t>
            </a:r>
            <a:r>
              <a:rPr lang="fi-FI" dirty="0">
                <a:solidFill>
                  <a:srgbClr val="2A6AB2"/>
                </a:solidFill>
                <a:latin typeface="Papelli Extralight" pitchFamily="50" charset="0"/>
                <a:hlinkClick r:id="rId2"/>
              </a:rPr>
              <a:t>www.martat.fi/tutustu-toimintaamme</a:t>
            </a:r>
            <a:r>
              <a:rPr lang="fi-FI" dirty="0">
                <a:solidFill>
                  <a:srgbClr val="2A6AB2"/>
                </a:solidFill>
                <a:latin typeface="Papelli Extralight" pitchFamily="50" charset="0"/>
              </a:rPr>
              <a:t> </a:t>
            </a:r>
          </a:p>
        </p:txBody>
      </p:sp>
      <p:pic>
        <p:nvPicPr>
          <p:cNvPr id="6" name="Kuvan paikkamerkki 15" descr="Kuva, joka sisältää kohteen henkilö, taivas&#10;&#10;Kuvaus luotu automaattisesti">
            <a:extLst>
              <a:ext uri="{FF2B5EF4-FFF2-40B4-BE49-F238E27FC236}">
                <a16:creationId xmlns:a16="http://schemas.microsoft.com/office/drawing/2014/main" id="{B89FE7C4-AC34-47D7-A897-C8C7E29958C9}"/>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7519988" y="0"/>
            <a:ext cx="4672012" cy="6858000"/>
          </a:xfrm>
        </p:spPr>
      </p:pic>
    </p:spTree>
    <p:extLst>
      <p:ext uri="{BB962C8B-B14F-4D97-AF65-F5344CB8AC3E}">
        <p14:creationId xmlns:p14="http://schemas.microsoft.com/office/powerpoint/2010/main" val="236588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0A278E2-BDAB-47BF-BCA4-99FADE42632F}"/>
              </a:ext>
            </a:extLst>
          </p:cNvPr>
          <p:cNvSpPr>
            <a:spLocks noGrp="1"/>
          </p:cNvSpPr>
          <p:nvPr>
            <p:ph type="title"/>
          </p:nvPr>
        </p:nvSpPr>
        <p:spPr>
          <a:xfrm>
            <a:off x="613610" y="365125"/>
            <a:ext cx="6605337" cy="1711325"/>
          </a:xfrm>
        </p:spPr>
        <p:txBody>
          <a:bodyPr>
            <a:normAutofit fontScale="90000"/>
          </a:bodyPr>
          <a:lstStyle/>
          <a:p>
            <a:r>
              <a:rPr lang="fi-FI" dirty="0"/>
              <a:t>(Lisää tähän piirin/yhdistyksen/toimintaryhmän nimi tai logo)</a:t>
            </a:r>
          </a:p>
        </p:txBody>
      </p:sp>
      <p:sp>
        <p:nvSpPr>
          <p:cNvPr id="3" name="Sisällön paikkamerkki 2">
            <a:extLst>
              <a:ext uri="{FF2B5EF4-FFF2-40B4-BE49-F238E27FC236}">
                <a16:creationId xmlns:a16="http://schemas.microsoft.com/office/drawing/2014/main" id="{31A23380-263A-4919-B03A-F10298972097}"/>
              </a:ext>
            </a:extLst>
          </p:cNvPr>
          <p:cNvSpPr>
            <a:spLocks noGrp="1"/>
          </p:cNvSpPr>
          <p:nvPr>
            <p:ph idx="1"/>
          </p:nvPr>
        </p:nvSpPr>
        <p:spPr>
          <a:xfrm>
            <a:off x="613610" y="2295331"/>
            <a:ext cx="6605335" cy="3881632"/>
          </a:xfrm>
        </p:spPr>
        <p:txBody>
          <a:bodyPr/>
          <a:lstStyle/>
          <a:p>
            <a:r>
              <a:rPr lang="fi-FI" dirty="0"/>
              <a:t>Lisää tähän lyhyt esittelynne (toiminta, jäsenmäärä, hallitus tms.)</a:t>
            </a:r>
          </a:p>
          <a:p>
            <a:endParaRPr lang="fi-FI" dirty="0"/>
          </a:p>
        </p:txBody>
      </p:sp>
      <p:sp>
        <p:nvSpPr>
          <p:cNvPr id="8" name="Suorakulmio 7">
            <a:extLst>
              <a:ext uri="{FF2B5EF4-FFF2-40B4-BE49-F238E27FC236}">
                <a16:creationId xmlns:a16="http://schemas.microsoft.com/office/drawing/2014/main" id="{563E6FB3-BFB3-4241-9636-A56028A9D087}"/>
              </a:ext>
            </a:extLst>
          </p:cNvPr>
          <p:cNvSpPr/>
          <p:nvPr/>
        </p:nvSpPr>
        <p:spPr>
          <a:xfrm>
            <a:off x="4354923" y="6308209"/>
            <a:ext cx="3014543" cy="369332"/>
          </a:xfrm>
          <a:prstGeom prst="rect">
            <a:avLst/>
          </a:prstGeom>
        </p:spPr>
        <p:txBody>
          <a:bodyPr wrap="none">
            <a:spAutoFit/>
          </a:bodyPr>
          <a:lstStyle/>
          <a:p>
            <a:r>
              <a:rPr lang="fi-FI" dirty="0">
                <a:solidFill>
                  <a:srgbClr val="2A6AB2"/>
                </a:solidFill>
                <a:latin typeface="Papelli Extralight" pitchFamily="50" charset="0"/>
              </a:rPr>
              <a:t>ⓘ www.martat.fi/yhdistykset </a:t>
            </a:r>
          </a:p>
        </p:txBody>
      </p:sp>
      <p:pic>
        <p:nvPicPr>
          <p:cNvPr id="9" name="Kuvan paikkamerkki 8" descr="Kuva, joka sisältää kohteen henkilö, ulko&#10;&#10;Kuvaus luotu automaattisesti">
            <a:extLst>
              <a:ext uri="{FF2B5EF4-FFF2-40B4-BE49-F238E27FC236}">
                <a16:creationId xmlns:a16="http://schemas.microsoft.com/office/drawing/2014/main" id="{BA47F883-0113-4F4A-9614-AD5032A42B64}"/>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896671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87E702D-DFF0-41B6-8CAB-63D665BC1B45}"/>
              </a:ext>
            </a:extLst>
          </p:cNvPr>
          <p:cNvSpPr>
            <a:spLocks noGrp="1"/>
          </p:cNvSpPr>
          <p:nvPr>
            <p:ph type="title"/>
          </p:nvPr>
        </p:nvSpPr>
        <p:spPr>
          <a:xfrm>
            <a:off x="613610" y="365125"/>
            <a:ext cx="6605337" cy="1025525"/>
          </a:xfrm>
        </p:spPr>
        <p:txBody>
          <a:bodyPr/>
          <a:lstStyle/>
          <a:p>
            <a:r>
              <a:rPr lang="fi-FI" dirty="0"/>
              <a:t>Tapahtumakalenteri</a:t>
            </a:r>
          </a:p>
        </p:txBody>
      </p:sp>
      <p:sp>
        <p:nvSpPr>
          <p:cNvPr id="3" name="Sisällön paikkamerkki 2">
            <a:extLst>
              <a:ext uri="{FF2B5EF4-FFF2-40B4-BE49-F238E27FC236}">
                <a16:creationId xmlns:a16="http://schemas.microsoft.com/office/drawing/2014/main" id="{0424E5D8-8D45-4C4D-B2FF-F1A6C6FD8375}"/>
              </a:ext>
            </a:extLst>
          </p:cNvPr>
          <p:cNvSpPr>
            <a:spLocks noGrp="1"/>
          </p:cNvSpPr>
          <p:nvPr>
            <p:ph idx="1"/>
          </p:nvPr>
        </p:nvSpPr>
        <p:spPr>
          <a:xfrm>
            <a:off x="613610" y="1552576"/>
            <a:ext cx="6605335" cy="4624388"/>
          </a:xfrm>
        </p:spPr>
        <p:txBody>
          <a:bodyPr>
            <a:normAutofit lnSpcReduction="10000"/>
          </a:bodyPr>
          <a:lstStyle/>
          <a:p>
            <a:pPr marL="0" indent="0">
              <a:buNone/>
            </a:pPr>
            <a:r>
              <a:rPr lang="fi-FI" dirty="0">
                <a:latin typeface="Calibri" panose="020F0502020204030204" pitchFamily="34" charset="0"/>
                <a:cs typeface="Calibri" panose="020F0502020204030204" pitchFamily="34" charset="0"/>
              </a:rPr>
              <a:t>(Lisää tähän tulevia tapahtumia)</a:t>
            </a:r>
          </a:p>
          <a:p>
            <a:pPr marL="0" indent="0">
              <a:buNone/>
            </a:pPr>
            <a:endParaRPr lang="fi-FI" dirty="0">
              <a:latin typeface="Calibri" panose="020F0502020204030204" pitchFamily="34" charset="0"/>
              <a:cs typeface="Calibri" panose="020F0502020204030204" pitchFamily="34" charset="0"/>
            </a:endParaRPr>
          </a:p>
          <a:p>
            <a:pPr marL="0" indent="0">
              <a:buNone/>
            </a:pPr>
            <a:endParaRPr lang="fi-FI" dirty="0">
              <a:latin typeface="Calibri" panose="020F0502020204030204" pitchFamily="34" charset="0"/>
              <a:cs typeface="Calibri" panose="020F0502020204030204" pitchFamily="34" charset="0"/>
            </a:endParaRPr>
          </a:p>
          <a:p>
            <a:pPr marL="0" indent="0">
              <a:buNone/>
            </a:pPr>
            <a:endParaRPr lang="fi-FI" dirty="0">
              <a:latin typeface="Calibri" panose="020F0502020204030204" pitchFamily="34" charset="0"/>
              <a:cs typeface="Calibri" panose="020F0502020204030204" pitchFamily="34" charset="0"/>
            </a:endParaRPr>
          </a:p>
          <a:p>
            <a:pPr marL="0" indent="0">
              <a:buNone/>
            </a:pPr>
            <a:endParaRPr lang="fi-FI" dirty="0">
              <a:latin typeface="Calibri" panose="020F0502020204030204" pitchFamily="34" charset="0"/>
              <a:cs typeface="Calibri" panose="020F0502020204030204" pitchFamily="34" charset="0"/>
            </a:endParaRPr>
          </a:p>
          <a:p>
            <a:pPr marL="0" indent="0">
              <a:buNone/>
            </a:pPr>
            <a:endParaRPr lang="fi-FI" dirty="0">
              <a:latin typeface="Calibri" panose="020F0502020204030204" pitchFamily="34" charset="0"/>
              <a:cs typeface="Calibri" panose="020F0502020204030204" pitchFamily="34" charset="0"/>
            </a:endParaRPr>
          </a:p>
          <a:p>
            <a:pPr marL="0" indent="0">
              <a:buNone/>
            </a:pPr>
            <a:endParaRPr lang="fi-FI" dirty="0">
              <a:latin typeface="Calibri" panose="020F0502020204030204" pitchFamily="34" charset="0"/>
              <a:cs typeface="Calibri" panose="020F0502020204030204" pitchFamily="34" charset="0"/>
            </a:endParaRPr>
          </a:p>
          <a:p>
            <a:pPr marL="0" indent="0">
              <a:buNone/>
            </a:pPr>
            <a:endParaRPr lang="fi-FI" dirty="0">
              <a:latin typeface="Calibri" panose="020F0502020204030204" pitchFamily="34" charset="0"/>
              <a:cs typeface="Calibri" panose="020F0502020204030204" pitchFamily="34" charset="0"/>
            </a:endParaRPr>
          </a:p>
          <a:p>
            <a:pPr marL="0" indent="0">
              <a:buNone/>
            </a:pPr>
            <a:endParaRPr lang="fi-FI" dirty="0">
              <a:latin typeface="Calibri" panose="020F0502020204030204" pitchFamily="34" charset="0"/>
              <a:cs typeface="Calibri" panose="020F0502020204030204" pitchFamily="34" charset="0"/>
            </a:endParaRPr>
          </a:p>
          <a:p>
            <a:pPr marL="0" indent="0">
              <a:buNone/>
            </a:pPr>
            <a:r>
              <a:rPr lang="fi-FI" dirty="0">
                <a:latin typeface="Calibri" panose="020F0502020204030204" pitchFamily="34" charset="0"/>
                <a:cs typeface="Calibri" panose="020F0502020204030204" pitchFamily="34" charset="0"/>
              </a:rPr>
              <a:t>Tervetuloa mukaan!</a:t>
            </a:r>
          </a:p>
          <a:p>
            <a:endParaRPr lang="fi-FI" dirty="0"/>
          </a:p>
        </p:txBody>
      </p:sp>
      <p:sp>
        <p:nvSpPr>
          <p:cNvPr id="5" name="Suorakulmio 4">
            <a:extLst>
              <a:ext uri="{FF2B5EF4-FFF2-40B4-BE49-F238E27FC236}">
                <a16:creationId xmlns:a16="http://schemas.microsoft.com/office/drawing/2014/main" id="{9BD4BA22-565A-41C7-BEBF-29ABA6386ED2}"/>
              </a:ext>
            </a:extLst>
          </p:cNvPr>
          <p:cNvSpPr/>
          <p:nvPr/>
        </p:nvSpPr>
        <p:spPr>
          <a:xfrm>
            <a:off x="3508890" y="6308209"/>
            <a:ext cx="4063998" cy="369332"/>
          </a:xfrm>
          <a:prstGeom prst="rect">
            <a:avLst/>
          </a:prstGeom>
        </p:spPr>
        <p:txBody>
          <a:bodyPr wrap="none">
            <a:spAutoFit/>
          </a:bodyPr>
          <a:lstStyle/>
          <a:p>
            <a:r>
              <a:rPr lang="fi-FI" dirty="0">
                <a:solidFill>
                  <a:srgbClr val="2A6AB2"/>
                </a:solidFill>
                <a:latin typeface="Papelli Extralight" pitchFamily="50" charset="0"/>
              </a:rPr>
              <a:t>ⓘ </a:t>
            </a:r>
            <a:r>
              <a:rPr lang="fi-FI" dirty="0">
                <a:solidFill>
                  <a:srgbClr val="2A6AB2"/>
                </a:solidFill>
                <a:latin typeface="Papelli Extralight" pitchFamily="50" charset="0"/>
                <a:hlinkClick r:id="rId2"/>
              </a:rPr>
              <a:t>www.martat.fi/toiminnan-suunnittelu</a:t>
            </a:r>
            <a:r>
              <a:rPr lang="fi-FI" dirty="0">
                <a:solidFill>
                  <a:srgbClr val="2A6AB2"/>
                </a:solidFill>
                <a:latin typeface="Papelli Extralight" pitchFamily="50" charset="0"/>
              </a:rPr>
              <a:t> </a:t>
            </a:r>
          </a:p>
        </p:txBody>
      </p:sp>
      <p:pic>
        <p:nvPicPr>
          <p:cNvPr id="9" name="Kuvan paikkamerkki 8" descr="Kuva, joka sisältää kohteen henkilö, henkilöt&#10;&#10;Kuvaus luotu automaattisesti">
            <a:extLst>
              <a:ext uri="{FF2B5EF4-FFF2-40B4-BE49-F238E27FC236}">
                <a16:creationId xmlns:a16="http://schemas.microsoft.com/office/drawing/2014/main" id="{9278DF02-A120-4B5F-9960-2E3965A0C13A}"/>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7519988" y="1"/>
            <a:ext cx="4672012" cy="6857999"/>
          </a:xfrm>
        </p:spPr>
      </p:pic>
    </p:spTree>
    <p:extLst>
      <p:ext uri="{BB962C8B-B14F-4D97-AF65-F5344CB8AC3E}">
        <p14:creationId xmlns:p14="http://schemas.microsoft.com/office/powerpoint/2010/main" val="1270785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12FF181-38DD-4BBE-8DC8-3D509224EA09}"/>
              </a:ext>
            </a:extLst>
          </p:cNvPr>
          <p:cNvSpPr>
            <a:spLocks noGrp="1"/>
          </p:cNvSpPr>
          <p:nvPr>
            <p:ph type="title"/>
          </p:nvPr>
        </p:nvSpPr>
        <p:spPr>
          <a:xfrm>
            <a:off x="613610" y="365126"/>
            <a:ext cx="6605337" cy="1117446"/>
          </a:xfrm>
        </p:spPr>
        <p:txBody>
          <a:bodyPr/>
          <a:lstStyle/>
          <a:p>
            <a:r>
              <a:rPr lang="fi-FI" dirty="0"/>
              <a:t>Monipuolista </a:t>
            </a:r>
            <a:r>
              <a:rPr lang="fi-FI" dirty="0" err="1"/>
              <a:t>marttailua</a:t>
            </a:r>
            <a:endParaRPr lang="fi-FI" dirty="0"/>
          </a:p>
        </p:txBody>
      </p:sp>
      <p:sp>
        <p:nvSpPr>
          <p:cNvPr id="3" name="Sisällön paikkamerkki 2">
            <a:extLst>
              <a:ext uri="{FF2B5EF4-FFF2-40B4-BE49-F238E27FC236}">
                <a16:creationId xmlns:a16="http://schemas.microsoft.com/office/drawing/2014/main" id="{E552AD6B-2305-4760-BC77-497C8A5F8509}"/>
              </a:ext>
            </a:extLst>
          </p:cNvPr>
          <p:cNvSpPr>
            <a:spLocks noGrp="1"/>
          </p:cNvSpPr>
          <p:nvPr>
            <p:ph idx="1"/>
          </p:nvPr>
        </p:nvSpPr>
        <p:spPr>
          <a:xfrm>
            <a:off x="613611" y="1811045"/>
            <a:ext cx="2810724" cy="4365918"/>
          </a:xfrm>
        </p:spPr>
        <p:txBody>
          <a:bodyPr>
            <a:normAutofit/>
          </a:bodyPr>
          <a:lstStyle/>
          <a:p>
            <a:r>
              <a:rPr lang="fi-FI" sz="2400" dirty="0" err="1">
                <a:latin typeface="Calibri" panose="020F0502020204030204" pitchFamily="34" charset="0"/>
                <a:cs typeface="Calibri" panose="020F0502020204030204" pitchFamily="34" charset="0"/>
              </a:rPr>
              <a:t>Kässämartat</a:t>
            </a:r>
            <a:endParaRPr lang="fi-FI" sz="2400" dirty="0">
              <a:latin typeface="Calibri" panose="020F0502020204030204" pitchFamily="34" charset="0"/>
              <a:cs typeface="Calibri" panose="020F0502020204030204" pitchFamily="34" charset="0"/>
            </a:endParaRPr>
          </a:p>
          <a:p>
            <a:r>
              <a:rPr lang="fi-FI" sz="2400" dirty="0" err="1">
                <a:latin typeface="Calibri" panose="020F0502020204030204" pitchFamily="34" charset="0"/>
                <a:cs typeface="Calibri" panose="020F0502020204030204" pitchFamily="34" charset="0"/>
              </a:rPr>
              <a:t>Puutarhamartat</a:t>
            </a:r>
            <a:endParaRPr lang="fi-FI" sz="2400" dirty="0">
              <a:latin typeface="Calibri" panose="020F0502020204030204" pitchFamily="34" charset="0"/>
              <a:cs typeface="Calibri" panose="020F0502020204030204" pitchFamily="34" charset="0"/>
            </a:endParaRPr>
          </a:p>
          <a:p>
            <a:r>
              <a:rPr lang="fi-FI" sz="2400" dirty="0" err="1">
                <a:latin typeface="Calibri" panose="020F0502020204030204" pitchFamily="34" charset="0"/>
                <a:cs typeface="Calibri" panose="020F0502020204030204" pitchFamily="34" charset="0"/>
              </a:rPr>
              <a:t>Ruokamartat</a:t>
            </a:r>
            <a:endParaRPr lang="fi-FI" sz="2400" dirty="0">
              <a:latin typeface="Calibri" panose="020F0502020204030204" pitchFamily="34" charset="0"/>
              <a:cs typeface="Calibri" panose="020F0502020204030204" pitchFamily="34" charset="0"/>
            </a:endParaRPr>
          </a:p>
          <a:p>
            <a:r>
              <a:rPr lang="fi-FI" sz="2400" dirty="0" err="1">
                <a:latin typeface="Calibri" panose="020F0502020204030204" pitchFamily="34" charset="0"/>
                <a:cs typeface="Calibri" panose="020F0502020204030204" pitchFamily="34" charset="0"/>
              </a:rPr>
              <a:t>Sienimartat</a:t>
            </a:r>
            <a:endParaRPr lang="fi-FI" sz="2400" dirty="0">
              <a:latin typeface="Calibri" panose="020F0502020204030204" pitchFamily="34" charset="0"/>
              <a:cs typeface="Calibri" panose="020F0502020204030204" pitchFamily="34" charset="0"/>
            </a:endParaRPr>
          </a:p>
          <a:p>
            <a:r>
              <a:rPr lang="fi-FI" sz="2400" dirty="0" err="1">
                <a:latin typeface="Calibri" panose="020F0502020204030204" pitchFamily="34" charset="0"/>
                <a:cs typeface="Calibri" panose="020F0502020204030204" pitchFamily="34" charset="0"/>
              </a:rPr>
              <a:t>Ympäristömartat</a:t>
            </a:r>
            <a:endParaRPr lang="fi-FI" sz="2400" dirty="0">
              <a:latin typeface="Calibri" panose="020F0502020204030204" pitchFamily="34" charset="0"/>
              <a:cs typeface="Calibri" panose="020F0502020204030204" pitchFamily="34" charset="0"/>
            </a:endParaRPr>
          </a:p>
          <a:p>
            <a:r>
              <a:rPr lang="fi-FI" sz="2400" dirty="0" err="1">
                <a:latin typeface="Calibri" panose="020F0502020204030204" pitchFamily="34" charset="0"/>
                <a:cs typeface="Calibri" panose="020F0502020204030204" pitchFamily="34" charset="0"/>
              </a:rPr>
              <a:t>Vertaismartat</a:t>
            </a:r>
            <a:endParaRPr lang="fi-FI" sz="2400" dirty="0">
              <a:latin typeface="Calibri" panose="020F0502020204030204" pitchFamily="34" charset="0"/>
              <a:cs typeface="Calibri" panose="020F0502020204030204" pitchFamily="34" charset="0"/>
            </a:endParaRPr>
          </a:p>
          <a:p>
            <a:r>
              <a:rPr lang="fi-FI" sz="2400" dirty="0" err="1">
                <a:latin typeface="Calibri" panose="020F0502020204030204" pitchFamily="34" charset="0"/>
                <a:cs typeface="Calibri" panose="020F0502020204030204" pitchFamily="34" charset="0"/>
              </a:rPr>
              <a:t>Mediamartat</a:t>
            </a:r>
            <a:endParaRPr lang="fi-FI" sz="2400" dirty="0">
              <a:latin typeface="Calibri" panose="020F0502020204030204" pitchFamily="34" charset="0"/>
              <a:cs typeface="Calibri" panose="020F0502020204030204" pitchFamily="34" charset="0"/>
            </a:endParaRPr>
          </a:p>
          <a:p>
            <a:r>
              <a:rPr lang="fi-FI" sz="2400" dirty="0">
                <a:latin typeface="Calibri" panose="020F0502020204030204" pitchFamily="34" charset="0"/>
                <a:cs typeface="Calibri" panose="020F0502020204030204" pitchFamily="34" charset="0"/>
              </a:rPr>
              <a:t>Kansainväliset </a:t>
            </a:r>
            <a:r>
              <a:rPr lang="fi-FI" sz="2400" dirty="0" err="1">
                <a:latin typeface="Calibri" panose="020F0502020204030204" pitchFamily="34" charset="0"/>
                <a:cs typeface="Calibri" panose="020F0502020204030204" pitchFamily="34" charset="0"/>
              </a:rPr>
              <a:t>martat</a:t>
            </a:r>
            <a:endParaRPr lang="fi-FI" sz="2400" dirty="0">
              <a:latin typeface="Calibri" panose="020F0502020204030204" pitchFamily="34" charset="0"/>
              <a:cs typeface="Calibri" panose="020F0502020204030204" pitchFamily="34" charset="0"/>
            </a:endParaRPr>
          </a:p>
          <a:p>
            <a:pPr marL="0" indent="0">
              <a:buNone/>
            </a:pPr>
            <a:endParaRPr lang="fi-FI" dirty="0"/>
          </a:p>
        </p:txBody>
      </p:sp>
      <p:pic>
        <p:nvPicPr>
          <p:cNvPr id="7" name="Kuvan paikkamerkki 6" descr="Kuva, joka sisältää kohteen henkilö, vanhempi&#10;&#10;Kuvaus luotu automaattisesti">
            <a:extLst>
              <a:ext uri="{FF2B5EF4-FFF2-40B4-BE49-F238E27FC236}">
                <a16:creationId xmlns:a16="http://schemas.microsoft.com/office/drawing/2014/main" id="{DECD3A14-58F3-4551-BE6D-B8AD401A9265}"/>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5" name="Suorakulmio 4">
            <a:extLst>
              <a:ext uri="{FF2B5EF4-FFF2-40B4-BE49-F238E27FC236}">
                <a16:creationId xmlns:a16="http://schemas.microsoft.com/office/drawing/2014/main" id="{BDA2D8E8-AF48-491A-84F6-1495536A6135}"/>
              </a:ext>
            </a:extLst>
          </p:cNvPr>
          <p:cNvSpPr/>
          <p:nvPr/>
        </p:nvSpPr>
        <p:spPr>
          <a:xfrm>
            <a:off x="3324609" y="1811045"/>
            <a:ext cx="3894338" cy="4314001"/>
          </a:xfrm>
          <a:prstGeom prst="rect">
            <a:avLst/>
          </a:prstGeom>
        </p:spPr>
        <p:txBody>
          <a:bodyPr wrap="square">
            <a:spAutoFit/>
          </a:bodyPr>
          <a:lstStyle/>
          <a:p>
            <a:pPr marL="228600" lvl="0" indent="-228600">
              <a:lnSpc>
                <a:spcPct val="90000"/>
              </a:lnSpc>
              <a:spcBef>
                <a:spcPts val="1000"/>
              </a:spcBef>
              <a:buFont typeface="Arial" panose="020B0604020202020204" pitchFamily="34" charset="0"/>
              <a:buChar char="•"/>
            </a:pPr>
            <a:r>
              <a:rPr lang="fi-FI" sz="2400" dirty="0">
                <a:solidFill>
                  <a:prstClr val="black"/>
                </a:solidFill>
                <a:latin typeface="Calibri" panose="020F0502020204030204" pitchFamily="34" charset="0"/>
                <a:ea typeface="Cambria" panose="02040503050406030204" pitchFamily="18" charset="0"/>
                <a:cs typeface="Calibri" panose="020F0502020204030204" pitchFamily="34" charset="0"/>
              </a:rPr>
              <a:t>Järjestötoiminta</a:t>
            </a:r>
          </a:p>
          <a:p>
            <a:pPr marL="685800" lvl="1" indent="-228600">
              <a:lnSpc>
                <a:spcPct val="90000"/>
              </a:lnSpc>
              <a:spcBef>
                <a:spcPts val="1000"/>
              </a:spcBef>
              <a:buFont typeface="Arial" panose="020B0604020202020204" pitchFamily="34" charset="0"/>
              <a:buChar char="•"/>
            </a:pPr>
            <a:r>
              <a:rPr lang="fi-FI" sz="2400" dirty="0">
                <a:solidFill>
                  <a:prstClr val="black"/>
                </a:solidFill>
                <a:latin typeface="Calibri" panose="020F0502020204030204" pitchFamily="34" charset="0"/>
                <a:ea typeface="Cambria" panose="02040503050406030204" pitchFamily="18" charset="0"/>
                <a:cs typeface="Calibri" panose="020F0502020204030204" pitchFamily="34" charset="0"/>
              </a:rPr>
              <a:t>Puheenjohtaja</a:t>
            </a:r>
          </a:p>
          <a:p>
            <a:pPr marL="685800" lvl="1" indent="-228600">
              <a:lnSpc>
                <a:spcPct val="90000"/>
              </a:lnSpc>
              <a:spcBef>
                <a:spcPts val="1000"/>
              </a:spcBef>
              <a:buFont typeface="Arial" panose="020B0604020202020204" pitchFamily="34" charset="0"/>
              <a:buChar char="•"/>
            </a:pPr>
            <a:r>
              <a:rPr lang="fi-FI" sz="2400" dirty="0">
                <a:solidFill>
                  <a:prstClr val="black"/>
                </a:solidFill>
                <a:latin typeface="Calibri" panose="020F0502020204030204" pitchFamily="34" charset="0"/>
                <a:ea typeface="Cambria" panose="02040503050406030204" pitchFamily="18" charset="0"/>
                <a:cs typeface="Calibri" panose="020F0502020204030204" pitchFamily="34" charset="0"/>
              </a:rPr>
              <a:t>Varapuheenjohtaja</a:t>
            </a:r>
          </a:p>
          <a:p>
            <a:pPr marL="685800" lvl="1" indent="-228600">
              <a:lnSpc>
                <a:spcPct val="90000"/>
              </a:lnSpc>
              <a:spcBef>
                <a:spcPts val="1000"/>
              </a:spcBef>
              <a:buFont typeface="Arial" panose="020B0604020202020204" pitchFamily="34" charset="0"/>
              <a:buChar char="•"/>
            </a:pPr>
            <a:r>
              <a:rPr lang="fi-FI" sz="2400" dirty="0">
                <a:solidFill>
                  <a:prstClr val="black"/>
                </a:solidFill>
                <a:latin typeface="Calibri" panose="020F0502020204030204" pitchFamily="34" charset="0"/>
                <a:ea typeface="Cambria" panose="02040503050406030204" pitchFamily="18" charset="0"/>
                <a:cs typeface="Calibri" panose="020F0502020204030204" pitchFamily="34" charset="0"/>
              </a:rPr>
              <a:t>Sihteeri</a:t>
            </a:r>
          </a:p>
          <a:p>
            <a:pPr marL="685800" lvl="1" indent="-228600">
              <a:lnSpc>
                <a:spcPct val="90000"/>
              </a:lnSpc>
              <a:spcBef>
                <a:spcPts val="1000"/>
              </a:spcBef>
              <a:buFont typeface="Arial" panose="020B0604020202020204" pitchFamily="34" charset="0"/>
              <a:buChar char="•"/>
            </a:pPr>
            <a:r>
              <a:rPr lang="fi-FI" sz="2400" dirty="0">
                <a:solidFill>
                  <a:prstClr val="black"/>
                </a:solidFill>
                <a:latin typeface="Calibri" panose="020F0502020204030204" pitchFamily="34" charset="0"/>
                <a:ea typeface="Cambria" panose="02040503050406030204" pitchFamily="18" charset="0"/>
                <a:cs typeface="Calibri" panose="020F0502020204030204" pitchFamily="34" charset="0"/>
              </a:rPr>
              <a:t>Rahastonhoitaja</a:t>
            </a:r>
          </a:p>
          <a:p>
            <a:pPr marL="685800" lvl="1" indent="-228600">
              <a:lnSpc>
                <a:spcPct val="90000"/>
              </a:lnSpc>
              <a:spcBef>
                <a:spcPts val="1000"/>
              </a:spcBef>
              <a:buFont typeface="Arial" panose="020B0604020202020204" pitchFamily="34" charset="0"/>
              <a:buChar char="•"/>
            </a:pPr>
            <a:r>
              <a:rPr lang="fi-FI" sz="2400" dirty="0">
                <a:solidFill>
                  <a:prstClr val="black"/>
                </a:solidFill>
                <a:latin typeface="Calibri" panose="020F0502020204030204" pitchFamily="34" charset="0"/>
                <a:ea typeface="Cambria" panose="02040503050406030204" pitchFamily="18" charset="0"/>
                <a:cs typeface="Calibri" panose="020F0502020204030204" pitchFamily="34" charset="0"/>
              </a:rPr>
              <a:t>Tilastointivastaava</a:t>
            </a:r>
          </a:p>
          <a:p>
            <a:pPr marL="685800" lvl="1" indent="-228600">
              <a:lnSpc>
                <a:spcPct val="90000"/>
              </a:lnSpc>
              <a:spcBef>
                <a:spcPts val="1000"/>
              </a:spcBef>
              <a:buFont typeface="Arial" panose="020B0604020202020204" pitchFamily="34" charset="0"/>
              <a:buChar char="•"/>
            </a:pPr>
            <a:r>
              <a:rPr lang="fi-FI" sz="2400" dirty="0">
                <a:solidFill>
                  <a:prstClr val="black"/>
                </a:solidFill>
                <a:latin typeface="Calibri" panose="020F0502020204030204" pitchFamily="34" charset="0"/>
                <a:ea typeface="Cambria" panose="02040503050406030204" pitchFamily="18" charset="0"/>
                <a:cs typeface="Calibri" panose="020F0502020204030204" pitchFamily="34" charset="0"/>
              </a:rPr>
              <a:t>Jokapaikanhöylä </a:t>
            </a:r>
            <a:r>
              <a:rPr lang="fi-FI" sz="2400" dirty="0">
                <a:solidFill>
                  <a:prstClr val="black"/>
                </a:solidFill>
                <a:latin typeface="Calibri" panose="020F0502020204030204" pitchFamily="34" charset="0"/>
                <a:ea typeface="Cambria" panose="02040503050406030204" pitchFamily="18" charset="0"/>
                <a:cs typeface="Calibri" panose="020F0502020204030204" pitchFamily="34" charset="0"/>
                <a:sym typeface="Wingdings" panose="05000000000000000000" pitchFamily="2" charset="2"/>
              </a:rPr>
              <a:t></a:t>
            </a:r>
          </a:p>
          <a:p>
            <a:pPr marL="685800" lvl="1" indent="-228600">
              <a:lnSpc>
                <a:spcPct val="90000"/>
              </a:lnSpc>
              <a:spcBef>
                <a:spcPts val="1000"/>
              </a:spcBef>
              <a:buFont typeface="Arial" panose="020B0604020202020204" pitchFamily="34" charset="0"/>
              <a:buChar char="•"/>
            </a:pPr>
            <a:r>
              <a:rPr lang="fi-FI" sz="2400" dirty="0">
                <a:solidFill>
                  <a:prstClr val="black"/>
                </a:solidFill>
                <a:latin typeface="Calibri" panose="020F0502020204030204" pitchFamily="34" charset="0"/>
                <a:ea typeface="Cambria" panose="02040503050406030204" pitchFamily="18" charset="0"/>
                <a:cs typeface="Calibri" panose="020F0502020204030204" pitchFamily="34" charset="0"/>
                <a:sym typeface="Wingdings" panose="05000000000000000000" pitchFamily="2" charset="2"/>
              </a:rPr>
              <a:t>Osallistuminen yhdistyksen toimintaan ja tapahtumiin.</a:t>
            </a:r>
            <a:endParaRPr lang="fi-FI" sz="2400" dirty="0"/>
          </a:p>
        </p:txBody>
      </p:sp>
    </p:spTree>
    <p:extLst>
      <p:ext uri="{BB962C8B-B14F-4D97-AF65-F5344CB8AC3E}">
        <p14:creationId xmlns:p14="http://schemas.microsoft.com/office/powerpoint/2010/main" val="481284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AF0E76F-8225-402F-845D-39B5C4C317E3}"/>
              </a:ext>
            </a:extLst>
          </p:cNvPr>
          <p:cNvSpPr>
            <a:spLocks noGrp="1"/>
          </p:cNvSpPr>
          <p:nvPr>
            <p:ph type="title"/>
          </p:nvPr>
        </p:nvSpPr>
        <p:spPr>
          <a:xfrm>
            <a:off x="613610" y="365125"/>
            <a:ext cx="6605337" cy="1454797"/>
          </a:xfrm>
        </p:spPr>
        <p:txBody>
          <a:bodyPr/>
          <a:lstStyle/>
          <a:p>
            <a:r>
              <a:rPr lang="fi-FI" dirty="0"/>
              <a:t>Seuraa Marttoja</a:t>
            </a:r>
          </a:p>
        </p:txBody>
      </p:sp>
      <p:sp>
        <p:nvSpPr>
          <p:cNvPr id="3" name="Sisällön paikkamerkki 2">
            <a:extLst>
              <a:ext uri="{FF2B5EF4-FFF2-40B4-BE49-F238E27FC236}">
                <a16:creationId xmlns:a16="http://schemas.microsoft.com/office/drawing/2014/main" id="{C58ECC72-C5D8-4209-9E57-CC9F9720C12B}"/>
              </a:ext>
            </a:extLst>
          </p:cNvPr>
          <p:cNvSpPr>
            <a:spLocks noGrp="1"/>
          </p:cNvSpPr>
          <p:nvPr>
            <p:ph idx="1"/>
          </p:nvPr>
        </p:nvSpPr>
        <p:spPr>
          <a:xfrm>
            <a:off x="613610" y="2166151"/>
            <a:ext cx="6605335" cy="4010812"/>
          </a:xfrm>
        </p:spPr>
        <p:txBody>
          <a:bodyPr/>
          <a:lstStyle/>
          <a:p>
            <a:r>
              <a:rPr lang="fi-FI" sz="2800" dirty="0">
                <a:latin typeface="Calibri" panose="020F0502020204030204" pitchFamily="34" charset="0"/>
                <a:cs typeface="Calibri" panose="020F0502020204030204" pitchFamily="34" charset="0"/>
              </a:rPr>
              <a:t>Martat-lehti (6 kertaa vuodessa)</a:t>
            </a:r>
          </a:p>
          <a:p>
            <a:r>
              <a:rPr lang="fi-FI" sz="2800" dirty="0">
                <a:latin typeface="Calibri" panose="020F0502020204030204" pitchFamily="34" charset="0"/>
                <a:cs typeface="Calibri" panose="020F0502020204030204" pitchFamily="34" charset="0"/>
                <a:hlinkClick r:id="rId2"/>
              </a:rPr>
              <a:t>www.martat.fi</a:t>
            </a:r>
            <a:r>
              <a:rPr lang="fi-FI" sz="2800" dirty="0">
                <a:latin typeface="Calibri" panose="020F0502020204030204" pitchFamily="34" charset="0"/>
                <a:cs typeface="Calibri" panose="020F0502020204030204" pitchFamily="34" charset="0"/>
              </a:rPr>
              <a:t> </a:t>
            </a:r>
          </a:p>
          <a:p>
            <a:r>
              <a:rPr lang="fi-FI" sz="2800" dirty="0">
                <a:latin typeface="Calibri" panose="020F0502020204030204" pitchFamily="34" charset="0"/>
                <a:cs typeface="Calibri" panose="020F0502020204030204" pitchFamily="34" charset="0"/>
                <a:hlinkClick r:id="rId3"/>
              </a:rPr>
              <a:t>www.facebook.com/martatvinkkaa</a:t>
            </a:r>
            <a:r>
              <a:rPr lang="fi-FI" sz="2800" dirty="0">
                <a:latin typeface="Calibri" panose="020F0502020204030204" pitchFamily="34" charset="0"/>
                <a:cs typeface="Calibri" panose="020F0502020204030204" pitchFamily="34" charset="0"/>
              </a:rPr>
              <a:t> </a:t>
            </a:r>
          </a:p>
          <a:p>
            <a:r>
              <a:rPr lang="fi-FI" sz="2800" dirty="0">
                <a:latin typeface="Calibri" panose="020F0502020204030204" pitchFamily="34" charset="0"/>
                <a:cs typeface="Calibri" panose="020F0502020204030204" pitchFamily="34" charset="0"/>
              </a:rPr>
              <a:t>Instagram @</a:t>
            </a:r>
            <a:r>
              <a:rPr lang="fi-FI" sz="2800" dirty="0" err="1">
                <a:latin typeface="Calibri" panose="020F0502020204030204" pitchFamily="34" charset="0"/>
                <a:cs typeface="Calibri" panose="020F0502020204030204" pitchFamily="34" charset="0"/>
              </a:rPr>
              <a:t>marttailu</a:t>
            </a:r>
            <a:endParaRPr lang="fi-FI" sz="2800" dirty="0">
              <a:latin typeface="Calibri" panose="020F0502020204030204" pitchFamily="34" charset="0"/>
              <a:cs typeface="Calibri" panose="020F0502020204030204" pitchFamily="34" charset="0"/>
            </a:endParaRPr>
          </a:p>
          <a:p>
            <a:r>
              <a:rPr lang="fi-FI" sz="2800" dirty="0">
                <a:latin typeface="Calibri" panose="020F0502020204030204" pitchFamily="34" charset="0"/>
                <a:cs typeface="Calibri" panose="020F0502020204030204" pitchFamily="34" charset="0"/>
                <a:hlinkClick r:id="rId4"/>
              </a:rPr>
              <a:t>www.twitter.com/Marttaliitto</a:t>
            </a:r>
            <a:r>
              <a:rPr lang="fi-FI" sz="2800" dirty="0">
                <a:latin typeface="Calibri" panose="020F0502020204030204" pitchFamily="34" charset="0"/>
                <a:cs typeface="Calibri" panose="020F0502020204030204" pitchFamily="34" charset="0"/>
              </a:rPr>
              <a:t> </a:t>
            </a:r>
          </a:p>
          <a:p>
            <a:r>
              <a:rPr lang="fi-FI" sz="2800" dirty="0">
                <a:latin typeface="Calibri" panose="020F0502020204030204" pitchFamily="34" charset="0"/>
                <a:cs typeface="Calibri" panose="020F0502020204030204" pitchFamily="34" charset="0"/>
                <a:hlinkClick r:id="rId5"/>
              </a:rPr>
              <a:t>www.youtube.com/Martattv</a:t>
            </a:r>
            <a:r>
              <a:rPr lang="fi-FI" sz="2800" dirty="0">
                <a:latin typeface="Calibri" panose="020F0502020204030204" pitchFamily="34" charset="0"/>
                <a:cs typeface="Calibri" panose="020F0502020204030204" pitchFamily="34" charset="0"/>
              </a:rPr>
              <a:t> </a:t>
            </a:r>
          </a:p>
          <a:p>
            <a:endParaRPr lang="fi-FI" dirty="0"/>
          </a:p>
        </p:txBody>
      </p:sp>
      <p:sp>
        <p:nvSpPr>
          <p:cNvPr id="7" name="Suorakulmio 6">
            <a:extLst>
              <a:ext uri="{FF2B5EF4-FFF2-40B4-BE49-F238E27FC236}">
                <a16:creationId xmlns:a16="http://schemas.microsoft.com/office/drawing/2014/main" id="{C950AC6D-4D94-44DF-B890-5D29D9431D01}"/>
              </a:ext>
            </a:extLst>
          </p:cNvPr>
          <p:cNvSpPr/>
          <p:nvPr/>
        </p:nvSpPr>
        <p:spPr>
          <a:xfrm>
            <a:off x="3724572" y="6360080"/>
            <a:ext cx="3203377" cy="369332"/>
          </a:xfrm>
          <a:prstGeom prst="rect">
            <a:avLst/>
          </a:prstGeom>
        </p:spPr>
        <p:txBody>
          <a:bodyPr wrap="none">
            <a:spAutoFit/>
          </a:bodyPr>
          <a:lstStyle/>
          <a:p>
            <a:r>
              <a:rPr lang="fi-FI" dirty="0">
                <a:solidFill>
                  <a:srgbClr val="2A6AB2"/>
                </a:solidFill>
                <a:latin typeface="Papelli Extralight" pitchFamily="50" charset="0"/>
              </a:rPr>
              <a:t>ⓘ www.martat.fi/ajankohtaista </a:t>
            </a:r>
          </a:p>
        </p:txBody>
      </p:sp>
      <p:pic>
        <p:nvPicPr>
          <p:cNvPr id="9" name="Kuva 8">
            <a:extLst>
              <a:ext uri="{FF2B5EF4-FFF2-40B4-BE49-F238E27FC236}">
                <a16:creationId xmlns:a16="http://schemas.microsoft.com/office/drawing/2014/main" id="{1D95465A-5828-4131-9644-C30A3230BEB7}"/>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927949" y="0"/>
            <a:ext cx="5264051" cy="6858000"/>
          </a:xfrm>
          <a:prstGeom prst="rect">
            <a:avLst/>
          </a:prstGeom>
        </p:spPr>
      </p:pic>
    </p:spTree>
    <p:extLst>
      <p:ext uri="{BB962C8B-B14F-4D97-AF65-F5344CB8AC3E}">
        <p14:creationId xmlns:p14="http://schemas.microsoft.com/office/powerpoint/2010/main" val="2626078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A059D02-2458-44A9-B3B3-C34509D1E30D}"/>
              </a:ext>
            </a:extLst>
          </p:cNvPr>
          <p:cNvSpPr>
            <a:spLocks noGrp="1"/>
          </p:cNvSpPr>
          <p:nvPr>
            <p:ph type="title"/>
          </p:nvPr>
        </p:nvSpPr>
        <p:spPr>
          <a:xfrm>
            <a:off x="613610" y="365125"/>
            <a:ext cx="6605337" cy="726557"/>
          </a:xfrm>
        </p:spPr>
        <p:txBody>
          <a:bodyPr/>
          <a:lstStyle/>
          <a:p>
            <a:r>
              <a:rPr lang="fi-FI" dirty="0"/>
              <a:t>Opi uutta!</a:t>
            </a:r>
          </a:p>
        </p:txBody>
      </p:sp>
      <p:sp>
        <p:nvSpPr>
          <p:cNvPr id="3" name="Sisällön paikkamerkki 2">
            <a:extLst>
              <a:ext uri="{FF2B5EF4-FFF2-40B4-BE49-F238E27FC236}">
                <a16:creationId xmlns:a16="http://schemas.microsoft.com/office/drawing/2014/main" id="{AF27A098-89A7-46D4-8913-957E69F42FDC}"/>
              </a:ext>
            </a:extLst>
          </p:cNvPr>
          <p:cNvSpPr>
            <a:spLocks noGrp="1"/>
          </p:cNvSpPr>
          <p:nvPr>
            <p:ph idx="1"/>
          </p:nvPr>
        </p:nvSpPr>
        <p:spPr>
          <a:xfrm>
            <a:off x="613610" y="1296955"/>
            <a:ext cx="6605335" cy="4469364"/>
          </a:xfrm>
        </p:spPr>
        <p:txBody>
          <a:bodyPr/>
          <a:lstStyle/>
          <a:p>
            <a:r>
              <a:rPr lang="fi-FI" dirty="0">
                <a:latin typeface="Calibri" panose="020F0502020204030204" pitchFamily="34" charset="0"/>
                <a:cs typeface="Calibri" panose="020F0502020204030204" pitchFamily="34" charset="0"/>
              </a:rPr>
              <a:t>Jäsenenä voit osallistua piirien kotitalousneuvontakursseille edullisesti.</a:t>
            </a:r>
          </a:p>
          <a:p>
            <a:r>
              <a:rPr lang="fi-FI" dirty="0">
                <a:latin typeface="Calibri" panose="020F0502020204030204" pitchFamily="34" charset="0"/>
                <a:cs typeface="Calibri" panose="020F0502020204030204" pitchFamily="34" charset="0"/>
              </a:rPr>
              <a:t>Martta-akatemia on pullollaan kiinnostavia koulutuksia ilmaiseksi ja edulliseen hintaan. Monista on saatavilla myös tallenne, jonka voit katsoa milloin vain.</a:t>
            </a:r>
          </a:p>
          <a:p>
            <a:r>
              <a:rPr lang="fi-FI" dirty="0" err="1">
                <a:latin typeface="Calibri" panose="020F0502020204030204" pitchFamily="34" charset="0"/>
                <a:cs typeface="Calibri" panose="020F0502020204030204" pitchFamily="34" charset="0"/>
              </a:rPr>
              <a:t>Marttaopinnoissa</a:t>
            </a:r>
            <a:r>
              <a:rPr lang="fi-FI" dirty="0">
                <a:latin typeface="Calibri" panose="020F0502020204030204" pitchFamily="34" charset="0"/>
                <a:cs typeface="Calibri" panose="020F0502020204030204" pitchFamily="34" charset="0"/>
              </a:rPr>
              <a:t> voit suorittaa harrastusmerkkejä, osaajapasseja ja taitoavaimia.</a:t>
            </a:r>
          </a:p>
          <a:p>
            <a:r>
              <a:rPr lang="fi-FI" dirty="0" err="1">
                <a:latin typeface="Calibri" panose="020F0502020204030204" pitchFamily="34" charset="0"/>
                <a:cs typeface="Calibri" panose="020F0502020204030204" pitchFamily="34" charset="0"/>
              </a:rPr>
              <a:t>Marttaopinnoista</a:t>
            </a:r>
            <a:r>
              <a:rPr lang="fi-FI" dirty="0">
                <a:latin typeface="Calibri" panose="020F0502020204030204" pitchFamily="34" charset="0"/>
                <a:cs typeface="Calibri" panose="020F0502020204030204" pitchFamily="34" charset="0"/>
              </a:rPr>
              <a:t> saa myös opintopisteitä!</a:t>
            </a:r>
          </a:p>
          <a:p>
            <a:endParaRPr lang="fi-FI" dirty="0"/>
          </a:p>
        </p:txBody>
      </p:sp>
      <p:pic>
        <p:nvPicPr>
          <p:cNvPr id="7" name="Kuvan paikkamerkki 6" descr="Kuva, joka sisältää kohteen henkilö&#10;&#10;Kuvaus luotu automaattisesti">
            <a:extLst>
              <a:ext uri="{FF2B5EF4-FFF2-40B4-BE49-F238E27FC236}">
                <a16:creationId xmlns:a16="http://schemas.microsoft.com/office/drawing/2014/main" id="{676EAE78-B88D-4000-BE79-3B7FCF57394C}"/>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5" name="Suorakulmio 4">
            <a:extLst>
              <a:ext uri="{FF2B5EF4-FFF2-40B4-BE49-F238E27FC236}">
                <a16:creationId xmlns:a16="http://schemas.microsoft.com/office/drawing/2014/main" id="{CFEF8280-43BC-42BB-B05D-AF461C376BE1}"/>
              </a:ext>
            </a:extLst>
          </p:cNvPr>
          <p:cNvSpPr/>
          <p:nvPr/>
        </p:nvSpPr>
        <p:spPr>
          <a:xfrm>
            <a:off x="4087415" y="6345638"/>
            <a:ext cx="3334952" cy="369332"/>
          </a:xfrm>
          <a:prstGeom prst="rect">
            <a:avLst/>
          </a:prstGeom>
        </p:spPr>
        <p:txBody>
          <a:bodyPr wrap="none">
            <a:spAutoFit/>
          </a:bodyPr>
          <a:lstStyle/>
          <a:p>
            <a:r>
              <a:rPr lang="fi-FI" dirty="0">
                <a:solidFill>
                  <a:srgbClr val="2A6AB2"/>
                </a:solidFill>
              </a:rPr>
              <a:t>ⓘ </a:t>
            </a:r>
            <a:r>
              <a:rPr lang="fi-FI" dirty="0">
                <a:solidFill>
                  <a:srgbClr val="2A6AB2"/>
                </a:solidFill>
                <a:hlinkClick r:id="rId3"/>
              </a:rPr>
              <a:t>www.martat.fi/marttaopinnot</a:t>
            </a:r>
            <a:r>
              <a:rPr lang="fi-FI" dirty="0">
                <a:solidFill>
                  <a:srgbClr val="2A6AB2"/>
                </a:solidFill>
              </a:rPr>
              <a:t> </a:t>
            </a:r>
          </a:p>
        </p:txBody>
      </p:sp>
    </p:spTree>
    <p:extLst>
      <p:ext uri="{BB962C8B-B14F-4D97-AF65-F5344CB8AC3E}">
        <p14:creationId xmlns:p14="http://schemas.microsoft.com/office/powerpoint/2010/main" val="1153189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E2753EC-B283-4249-949A-B03DD960BCBF}"/>
              </a:ext>
            </a:extLst>
          </p:cNvPr>
          <p:cNvSpPr>
            <a:spLocks noGrp="1"/>
          </p:cNvSpPr>
          <p:nvPr>
            <p:ph type="title"/>
          </p:nvPr>
        </p:nvSpPr>
        <p:spPr>
          <a:xfrm>
            <a:off x="613611" y="365125"/>
            <a:ext cx="5263406" cy="1010914"/>
          </a:xfrm>
        </p:spPr>
        <p:txBody>
          <a:bodyPr>
            <a:normAutofit fontScale="90000"/>
          </a:bodyPr>
          <a:lstStyle/>
          <a:p>
            <a:r>
              <a:rPr lang="fi-FI" dirty="0"/>
              <a:t>Näytä, että olet </a:t>
            </a:r>
            <a:r>
              <a:rPr lang="fi-FI" dirty="0" err="1"/>
              <a:t>martta</a:t>
            </a:r>
            <a:r>
              <a:rPr lang="fi-FI" dirty="0"/>
              <a:t>!</a:t>
            </a:r>
          </a:p>
        </p:txBody>
      </p:sp>
      <p:sp>
        <p:nvSpPr>
          <p:cNvPr id="3" name="Sisällön paikkamerkki 2">
            <a:extLst>
              <a:ext uri="{FF2B5EF4-FFF2-40B4-BE49-F238E27FC236}">
                <a16:creationId xmlns:a16="http://schemas.microsoft.com/office/drawing/2014/main" id="{63177F04-4A6A-4C82-A32E-3CB62809AB89}"/>
              </a:ext>
            </a:extLst>
          </p:cNvPr>
          <p:cNvSpPr>
            <a:spLocks noGrp="1"/>
          </p:cNvSpPr>
          <p:nvPr>
            <p:ph idx="1"/>
          </p:nvPr>
        </p:nvSpPr>
        <p:spPr>
          <a:xfrm>
            <a:off x="613611" y="1509204"/>
            <a:ext cx="5173579" cy="4667759"/>
          </a:xfrm>
        </p:spPr>
        <p:txBody>
          <a:bodyPr>
            <a:normAutofit/>
          </a:bodyPr>
          <a:lstStyle/>
          <a:p>
            <a:r>
              <a:rPr lang="fi-FI" dirty="0" err="1"/>
              <a:t>Martanpuodista</a:t>
            </a:r>
            <a:r>
              <a:rPr lang="fi-FI" dirty="0"/>
              <a:t> voit tilata itsellesi upeita </a:t>
            </a:r>
            <a:r>
              <a:rPr lang="fi-FI" dirty="0" err="1"/>
              <a:t>marttatuotteita</a:t>
            </a:r>
            <a:r>
              <a:rPr lang="fi-FI" dirty="0"/>
              <a:t>. Haluaisitko </a:t>
            </a:r>
            <a:r>
              <a:rPr lang="fi-FI" dirty="0" err="1"/>
              <a:t>marttapaidan</a:t>
            </a:r>
            <a:r>
              <a:rPr lang="fi-FI" dirty="0"/>
              <a:t>, -hupparin, kangaskassin tai vaikka mukit!</a:t>
            </a:r>
          </a:p>
          <a:p>
            <a:r>
              <a:rPr lang="fi-FI" dirty="0" err="1"/>
              <a:t>Marttamekkoa</a:t>
            </a:r>
            <a:r>
              <a:rPr lang="fi-FI" dirty="0"/>
              <a:t> ja -kauluspaitaa käytetään edustustilanteissa.</a:t>
            </a:r>
          </a:p>
          <a:p>
            <a:r>
              <a:rPr lang="fi-FI" dirty="0"/>
              <a:t>Marttojen jäsen- ja kunniamerkkejä käytetään virallisten Martta-asujen kanssa.</a:t>
            </a:r>
          </a:p>
          <a:p>
            <a:r>
              <a:rPr lang="fi-FI" dirty="0" err="1"/>
              <a:t>Martanpuodista</a:t>
            </a:r>
            <a:r>
              <a:rPr lang="fi-FI" dirty="0"/>
              <a:t> voit ostaa myös virallisen </a:t>
            </a:r>
            <a:r>
              <a:rPr lang="fi-FI" dirty="0" err="1"/>
              <a:t>marttamekon</a:t>
            </a:r>
            <a:r>
              <a:rPr lang="fi-FI" dirty="0"/>
              <a:t> kaavat. </a:t>
            </a:r>
          </a:p>
          <a:p>
            <a:pPr marL="0" indent="0">
              <a:buNone/>
            </a:pPr>
            <a:endParaRPr lang="fi-FI" dirty="0"/>
          </a:p>
        </p:txBody>
      </p:sp>
      <p:pic>
        <p:nvPicPr>
          <p:cNvPr id="16" name="Kuvan paikkamerkki 15" descr="Kuva, joka sisältää kohteen vaatetus, hiha&#10;&#10;Kuvaus luotu automaattisesti">
            <a:extLst>
              <a:ext uri="{FF2B5EF4-FFF2-40B4-BE49-F238E27FC236}">
                <a16:creationId xmlns:a16="http://schemas.microsoft.com/office/drawing/2014/main" id="{B68AF9E2-CDB3-4CFB-91B1-84396FAEB9F2}"/>
              </a:ext>
            </a:extLst>
          </p:cNvPr>
          <p:cNvPicPr>
            <a:picLocks noGrp="1" noChangeAspect="1"/>
          </p:cNvPicPr>
          <p:nvPr>
            <p:ph type="pic" sz="quarter" idx="16"/>
          </p:nvPr>
        </p:nvPicPr>
        <p:blipFill>
          <a:blip r:embed="rId2" cstate="screen">
            <a:extLst>
              <a:ext uri="{28A0092B-C50C-407E-A947-70E740481C1C}">
                <a14:useLocalDpi xmlns:a14="http://schemas.microsoft.com/office/drawing/2010/main"/>
              </a:ext>
            </a:extLst>
          </a:blip>
          <a:srcRect/>
          <a:stretch>
            <a:fillRect/>
          </a:stretch>
        </p:blipFill>
        <p:spPr>
          <a:xfrm>
            <a:off x="6240382" y="3501190"/>
            <a:ext cx="2831428" cy="3182493"/>
          </a:xfrm>
        </p:spPr>
      </p:pic>
      <p:sp>
        <p:nvSpPr>
          <p:cNvPr id="7" name="Suorakulmio 6">
            <a:extLst>
              <a:ext uri="{FF2B5EF4-FFF2-40B4-BE49-F238E27FC236}">
                <a16:creationId xmlns:a16="http://schemas.microsoft.com/office/drawing/2014/main" id="{D263D1DB-3574-4C24-ADB4-36920183DDEE}"/>
              </a:ext>
            </a:extLst>
          </p:cNvPr>
          <p:cNvSpPr/>
          <p:nvPr/>
        </p:nvSpPr>
        <p:spPr>
          <a:xfrm>
            <a:off x="2812171" y="6310128"/>
            <a:ext cx="3139449" cy="369332"/>
          </a:xfrm>
          <a:prstGeom prst="rect">
            <a:avLst/>
          </a:prstGeom>
        </p:spPr>
        <p:txBody>
          <a:bodyPr wrap="none">
            <a:spAutoFit/>
          </a:bodyPr>
          <a:lstStyle/>
          <a:p>
            <a:r>
              <a:rPr lang="fi-FI" dirty="0">
                <a:solidFill>
                  <a:srgbClr val="2A6AB2"/>
                </a:solidFill>
              </a:rPr>
              <a:t>ⓘ </a:t>
            </a:r>
            <a:r>
              <a:rPr lang="fi-FI" dirty="0">
                <a:solidFill>
                  <a:srgbClr val="2A6AB2"/>
                </a:solidFill>
                <a:hlinkClick r:id="rId3"/>
              </a:rPr>
              <a:t>www.martat.fi/martanpuoti</a:t>
            </a:r>
            <a:r>
              <a:rPr lang="fi-FI" dirty="0">
                <a:solidFill>
                  <a:srgbClr val="2A6AB2"/>
                </a:solidFill>
              </a:rPr>
              <a:t> </a:t>
            </a:r>
          </a:p>
        </p:txBody>
      </p:sp>
      <p:pic>
        <p:nvPicPr>
          <p:cNvPr id="20" name="Kuvan paikkamerkki 19">
            <a:extLst>
              <a:ext uri="{FF2B5EF4-FFF2-40B4-BE49-F238E27FC236}">
                <a16:creationId xmlns:a16="http://schemas.microsoft.com/office/drawing/2014/main" id="{C86BC6F9-3849-4AD3-AA46-79FA0E169BBD}"/>
              </a:ext>
            </a:extLst>
          </p:cNvPr>
          <p:cNvPicPr>
            <a:picLocks noGrp="1" noChangeAspect="1"/>
          </p:cNvPicPr>
          <p:nvPr>
            <p:ph type="pic" sz="quarter" idx="13"/>
          </p:nvPr>
        </p:nvPicPr>
        <p:blipFill>
          <a:blip r:embed="rId4" cstate="screen">
            <a:extLst>
              <a:ext uri="{28A0092B-C50C-407E-A947-70E740481C1C}">
                <a14:useLocalDpi xmlns:a14="http://schemas.microsoft.com/office/drawing/2010/main"/>
              </a:ext>
            </a:extLst>
          </a:blip>
          <a:srcRect/>
          <a:stretch>
            <a:fillRect/>
          </a:stretch>
        </p:blipFill>
        <p:spPr>
          <a:xfrm>
            <a:off x="9380621" y="-3"/>
            <a:ext cx="2719525" cy="3056715"/>
          </a:xfrm>
        </p:spPr>
      </p:pic>
      <p:pic>
        <p:nvPicPr>
          <p:cNvPr id="24" name="Kuvan paikkamerkki 23" descr="Kuva, joka sisältää kohteen henkilö, vaatetus, seinä, raidallinen&#10;&#10;Kuvaus luotu automaattisesti">
            <a:extLst>
              <a:ext uri="{FF2B5EF4-FFF2-40B4-BE49-F238E27FC236}">
                <a16:creationId xmlns:a16="http://schemas.microsoft.com/office/drawing/2014/main" id="{EF60080F-DB25-4342-8DCB-D1B47AEDC7E8}"/>
              </a:ext>
            </a:extLst>
          </p:cNvPr>
          <p:cNvPicPr>
            <a:picLocks noGrp="1" noChangeAspect="1"/>
          </p:cNvPicPr>
          <p:nvPr>
            <p:ph type="pic" sz="quarter" idx="14"/>
          </p:nvPr>
        </p:nvPicPr>
        <p:blipFill rotWithShape="1">
          <a:blip r:embed="rId5" cstate="screen">
            <a:extLst>
              <a:ext uri="{28A0092B-C50C-407E-A947-70E740481C1C}">
                <a14:useLocalDpi xmlns:a14="http://schemas.microsoft.com/office/drawing/2010/main"/>
              </a:ext>
            </a:extLst>
          </a:blip>
          <a:srcRect/>
          <a:stretch/>
        </p:blipFill>
        <p:spPr>
          <a:xfrm>
            <a:off x="9216189" y="3513220"/>
            <a:ext cx="2975811" cy="3344778"/>
          </a:xfrm>
        </p:spPr>
      </p:pic>
      <p:pic>
        <p:nvPicPr>
          <p:cNvPr id="28" name="Kuvan paikkamerkki 27">
            <a:extLst>
              <a:ext uri="{FF2B5EF4-FFF2-40B4-BE49-F238E27FC236}">
                <a16:creationId xmlns:a16="http://schemas.microsoft.com/office/drawing/2014/main" id="{D3292AD2-EF76-413E-80A7-09967B50E6E6}"/>
              </a:ext>
            </a:extLst>
          </p:cNvPr>
          <p:cNvPicPr>
            <a:picLocks noGrp="1" noChangeAspect="1"/>
          </p:cNvPicPr>
          <p:nvPr>
            <p:ph type="pic" sz="quarter" idx="15"/>
          </p:nvPr>
        </p:nvPicPr>
        <p:blipFill>
          <a:blip r:embed="rId6"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281383500"/>
      </p:ext>
    </p:extLst>
  </p:cSld>
  <p:clrMapOvr>
    <a:masterClrMapping/>
  </p:clrMapOvr>
</p:sld>
</file>

<file path=ppt/theme/theme1.xml><?xml version="1.0" encoding="utf-8"?>
<a:theme xmlns:a="http://schemas.openxmlformats.org/drawingml/2006/main" name="1_Office-teema">
  <a:themeElements>
    <a:clrScheme name="Keltainen">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Martat - värit">
      <a:dk1>
        <a:sysClr val="windowText" lastClr="000000"/>
      </a:dk1>
      <a:lt1>
        <a:sysClr val="window" lastClr="FFFFFF"/>
      </a:lt1>
      <a:dk2>
        <a:srgbClr val="44546A"/>
      </a:dk2>
      <a:lt2>
        <a:srgbClr val="E9E8E4"/>
      </a:lt2>
      <a:accent1>
        <a:srgbClr val="286FB7"/>
      </a:accent1>
      <a:accent2>
        <a:srgbClr val="FF6319"/>
      </a:accent2>
      <a:accent3>
        <a:srgbClr val="EFC2E1"/>
      </a:accent3>
      <a:accent4>
        <a:srgbClr val="FECB00"/>
      </a:accent4>
      <a:accent5>
        <a:srgbClr val="99D6EA"/>
      </a:accent5>
      <a:accent6>
        <a:srgbClr val="00985F"/>
      </a:accent6>
      <a:hlink>
        <a:srgbClr val="286FB7"/>
      </a:hlink>
      <a:folHlink>
        <a:srgbClr val="FF631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BBE1A47FF5F400458E2FDDB4C51305DC" ma:contentTypeVersion="10" ma:contentTypeDescription="Luo uusi asiakirja." ma:contentTypeScope="" ma:versionID="2f716d922ffe2e9a70f8905c9a1aa899">
  <xsd:schema xmlns:xsd="http://www.w3.org/2001/XMLSchema" xmlns:xs="http://www.w3.org/2001/XMLSchema" xmlns:p="http://schemas.microsoft.com/office/2006/metadata/properties" xmlns:ns3="45602c40-e75b-4c80-a293-2d8583cec3e6" xmlns:ns4="928b208b-cdff-4b5a-a765-c5175fa04356" targetNamespace="http://schemas.microsoft.com/office/2006/metadata/properties" ma:root="true" ma:fieldsID="d87144163362a1cb004018db5ad75f83" ns3:_="" ns4:_="">
    <xsd:import namespace="45602c40-e75b-4c80-a293-2d8583cec3e6"/>
    <xsd:import namespace="928b208b-cdff-4b5a-a765-c5175fa04356"/>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602c40-e75b-4c80-a293-2d8583cec3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28b208b-cdff-4b5a-a765-c5175fa04356" elementFormDefault="qualified">
    <xsd:import namespace="http://schemas.microsoft.com/office/2006/documentManagement/types"/>
    <xsd:import namespace="http://schemas.microsoft.com/office/infopath/2007/PartnerControls"/>
    <xsd:element name="SharedWithUsers" ma:index="10"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Jakamisen tiedot" ma:internalName="SharedWithDetails" ma:readOnly="true">
      <xsd:simpleType>
        <xsd:restriction base="dms:Note">
          <xsd:maxLength value="255"/>
        </xsd:restriction>
      </xsd:simpleType>
    </xsd:element>
    <xsd:element name="SharingHintHash" ma:index="12" nillable="true" ma:displayName="Jakamisvihjeen hajautu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5969B62-BAFD-4478-9463-4073D70780C8}">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51009ED5-FB29-490B-BACB-99E00D97318F}">
  <ds:schemaRefs>
    <ds:schemaRef ds:uri="http://schemas.microsoft.com/sharepoint/v3/contenttype/forms"/>
  </ds:schemaRefs>
</ds:datastoreItem>
</file>

<file path=customXml/itemProps3.xml><?xml version="1.0" encoding="utf-8"?>
<ds:datastoreItem xmlns:ds="http://schemas.openxmlformats.org/officeDocument/2006/customXml" ds:itemID="{053B9BB8-06A1-49EC-9C49-4C7C870D9E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602c40-e75b-4c80-a293-2d8583cec3e6"/>
    <ds:schemaRef ds:uri="928b208b-cdff-4b5a-a765-c5175fa043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3403</TotalTime>
  <Words>722</Words>
  <Application>Microsoft Office PowerPoint</Application>
  <PresentationFormat>Laajakuva</PresentationFormat>
  <Paragraphs>108</Paragraphs>
  <Slides>17</Slides>
  <Notes>1</Notes>
  <HiddenSlides>0</HiddenSlides>
  <MMClips>0</MMClips>
  <ScaleCrop>false</ScaleCrop>
  <HeadingPairs>
    <vt:vector size="6" baseType="variant">
      <vt:variant>
        <vt:lpstr>Käytetyt fontit</vt:lpstr>
      </vt:variant>
      <vt:variant>
        <vt:i4>6</vt:i4>
      </vt:variant>
      <vt:variant>
        <vt:lpstr>Teema</vt:lpstr>
      </vt:variant>
      <vt:variant>
        <vt:i4>2</vt:i4>
      </vt:variant>
      <vt:variant>
        <vt:lpstr>Dian otsikot</vt:lpstr>
      </vt:variant>
      <vt:variant>
        <vt:i4>17</vt:i4>
      </vt:variant>
    </vt:vector>
  </HeadingPairs>
  <TitlesOfParts>
    <vt:vector size="25" baseType="lpstr">
      <vt:lpstr>Arial</vt:lpstr>
      <vt:lpstr>Calibri</vt:lpstr>
      <vt:lpstr>Calibri Light</vt:lpstr>
      <vt:lpstr>Corbel</vt:lpstr>
      <vt:lpstr>Papelli</vt:lpstr>
      <vt:lpstr>Papelli Extralight</vt:lpstr>
      <vt:lpstr>1_Office-teema</vt:lpstr>
      <vt:lpstr>Office-teema</vt:lpstr>
      <vt:lpstr>Tervetuloa Marttoihin!</vt:lpstr>
      <vt:lpstr>PowerPoint-esitys</vt:lpstr>
      <vt:lpstr>Iloa, yhteisöllisyyttä ja arjen tekoja</vt:lpstr>
      <vt:lpstr>(Lisää tähän piirin/yhdistyksen/toimintaryhmän nimi tai logo)</vt:lpstr>
      <vt:lpstr>Tapahtumakalenteri</vt:lpstr>
      <vt:lpstr>Monipuolista marttailua</vt:lpstr>
      <vt:lpstr>Seuraa Marttoja</vt:lpstr>
      <vt:lpstr>Opi uutta!</vt:lpstr>
      <vt:lpstr>Näytä, että olet martta!</vt:lpstr>
      <vt:lpstr>PowerPoint-esitys</vt:lpstr>
      <vt:lpstr>Martat on kotitalousneuvontajärjestö</vt:lpstr>
      <vt:lpstr>PowerPoint-esitys</vt:lpstr>
      <vt:lpstr>Ammatillinen kotitalousneuvonta</vt:lpstr>
      <vt:lpstr>Historiaa</vt:lpstr>
      <vt:lpstr>Martat nyt ja tulevaisuudessa</vt:lpstr>
      <vt:lpstr>Martat-brändi</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UUSI MARTTABRÄNDI 2021</dc:title>
  <dc:creator>Marjahelena Salonen</dc:creator>
  <cp:lastModifiedBy>Emilia Laine</cp:lastModifiedBy>
  <cp:revision>7</cp:revision>
  <dcterms:created xsi:type="dcterms:W3CDTF">2020-10-06T15:35:36Z</dcterms:created>
  <dcterms:modified xsi:type="dcterms:W3CDTF">2021-02-11T11:08:39Z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0x010100BBE1A47FF5F400458E2FDDB4C51305DC</vt:lpwstr>
  </property>
</Properties>
</file>