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23jq77Wlk8M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martat.fi/omat-rahat/talouden-suunnittelu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Penno.fi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Toimii verkkoselaimessa</a:t>
            </a:r>
          </a:p>
          <a:p>
            <a:r>
              <a:rPr lang="fi-FI" dirty="0"/>
              <a:t>Tulot ja menot voi syöttää tietokoneella, tabletilla tai puhelimella</a:t>
            </a:r>
          </a:p>
          <a:p>
            <a:r>
              <a:rPr lang="fi-FI" dirty="0"/>
              <a:t>Laskee automaattisesti tulot ja menot yhteen</a:t>
            </a:r>
          </a:p>
          <a:p>
            <a:r>
              <a:rPr lang="fi-FI" dirty="0"/>
              <a:t>Luo graafeja, joista näkee helposti kulutusjakauman</a:t>
            </a:r>
          </a:p>
          <a:p>
            <a:r>
              <a:rPr lang="fi-FI" dirty="0" err="1"/>
              <a:t>Penno</a:t>
            </a:r>
            <a:r>
              <a:rPr lang="fi-FI" dirty="0"/>
              <a:t>-esittelyvideo: </a:t>
            </a:r>
            <a:r>
              <a:rPr lang="fi-FI" dirty="0">
                <a:hlinkClick r:id="rId2"/>
              </a:rPr>
              <a:t>https://youtu.be/23jq77Wlk8M</a:t>
            </a:r>
            <a:endParaRPr lang="fi-FI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E68BB96D-1BE4-4F64-899B-59CB9E0BA7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508" r="750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0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29614"/>
            <a:ext cx="5173579" cy="2498391"/>
          </a:xfrm>
        </p:spPr>
        <p:txBody>
          <a:bodyPr/>
          <a:lstStyle/>
          <a:p>
            <a:r>
              <a:rPr lang="fi-FI" dirty="0" err="1"/>
              <a:t>Penno</a:t>
            </a:r>
            <a:r>
              <a:rPr lang="fi-FI" dirty="0"/>
              <a:t>-vihkonen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Takuusäätiön julkaisema</a:t>
            </a:r>
          </a:p>
          <a:p>
            <a:r>
              <a:rPr lang="fi-FI" dirty="0"/>
              <a:t>Ilmainen</a:t>
            </a:r>
          </a:p>
          <a:p>
            <a:r>
              <a:rPr lang="fi-FI" dirty="0"/>
              <a:t>Toimii apuna taloustilanteen selvittämiseen ja budjetoinnin aloittamiseen</a:t>
            </a:r>
          </a:p>
          <a:p>
            <a:r>
              <a:rPr lang="fi-FI" dirty="0"/>
              <a:t>Mukana myös muuta talousasiaa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91A1810-D9AF-4432-96FA-A7AAA6EE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76" y="0"/>
            <a:ext cx="495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9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2498391"/>
          </a:xfrm>
        </p:spPr>
        <p:txBody>
          <a:bodyPr anchor="b">
            <a:normAutofit/>
          </a:bodyPr>
          <a:lstStyle/>
          <a:p>
            <a:r>
              <a:rPr lang="fi-FI" dirty="0"/>
              <a:t>Marttojen budjettilomake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>
            <a:normAutofit/>
          </a:bodyPr>
          <a:lstStyle/>
          <a:p>
            <a:r>
              <a:rPr lang="fi-FI" dirty="0"/>
              <a:t>Ladattavissa </a:t>
            </a:r>
            <a:r>
              <a:rPr lang="fi-FI" dirty="0">
                <a:hlinkClick r:id="rId2"/>
              </a:rPr>
              <a:t>www.martat.fi/omat-rahat/talouden-suunnittelu/</a:t>
            </a:r>
            <a:r>
              <a:rPr lang="fi-FI" dirty="0"/>
              <a:t> </a:t>
            </a:r>
          </a:p>
          <a:p>
            <a:r>
              <a:rPr lang="fi-FI" dirty="0"/>
              <a:t>Alasivuilla hyvin yksityiskohtaiset kuukausierittelyt</a:t>
            </a:r>
          </a:p>
          <a:p>
            <a:r>
              <a:rPr lang="fi-FI" dirty="0"/>
              <a:t>Tietokoneella täytettävä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4DE1FF7-20E5-4411-B790-0DDC92607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782" y="1"/>
            <a:ext cx="5786436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906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2498391"/>
          </a:xfrm>
        </p:spPr>
        <p:txBody>
          <a:bodyPr anchor="b">
            <a:normAutofit/>
          </a:bodyPr>
          <a:lstStyle/>
          <a:p>
            <a:r>
              <a:rPr lang="fi-FI" dirty="0"/>
              <a:t>Paperi ja kynä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>
            <a:normAutofit/>
          </a:bodyPr>
          <a:lstStyle/>
          <a:p>
            <a:r>
              <a:rPr lang="fi-FI" sz="2400" dirty="0"/>
              <a:t>Tee budjetista oman näköisesi</a:t>
            </a:r>
          </a:p>
          <a:p>
            <a:r>
              <a:rPr lang="fi-FI" sz="2400" dirty="0"/>
              <a:t>Koristele tai yksinkertaista</a:t>
            </a:r>
          </a:p>
          <a:p>
            <a:r>
              <a:rPr lang="fi-FI" sz="2400" dirty="0"/>
              <a:t>Konkreettinen väline, joka on aina saatavilla</a:t>
            </a:r>
          </a:p>
          <a:p>
            <a:r>
              <a:rPr lang="fi-FI" sz="2400" dirty="0" err="1"/>
              <a:t>Kakeibo</a:t>
            </a:r>
            <a:r>
              <a:rPr lang="fi-FI" sz="2400" dirty="0"/>
              <a:t>: japanilainen valmis budjetointivihko </a:t>
            </a:r>
          </a:p>
          <a:p>
            <a:endParaRPr lang="fi-FI" sz="2400" dirty="0"/>
          </a:p>
          <a:p>
            <a:endParaRPr lang="fi-FI" sz="2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DE1BFF3-E2CD-4417-9C0E-B0DE9832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19" y="-16668"/>
            <a:ext cx="6341882" cy="6874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6765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860717"/>
          </a:xfrm>
        </p:spPr>
        <p:txBody>
          <a:bodyPr anchor="b">
            <a:normAutofit/>
          </a:bodyPr>
          <a:lstStyle/>
          <a:p>
            <a:r>
              <a:rPr lang="fi-FI" dirty="0"/>
              <a:t>Mitä eläminen maksaa? -pohja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>
            <a:normAutofit/>
          </a:bodyPr>
          <a:lstStyle/>
          <a:p>
            <a:r>
              <a:rPr lang="fi-FI" dirty="0"/>
              <a:t>Pohjan voi tulostaa tai sitä voi täyttää tietokoneella, jolloin pohja laskee automaattisesti kulut yhteen</a:t>
            </a:r>
          </a:p>
          <a:p>
            <a:r>
              <a:rPr lang="fi-FI" dirty="0"/>
              <a:t>Vain menojen seuraamiseen</a:t>
            </a:r>
          </a:p>
          <a:p>
            <a:r>
              <a:rPr lang="fi-FI" dirty="0"/>
              <a:t>Tämän pohjan avulla voit laskea elämisesi hiilijalanjäljen. Laskuri löytyy Takuusäätiön sivuilta (takuusaatio.fi)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A8AEF42-0857-4911-91C3-7B7BA78F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88" y="115517"/>
            <a:ext cx="4672012" cy="6626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4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860717"/>
          </a:xfrm>
        </p:spPr>
        <p:txBody>
          <a:bodyPr anchor="b">
            <a:normAutofit/>
          </a:bodyPr>
          <a:lstStyle/>
          <a:p>
            <a:r>
              <a:rPr lang="fi-FI" dirty="0"/>
              <a:t>Erilaiset budjetointisovellukset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>
            <a:normAutofit/>
          </a:bodyPr>
          <a:lstStyle/>
          <a:p>
            <a:r>
              <a:rPr lang="fi-FI" dirty="0"/>
              <a:t>Etsi </a:t>
            </a:r>
            <a:r>
              <a:rPr lang="fi-FI" dirty="0" err="1"/>
              <a:t>AppStoresta</a:t>
            </a:r>
            <a:r>
              <a:rPr lang="fi-FI" dirty="0"/>
              <a:t> tai Play kaupasta hakusanalla ”budjetti” tai ”</a:t>
            </a:r>
            <a:r>
              <a:rPr lang="fi-FI" dirty="0" err="1"/>
              <a:t>budget</a:t>
            </a:r>
            <a:r>
              <a:rPr lang="fi-FI" dirty="0"/>
              <a:t>”</a:t>
            </a:r>
          </a:p>
          <a:p>
            <a:r>
              <a:rPr lang="fi-FI" dirty="0"/>
              <a:t>Osa sovelluksista on maksullisia, osa ilmaisia</a:t>
            </a:r>
          </a:p>
          <a:p>
            <a:r>
              <a:rPr lang="fi-FI" dirty="0"/>
              <a:t>Esim. </a:t>
            </a:r>
            <a:r>
              <a:rPr lang="fi-FI" dirty="0" err="1"/>
              <a:t>Monefy</a:t>
            </a:r>
            <a:r>
              <a:rPr lang="fi-FI" dirty="0"/>
              <a:t>: sovellukseen syötetään menoja ja tuloja, sovellus näyttää tuloksen yksinkertaisena graafina</a:t>
            </a:r>
          </a:p>
          <a:p>
            <a:pPr lvl="1"/>
            <a:r>
              <a:rPr lang="fi-FI" sz="2600" dirty="0"/>
              <a:t>Ei vaadi kirjautumista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8FA1E25-A276-4E18-B753-DA58A66D1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88" y="1168915"/>
            <a:ext cx="4672012" cy="4520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0218816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174</Words>
  <Application>Microsoft Office PowerPoint</Application>
  <PresentationFormat>Laajakuva</PresentationFormat>
  <Paragraphs>29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9" baseType="lpstr">
      <vt:lpstr>Arial</vt:lpstr>
      <vt:lpstr>Calibri</vt:lpstr>
      <vt:lpstr>Martat 2021 blanko esityspohja (testaukseen - Päivitetty 1.1.)</vt:lpstr>
      <vt:lpstr>Penno.fi</vt:lpstr>
      <vt:lpstr>Penno-vihkonen</vt:lpstr>
      <vt:lpstr>Marttojen budjettilomake</vt:lpstr>
      <vt:lpstr>Paperi ja kynä</vt:lpstr>
      <vt:lpstr>Mitä eläminen maksaa? -pohja</vt:lpstr>
      <vt:lpstr>Erilaiset budjetointisovellukset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Penno.fi</dc:title>
  <dc:creator>Katri Pellikka</dc:creator>
  <cp:lastModifiedBy>Katri Pellikka</cp:lastModifiedBy>
  <cp:revision>8</cp:revision>
  <dcterms:created xsi:type="dcterms:W3CDTF">2021-03-10T13:47:46Z</dcterms:created>
  <dcterms:modified xsi:type="dcterms:W3CDTF">2021-04-06T06:13:29Z</dcterms:modified>
</cp:coreProperties>
</file>