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7" r:id="rId2"/>
  </p:sldMasterIdLst>
  <p:notesMasterIdLst>
    <p:notesMasterId r:id="rId21"/>
  </p:notesMasterIdLst>
  <p:sldIdLst>
    <p:sldId id="961" r:id="rId3"/>
    <p:sldId id="879" r:id="rId4"/>
    <p:sldId id="881" r:id="rId5"/>
    <p:sldId id="845" r:id="rId6"/>
    <p:sldId id="849" r:id="rId7"/>
    <p:sldId id="883" r:id="rId8"/>
    <p:sldId id="885" r:id="rId9"/>
    <p:sldId id="886" r:id="rId10"/>
    <p:sldId id="887" r:id="rId11"/>
    <p:sldId id="882" r:id="rId12"/>
    <p:sldId id="888" r:id="rId13"/>
    <p:sldId id="889" r:id="rId14"/>
    <p:sldId id="890" r:id="rId15"/>
    <p:sldId id="891" r:id="rId16"/>
    <p:sldId id="892" r:id="rId17"/>
    <p:sldId id="893" r:id="rId18"/>
    <p:sldId id="894" r:id="rId19"/>
    <p:sldId id="830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E6392E-0779-45EA-BE08-9E49C8025490}" v="10" dt="2021-06-03T13:31:07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ja Salovaara" userId="2f16d081-ec9c-4fe7-bd0a-d37508097a0a" providerId="ADAL" clId="{F2E6392E-0779-45EA-BE08-9E49C8025490}"/>
    <pc:docChg chg="undo custSel addSld delSld modSld delMainMaster">
      <pc:chgData name="Reija Salovaara" userId="2f16d081-ec9c-4fe7-bd0a-d37508097a0a" providerId="ADAL" clId="{F2E6392E-0779-45EA-BE08-9E49C8025490}" dt="2021-06-03T13:30:50.634" v="91" actId="478"/>
      <pc:docMkLst>
        <pc:docMk/>
      </pc:docMkLst>
      <pc:sldChg chg="del">
        <pc:chgData name="Reija Salovaara" userId="2f16d081-ec9c-4fe7-bd0a-d37508097a0a" providerId="ADAL" clId="{F2E6392E-0779-45EA-BE08-9E49C8025490}" dt="2021-06-03T13:26:05.579" v="0" actId="47"/>
        <pc:sldMkLst>
          <pc:docMk/>
          <pc:sldMk cId="788377428" sldId="256"/>
        </pc:sldMkLst>
      </pc:sldChg>
      <pc:sldChg chg="del">
        <pc:chgData name="Reija Salovaara" userId="2f16d081-ec9c-4fe7-bd0a-d37508097a0a" providerId="ADAL" clId="{F2E6392E-0779-45EA-BE08-9E49C8025490}" dt="2021-06-03T13:30:27.500" v="74" actId="47"/>
        <pc:sldMkLst>
          <pc:docMk/>
          <pc:sldMk cId="1881388151" sldId="299"/>
        </pc:sldMkLst>
      </pc:sldChg>
      <pc:sldChg chg="del">
        <pc:chgData name="Reija Salovaara" userId="2f16d081-ec9c-4fe7-bd0a-d37508097a0a" providerId="ADAL" clId="{F2E6392E-0779-45EA-BE08-9E49C8025490}" dt="2021-06-03T13:30:27.737" v="75" actId="47"/>
        <pc:sldMkLst>
          <pc:docMk/>
          <pc:sldMk cId="4019720672" sldId="300"/>
        </pc:sldMkLst>
      </pc:sldChg>
      <pc:sldChg chg="del">
        <pc:chgData name="Reija Salovaara" userId="2f16d081-ec9c-4fe7-bd0a-d37508097a0a" providerId="ADAL" clId="{F2E6392E-0779-45EA-BE08-9E49C8025490}" dt="2021-06-03T13:30:26.811" v="73" actId="47"/>
        <pc:sldMkLst>
          <pc:docMk/>
          <pc:sldMk cId="4196634442" sldId="302"/>
        </pc:sldMkLst>
      </pc:sldChg>
      <pc:sldChg chg="del">
        <pc:chgData name="Reija Salovaara" userId="2f16d081-ec9c-4fe7-bd0a-d37508097a0a" providerId="ADAL" clId="{F2E6392E-0779-45EA-BE08-9E49C8025490}" dt="2021-06-03T13:30:28.637" v="77" actId="47"/>
        <pc:sldMkLst>
          <pc:docMk/>
          <pc:sldMk cId="2407280388" sldId="305"/>
        </pc:sldMkLst>
      </pc:sldChg>
      <pc:sldChg chg="del">
        <pc:chgData name="Reija Salovaara" userId="2f16d081-ec9c-4fe7-bd0a-d37508097a0a" providerId="ADAL" clId="{F2E6392E-0779-45EA-BE08-9E49C8025490}" dt="2021-06-03T13:30:28.817" v="78" actId="47"/>
        <pc:sldMkLst>
          <pc:docMk/>
          <pc:sldMk cId="3228486222" sldId="308"/>
        </pc:sldMkLst>
      </pc:sldChg>
      <pc:sldChg chg="del">
        <pc:chgData name="Reija Salovaara" userId="2f16d081-ec9c-4fe7-bd0a-d37508097a0a" providerId="ADAL" clId="{F2E6392E-0779-45EA-BE08-9E49C8025490}" dt="2021-06-03T13:30:29.567" v="79" actId="47"/>
        <pc:sldMkLst>
          <pc:docMk/>
          <pc:sldMk cId="578043360" sldId="310"/>
        </pc:sldMkLst>
      </pc:sldChg>
      <pc:sldChg chg="del">
        <pc:chgData name="Reija Salovaara" userId="2f16d081-ec9c-4fe7-bd0a-d37508097a0a" providerId="ADAL" clId="{F2E6392E-0779-45EA-BE08-9E49C8025490}" dt="2021-06-03T13:26:06.979" v="6" actId="47"/>
        <pc:sldMkLst>
          <pc:docMk/>
          <pc:sldMk cId="1170538041" sldId="738"/>
        </pc:sldMkLst>
      </pc:sldChg>
      <pc:sldChg chg="del">
        <pc:chgData name="Reija Salovaara" userId="2f16d081-ec9c-4fe7-bd0a-d37508097a0a" providerId="ADAL" clId="{F2E6392E-0779-45EA-BE08-9E49C8025490}" dt="2021-06-03T13:26:05.726" v="1" actId="47"/>
        <pc:sldMkLst>
          <pc:docMk/>
          <pc:sldMk cId="2723771803" sldId="739"/>
        </pc:sldMkLst>
      </pc:sldChg>
      <pc:sldChg chg="del">
        <pc:chgData name="Reija Salovaara" userId="2f16d081-ec9c-4fe7-bd0a-d37508097a0a" providerId="ADAL" clId="{F2E6392E-0779-45EA-BE08-9E49C8025490}" dt="2021-06-03T13:26:06.820" v="5" actId="47"/>
        <pc:sldMkLst>
          <pc:docMk/>
          <pc:sldMk cId="475955084" sldId="740"/>
        </pc:sldMkLst>
      </pc:sldChg>
      <pc:sldChg chg="del">
        <pc:chgData name="Reija Salovaara" userId="2f16d081-ec9c-4fe7-bd0a-d37508097a0a" providerId="ADAL" clId="{F2E6392E-0779-45EA-BE08-9E49C8025490}" dt="2021-06-03T13:26:07.151" v="7" actId="47"/>
        <pc:sldMkLst>
          <pc:docMk/>
          <pc:sldMk cId="1281838704" sldId="741"/>
        </pc:sldMkLst>
      </pc:sldChg>
      <pc:sldChg chg="del">
        <pc:chgData name="Reija Salovaara" userId="2f16d081-ec9c-4fe7-bd0a-d37508097a0a" providerId="ADAL" clId="{F2E6392E-0779-45EA-BE08-9E49C8025490}" dt="2021-06-03T13:26:06.184" v="4" actId="47"/>
        <pc:sldMkLst>
          <pc:docMk/>
          <pc:sldMk cId="3296082359" sldId="742"/>
        </pc:sldMkLst>
      </pc:sldChg>
      <pc:sldChg chg="del">
        <pc:chgData name="Reija Salovaara" userId="2f16d081-ec9c-4fe7-bd0a-d37508097a0a" providerId="ADAL" clId="{F2E6392E-0779-45EA-BE08-9E49C8025490}" dt="2021-06-03T13:26:07.320" v="8" actId="47"/>
        <pc:sldMkLst>
          <pc:docMk/>
          <pc:sldMk cId="1941501293" sldId="743"/>
        </pc:sldMkLst>
      </pc:sldChg>
      <pc:sldChg chg="del">
        <pc:chgData name="Reija Salovaara" userId="2f16d081-ec9c-4fe7-bd0a-d37508097a0a" providerId="ADAL" clId="{F2E6392E-0779-45EA-BE08-9E49C8025490}" dt="2021-06-03T13:26:07.473" v="9" actId="47"/>
        <pc:sldMkLst>
          <pc:docMk/>
          <pc:sldMk cId="2666636479" sldId="744"/>
        </pc:sldMkLst>
      </pc:sldChg>
      <pc:sldChg chg="del">
        <pc:chgData name="Reija Salovaara" userId="2f16d081-ec9c-4fe7-bd0a-d37508097a0a" providerId="ADAL" clId="{F2E6392E-0779-45EA-BE08-9E49C8025490}" dt="2021-06-03T13:26:08.185" v="10" actId="47"/>
        <pc:sldMkLst>
          <pc:docMk/>
          <pc:sldMk cId="1777841137" sldId="745"/>
        </pc:sldMkLst>
      </pc:sldChg>
      <pc:sldChg chg="del">
        <pc:chgData name="Reija Salovaara" userId="2f16d081-ec9c-4fe7-bd0a-d37508097a0a" providerId="ADAL" clId="{F2E6392E-0779-45EA-BE08-9E49C8025490}" dt="2021-06-03T13:26:08.353" v="11" actId="47"/>
        <pc:sldMkLst>
          <pc:docMk/>
          <pc:sldMk cId="3158211627" sldId="746"/>
        </pc:sldMkLst>
      </pc:sldChg>
      <pc:sldChg chg="del">
        <pc:chgData name="Reija Salovaara" userId="2f16d081-ec9c-4fe7-bd0a-d37508097a0a" providerId="ADAL" clId="{F2E6392E-0779-45EA-BE08-9E49C8025490}" dt="2021-06-03T13:26:08.526" v="12" actId="47"/>
        <pc:sldMkLst>
          <pc:docMk/>
          <pc:sldMk cId="173586425" sldId="747"/>
        </pc:sldMkLst>
      </pc:sldChg>
      <pc:sldChg chg="del">
        <pc:chgData name="Reija Salovaara" userId="2f16d081-ec9c-4fe7-bd0a-d37508097a0a" providerId="ADAL" clId="{F2E6392E-0779-45EA-BE08-9E49C8025490}" dt="2021-06-03T13:26:08.704" v="13" actId="47"/>
        <pc:sldMkLst>
          <pc:docMk/>
          <pc:sldMk cId="1345061492" sldId="748"/>
        </pc:sldMkLst>
      </pc:sldChg>
      <pc:sldChg chg="del">
        <pc:chgData name="Reija Salovaara" userId="2f16d081-ec9c-4fe7-bd0a-d37508097a0a" providerId="ADAL" clId="{F2E6392E-0779-45EA-BE08-9E49C8025490}" dt="2021-06-03T13:26:08.838" v="14" actId="47"/>
        <pc:sldMkLst>
          <pc:docMk/>
          <pc:sldMk cId="9228284" sldId="749"/>
        </pc:sldMkLst>
      </pc:sldChg>
      <pc:sldChg chg="del">
        <pc:chgData name="Reija Salovaara" userId="2f16d081-ec9c-4fe7-bd0a-d37508097a0a" providerId="ADAL" clId="{F2E6392E-0779-45EA-BE08-9E49C8025490}" dt="2021-06-03T13:26:09.670" v="15" actId="47"/>
        <pc:sldMkLst>
          <pc:docMk/>
          <pc:sldMk cId="3315806504" sldId="750"/>
        </pc:sldMkLst>
      </pc:sldChg>
      <pc:sldChg chg="del">
        <pc:chgData name="Reija Salovaara" userId="2f16d081-ec9c-4fe7-bd0a-d37508097a0a" providerId="ADAL" clId="{F2E6392E-0779-45EA-BE08-9E49C8025490}" dt="2021-06-03T13:26:09.862" v="16" actId="47"/>
        <pc:sldMkLst>
          <pc:docMk/>
          <pc:sldMk cId="3840998838" sldId="751"/>
        </pc:sldMkLst>
      </pc:sldChg>
      <pc:sldChg chg="del">
        <pc:chgData name="Reija Salovaara" userId="2f16d081-ec9c-4fe7-bd0a-d37508097a0a" providerId="ADAL" clId="{F2E6392E-0779-45EA-BE08-9E49C8025490}" dt="2021-06-03T13:26:09.998" v="17" actId="47"/>
        <pc:sldMkLst>
          <pc:docMk/>
          <pc:sldMk cId="2936875413" sldId="752"/>
        </pc:sldMkLst>
      </pc:sldChg>
      <pc:sldChg chg="del">
        <pc:chgData name="Reija Salovaara" userId="2f16d081-ec9c-4fe7-bd0a-d37508097a0a" providerId="ADAL" clId="{F2E6392E-0779-45EA-BE08-9E49C8025490}" dt="2021-06-03T13:26:10.182" v="18" actId="47"/>
        <pc:sldMkLst>
          <pc:docMk/>
          <pc:sldMk cId="3988627432" sldId="753"/>
        </pc:sldMkLst>
      </pc:sldChg>
      <pc:sldChg chg="del">
        <pc:chgData name="Reija Salovaara" userId="2f16d081-ec9c-4fe7-bd0a-d37508097a0a" providerId="ADAL" clId="{F2E6392E-0779-45EA-BE08-9E49C8025490}" dt="2021-06-03T13:26:10.340" v="19" actId="47"/>
        <pc:sldMkLst>
          <pc:docMk/>
          <pc:sldMk cId="964668943" sldId="754"/>
        </pc:sldMkLst>
      </pc:sldChg>
      <pc:sldChg chg="addSp delSp mod">
        <pc:chgData name="Reija Salovaara" userId="2f16d081-ec9c-4fe7-bd0a-d37508097a0a" providerId="ADAL" clId="{F2E6392E-0779-45EA-BE08-9E49C8025490}" dt="2021-06-03T13:30:50.634" v="91" actId="478"/>
        <pc:sldMkLst>
          <pc:docMk/>
          <pc:sldMk cId="1233431179" sldId="830"/>
        </pc:sldMkLst>
        <pc:picChg chg="add del">
          <ac:chgData name="Reija Salovaara" userId="2f16d081-ec9c-4fe7-bd0a-d37508097a0a" providerId="ADAL" clId="{F2E6392E-0779-45EA-BE08-9E49C8025490}" dt="2021-06-03T13:30:50.634" v="91" actId="478"/>
          <ac:picMkLst>
            <pc:docMk/>
            <pc:sldMk cId="1233431179" sldId="830"/>
            <ac:picMk id="4" creationId="{A37351C6-F2C5-4974-837E-0C95D22E7DE2}"/>
          </ac:picMkLst>
        </pc:picChg>
      </pc:sldChg>
      <pc:sldChg chg="add del">
        <pc:chgData name="Reija Salovaara" userId="2f16d081-ec9c-4fe7-bd0a-d37508097a0a" providerId="ADAL" clId="{F2E6392E-0779-45EA-BE08-9E49C8025490}" dt="2021-06-03T13:26:16.166" v="22" actId="47"/>
        <pc:sldMkLst>
          <pc:docMk/>
          <pc:sldMk cId="3175274314" sldId="878"/>
        </pc:sldMkLst>
      </pc:sldChg>
      <pc:sldChg chg="addSp delSp modSp mod">
        <pc:chgData name="Reija Salovaara" userId="2f16d081-ec9c-4fe7-bd0a-d37508097a0a" providerId="ADAL" clId="{F2E6392E-0779-45EA-BE08-9E49C8025490}" dt="2021-06-03T13:28:32.148" v="64" actId="27614"/>
        <pc:sldMkLst>
          <pc:docMk/>
          <pc:sldMk cId="264367680" sldId="879"/>
        </pc:sldMkLst>
        <pc:spChg chg="add del mod">
          <ac:chgData name="Reija Salovaara" userId="2f16d081-ec9c-4fe7-bd0a-d37508097a0a" providerId="ADAL" clId="{F2E6392E-0779-45EA-BE08-9E49C8025490}" dt="2021-06-03T13:28:26.747" v="63" actId="931"/>
          <ac:spMkLst>
            <pc:docMk/>
            <pc:sldMk cId="264367680" sldId="879"/>
            <ac:spMk id="5" creationId="{D9C91779-6C95-4CCF-8854-FA58E3DE49C7}"/>
          </ac:spMkLst>
        </pc:spChg>
        <pc:picChg chg="del">
          <ac:chgData name="Reija Salovaara" userId="2f16d081-ec9c-4fe7-bd0a-d37508097a0a" providerId="ADAL" clId="{F2E6392E-0779-45EA-BE08-9E49C8025490}" dt="2021-06-03T13:28:10.488" v="62" actId="478"/>
          <ac:picMkLst>
            <pc:docMk/>
            <pc:sldMk cId="264367680" sldId="879"/>
            <ac:picMk id="6" creationId="{E3755515-1186-4412-A008-A7A2EE347652}"/>
          </ac:picMkLst>
        </pc:picChg>
        <pc:picChg chg="add mod">
          <ac:chgData name="Reija Salovaara" userId="2f16d081-ec9c-4fe7-bd0a-d37508097a0a" providerId="ADAL" clId="{F2E6392E-0779-45EA-BE08-9E49C8025490}" dt="2021-06-03T13:28:32.148" v="64" actId="27614"/>
          <ac:picMkLst>
            <pc:docMk/>
            <pc:sldMk cId="264367680" sldId="879"/>
            <ac:picMk id="8" creationId="{2117D0DE-4046-4C8A-92F0-E8DEE0CD14CC}"/>
          </ac:picMkLst>
        </pc:picChg>
      </pc:sldChg>
      <pc:sldChg chg="addSp delSp modSp mod">
        <pc:chgData name="Reija Salovaara" userId="2f16d081-ec9c-4fe7-bd0a-d37508097a0a" providerId="ADAL" clId="{F2E6392E-0779-45EA-BE08-9E49C8025490}" dt="2021-06-03T13:28:51.764" v="68" actId="962"/>
        <pc:sldMkLst>
          <pc:docMk/>
          <pc:sldMk cId="2362464487" sldId="881"/>
        </pc:sldMkLst>
        <pc:spChg chg="add del mod">
          <ac:chgData name="Reija Salovaara" userId="2f16d081-ec9c-4fe7-bd0a-d37508097a0a" providerId="ADAL" clId="{F2E6392E-0779-45EA-BE08-9E49C8025490}" dt="2021-06-03T13:28:49.571" v="66" actId="931"/>
          <ac:spMkLst>
            <pc:docMk/>
            <pc:sldMk cId="2362464487" sldId="881"/>
            <ac:spMk id="5" creationId="{871EA0AA-26CD-4C62-8F5F-F6A4F2A27C13}"/>
          </ac:spMkLst>
        </pc:spChg>
        <pc:picChg chg="add mod">
          <ac:chgData name="Reija Salovaara" userId="2f16d081-ec9c-4fe7-bd0a-d37508097a0a" providerId="ADAL" clId="{F2E6392E-0779-45EA-BE08-9E49C8025490}" dt="2021-06-03T13:28:51.764" v="68" actId="962"/>
          <ac:picMkLst>
            <pc:docMk/>
            <pc:sldMk cId="2362464487" sldId="881"/>
            <ac:picMk id="7" creationId="{5127B357-6900-4107-861C-55A74DC024DA}"/>
          </ac:picMkLst>
        </pc:picChg>
        <pc:picChg chg="del">
          <ac:chgData name="Reija Salovaara" userId="2f16d081-ec9c-4fe7-bd0a-d37508097a0a" providerId="ADAL" clId="{F2E6392E-0779-45EA-BE08-9E49C8025490}" dt="2021-06-03T13:28:39.504" v="65" actId="478"/>
          <ac:picMkLst>
            <pc:docMk/>
            <pc:sldMk cId="2362464487" sldId="881"/>
            <ac:picMk id="11" creationId="{4628AB60-1EAF-4EF5-BC7D-D87D20A28FA3}"/>
          </ac:picMkLst>
        </pc:picChg>
      </pc:sldChg>
      <pc:sldChg chg="modSp mod">
        <pc:chgData name="Reija Salovaara" userId="2f16d081-ec9c-4fe7-bd0a-d37508097a0a" providerId="ADAL" clId="{F2E6392E-0779-45EA-BE08-9E49C8025490}" dt="2021-06-03T13:29:58.251" v="69" actId="114"/>
        <pc:sldMkLst>
          <pc:docMk/>
          <pc:sldMk cId="505456695" sldId="891"/>
        </pc:sldMkLst>
        <pc:spChg chg="mod">
          <ac:chgData name="Reija Salovaara" userId="2f16d081-ec9c-4fe7-bd0a-d37508097a0a" providerId="ADAL" clId="{F2E6392E-0779-45EA-BE08-9E49C8025490}" dt="2021-06-03T13:29:58.251" v="69" actId="114"/>
          <ac:spMkLst>
            <pc:docMk/>
            <pc:sldMk cId="505456695" sldId="891"/>
            <ac:spMk id="2" creationId="{19295249-3DDB-4D2B-8823-DDE85A2E9D6E}"/>
          </ac:spMkLst>
        </pc:spChg>
      </pc:sldChg>
      <pc:sldChg chg="del">
        <pc:chgData name="Reija Salovaara" userId="2f16d081-ec9c-4fe7-bd0a-d37508097a0a" providerId="ADAL" clId="{F2E6392E-0779-45EA-BE08-9E49C8025490}" dt="2021-06-03T13:26:06.038" v="3" actId="47"/>
        <pc:sldMkLst>
          <pc:docMk/>
          <pc:sldMk cId="3457636210" sldId="943"/>
        </pc:sldMkLst>
      </pc:sldChg>
      <pc:sldChg chg="del">
        <pc:chgData name="Reija Salovaara" userId="2f16d081-ec9c-4fe7-bd0a-d37508097a0a" providerId="ADAL" clId="{F2E6392E-0779-45EA-BE08-9E49C8025490}" dt="2021-06-03T13:30:33.605" v="86" actId="47"/>
        <pc:sldMkLst>
          <pc:docMk/>
          <pc:sldMk cId="2514540128" sldId="944"/>
        </pc:sldMkLst>
      </pc:sldChg>
      <pc:sldChg chg="del">
        <pc:chgData name="Reija Salovaara" userId="2f16d081-ec9c-4fe7-bd0a-d37508097a0a" providerId="ADAL" clId="{F2E6392E-0779-45EA-BE08-9E49C8025490}" dt="2021-06-03T13:30:26.245" v="70" actId="47"/>
        <pc:sldMkLst>
          <pc:docMk/>
          <pc:sldMk cId="1686700878" sldId="945"/>
        </pc:sldMkLst>
      </pc:sldChg>
      <pc:sldChg chg="del">
        <pc:chgData name="Reija Salovaara" userId="2f16d081-ec9c-4fe7-bd0a-d37508097a0a" providerId="ADAL" clId="{F2E6392E-0779-45EA-BE08-9E49C8025490}" dt="2021-06-03T13:30:26.479" v="71" actId="47"/>
        <pc:sldMkLst>
          <pc:docMk/>
          <pc:sldMk cId="2300077676" sldId="949"/>
        </pc:sldMkLst>
      </pc:sldChg>
      <pc:sldChg chg="del">
        <pc:chgData name="Reija Salovaara" userId="2f16d081-ec9c-4fe7-bd0a-d37508097a0a" providerId="ADAL" clId="{F2E6392E-0779-45EA-BE08-9E49C8025490}" dt="2021-06-03T13:30:26.635" v="72" actId="47"/>
        <pc:sldMkLst>
          <pc:docMk/>
          <pc:sldMk cId="1890734422" sldId="950"/>
        </pc:sldMkLst>
      </pc:sldChg>
      <pc:sldChg chg="del">
        <pc:chgData name="Reija Salovaara" userId="2f16d081-ec9c-4fe7-bd0a-d37508097a0a" providerId="ADAL" clId="{F2E6392E-0779-45EA-BE08-9E49C8025490}" dt="2021-06-03T13:30:28.314" v="76" actId="47"/>
        <pc:sldMkLst>
          <pc:docMk/>
          <pc:sldMk cId="2812414210" sldId="951"/>
        </pc:sldMkLst>
      </pc:sldChg>
      <pc:sldChg chg="del">
        <pc:chgData name="Reija Salovaara" userId="2f16d081-ec9c-4fe7-bd0a-d37508097a0a" providerId="ADAL" clId="{F2E6392E-0779-45EA-BE08-9E49C8025490}" dt="2021-06-03T13:30:30.008" v="80" actId="47"/>
        <pc:sldMkLst>
          <pc:docMk/>
          <pc:sldMk cId="786117145" sldId="952"/>
        </pc:sldMkLst>
      </pc:sldChg>
      <pc:sldChg chg="del">
        <pc:chgData name="Reija Salovaara" userId="2f16d081-ec9c-4fe7-bd0a-d37508097a0a" providerId="ADAL" clId="{F2E6392E-0779-45EA-BE08-9E49C8025490}" dt="2021-06-03T13:30:30.743" v="81" actId="47"/>
        <pc:sldMkLst>
          <pc:docMk/>
          <pc:sldMk cId="3266812493" sldId="953"/>
        </pc:sldMkLst>
      </pc:sldChg>
      <pc:sldChg chg="del">
        <pc:chgData name="Reija Salovaara" userId="2f16d081-ec9c-4fe7-bd0a-d37508097a0a" providerId="ADAL" clId="{F2E6392E-0779-45EA-BE08-9E49C8025490}" dt="2021-06-03T13:30:35.668" v="88" actId="47"/>
        <pc:sldMkLst>
          <pc:docMk/>
          <pc:sldMk cId="536585315" sldId="954"/>
        </pc:sldMkLst>
      </pc:sldChg>
      <pc:sldChg chg="del">
        <pc:chgData name="Reija Salovaara" userId="2f16d081-ec9c-4fe7-bd0a-d37508097a0a" providerId="ADAL" clId="{F2E6392E-0779-45EA-BE08-9E49C8025490}" dt="2021-06-03T13:30:31.222" v="82" actId="47"/>
        <pc:sldMkLst>
          <pc:docMk/>
          <pc:sldMk cId="3117680057" sldId="955"/>
        </pc:sldMkLst>
      </pc:sldChg>
      <pc:sldChg chg="del">
        <pc:chgData name="Reija Salovaara" userId="2f16d081-ec9c-4fe7-bd0a-d37508097a0a" providerId="ADAL" clId="{F2E6392E-0779-45EA-BE08-9E49C8025490}" dt="2021-06-03T13:30:31.835" v="83" actId="47"/>
        <pc:sldMkLst>
          <pc:docMk/>
          <pc:sldMk cId="2047163806" sldId="956"/>
        </pc:sldMkLst>
      </pc:sldChg>
      <pc:sldChg chg="del">
        <pc:chgData name="Reija Salovaara" userId="2f16d081-ec9c-4fe7-bd0a-d37508097a0a" providerId="ADAL" clId="{F2E6392E-0779-45EA-BE08-9E49C8025490}" dt="2021-06-03T13:30:32.320" v="84" actId="47"/>
        <pc:sldMkLst>
          <pc:docMk/>
          <pc:sldMk cId="2487250372" sldId="957"/>
        </pc:sldMkLst>
      </pc:sldChg>
      <pc:sldChg chg="del">
        <pc:chgData name="Reija Salovaara" userId="2f16d081-ec9c-4fe7-bd0a-d37508097a0a" providerId="ADAL" clId="{F2E6392E-0779-45EA-BE08-9E49C8025490}" dt="2021-06-03T13:30:33.015" v="85" actId="47"/>
        <pc:sldMkLst>
          <pc:docMk/>
          <pc:sldMk cId="347268984" sldId="958"/>
        </pc:sldMkLst>
      </pc:sldChg>
      <pc:sldChg chg="del">
        <pc:chgData name="Reija Salovaara" userId="2f16d081-ec9c-4fe7-bd0a-d37508097a0a" providerId="ADAL" clId="{F2E6392E-0779-45EA-BE08-9E49C8025490}" dt="2021-06-03T13:30:36.434" v="89" actId="47"/>
        <pc:sldMkLst>
          <pc:docMk/>
          <pc:sldMk cId="4157353378" sldId="959"/>
        </pc:sldMkLst>
      </pc:sldChg>
      <pc:sldChg chg="del">
        <pc:chgData name="Reija Salovaara" userId="2f16d081-ec9c-4fe7-bd0a-d37508097a0a" providerId="ADAL" clId="{F2E6392E-0779-45EA-BE08-9E49C8025490}" dt="2021-06-03T13:30:34.512" v="87" actId="47"/>
        <pc:sldMkLst>
          <pc:docMk/>
          <pc:sldMk cId="238464753" sldId="960"/>
        </pc:sldMkLst>
      </pc:sldChg>
      <pc:sldChg chg="del">
        <pc:chgData name="Reija Salovaara" userId="2f16d081-ec9c-4fe7-bd0a-d37508097a0a" providerId="ADAL" clId="{F2E6392E-0779-45EA-BE08-9E49C8025490}" dt="2021-06-03T13:26:05.885" v="2" actId="47"/>
        <pc:sldMkLst>
          <pc:docMk/>
          <pc:sldMk cId="830104281" sldId="961"/>
        </pc:sldMkLst>
      </pc:sldChg>
      <pc:sldChg chg="addSp delSp modSp new mod">
        <pc:chgData name="Reija Salovaara" userId="2f16d081-ec9c-4fe7-bd0a-d37508097a0a" providerId="ADAL" clId="{F2E6392E-0779-45EA-BE08-9E49C8025490}" dt="2021-06-03T13:27:56.719" v="61" actId="931"/>
        <pc:sldMkLst>
          <pc:docMk/>
          <pc:sldMk cId="2851479230" sldId="961"/>
        </pc:sldMkLst>
        <pc:spChg chg="del">
          <ac:chgData name="Reija Salovaara" userId="2f16d081-ec9c-4fe7-bd0a-d37508097a0a" providerId="ADAL" clId="{F2E6392E-0779-45EA-BE08-9E49C8025490}" dt="2021-06-03T13:27:00.636" v="54" actId="931"/>
          <ac:spMkLst>
            <pc:docMk/>
            <pc:sldMk cId="2851479230" sldId="961"/>
            <ac:spMk id="2" creationId="{35560A1A-1028-41AF-8788-02CEDE64FA18}"/>
          </ac:spMkLst>
        </pc:spChg>
        <pc:spChg chg="mod">
          <ac:chgData name="Reija Salovaara" userId="2f16d081-ec9c-4fe7-bd0a-d37508097a0a" providerId="ADAL" clId="{F2E6392E-0779-45EA-BE08-9E49C8025490}" dt="2021-06-03T13:26:35.229" v="53" actId="14100"/>
          <ac:spMkLst>
            <pc:docMk/>
            <pc:sldMk cId="2851479230" sldId="961"/>
            <ac:spMk id="3" creationId="{06AA7A96-3F20-44F9-B55F-DB770F070A3B}"/>
          </ac:spMkLst>
        </pc:spChg>
        <pc:spChg chg="del">
          <ac:chgData name="Reija Salovaara" userId="2f16d081-ec9c-4fe7-bd0a-d37508097a0a" providerId="ADAL" clId="{F2E6392E-0779-45EA-BE08-9E49C8025490}" dt="2021-06-03T13:26:32.304" v="52" actId="478"/>
          <ac:spMkLst>
            <pc:docMk/>
            <pc:sldMk cId="2851479230" sldId="961"/>
            <ac:spMk id="4" creationId="{4172A2A8-A6AD-4A6F-A3E5-6D9AC3F35869}"/>
          </ac:spMkLst>
        </pc:spChg>
        <pc:spChg chg="add del mod">
          <ac:chgData name="Reija Salovaara" userId="2f16d081-ec9c-4fe7-bd0a-d37508097a0a" providerId="ADAL" clId="{F2E6392E-0779-45EA-BE08-9E49C8025490}" dt="2021-06-03T13:27:19.814" v="56" actId="931"/>
          <ac:spMkLst>
            <pc:docMk/>
            <pc:sldMk cId="2851479230" sldId="961"/>
            <ac:spMk id="8" creationId="{A055F546-C90C-4123-8088-1329417C1255}"/>
          </ac:spMkLst>
        </pc:spChg>
        <pc:spChg chg="add del mod">
          <ac:chgData name="Reija Salovaara" userId="2f16d081-ec9c-4fe7-bd0a-d37508097a0a" providerId="ADAL" clId="{F2E6392E-0779-45EA-BE08-9E49C8025490}" dt="2021-06-03T13:27:56.719" v="61" actId="931"/>
          <ac:spMkLst>
            <pc:docMk/>
            <pc:sldMk cId="2851479230" sldId="961"/>
            <ac:spMk id="12" creationId="{02704F0E-9CAF-490C-B760-16761DB55579}"/>
          </ac:spMkLst>
        </pc:spChg>
        <pc:picChg chg="add del mod">
          <ac:chgData name="Reija Salovaara" userId="2f16d081-ec9c-4fe7-bd0a-d37508097a0a" providerId="ADAL" clId="{F2E6392E-0779-45EA-BE08-9E49C8025490}" dt="2021-06-03T13:27:04.237" v="55" actId="478"/>
          <ac:picMkLst>
            <pc:docMk/>
            <pc:sldMk cId="2851479230" sldId="961"/>
            <ac:picMk id="6" creationId="{2E21F483-18E9-40D3-AD57-36B352856AB3}"/>
          </ac:picMkLst>
        </pc:picChg>
        <pc:picChg chg="add del mod">
          <ac:chgData name="Reija Salovaara" userId="2f16d081-ec9c-4fe7-bd0a-d37508097a0a" providerId="ADAL" clId="{F2E6392E-0779-45EA-BE08-9E49C8025490}" dt="2021-06-03T13:27:30.914" v="60" actId="478"/>
          <ac:picMkLst>
            <pc:docMk/>
            <pc:sldMk cId="2851479230" sldId="961"/>
            <ac:picMk id="10" creationId="{DDE311A9-2B00-48CF-8C94-90FCBF806FE8}"/>
          </ac:picMkLst>
        </pc:picChg>
        <pc:picChg chg="add mod">
          <ac:chgData name="Reija Salovaara" userId="2f16d081-ec9c-4fe7-bd0a-d37508097a0a" providerId="ADAL" clId="{F2E6392E-0779-45EA-BE08-9E49C8025490}" dt="2021-06-03T13:27:56.719" v="61" actId="931"/>
          <ac:picMkLst>
            <pc:docMk/>
            <pc:sldMk cId="2851479230" sldId="961"/>
            <ac:picMk id="14" creationId="{BEEFF204-F516-4253-9029-08355CDF7697}"/>
          </ac:picMkLst>
        </pc:picChg>
      </pc:sldChg>
      <pc:sldMasterChg chg="del delSldLayout">
        <pc:chgData name="Reija Salovaara" userId="2f16d081-ec9c-4fe7-bd0a-d37508097a0a" providerId="ADAL" clId="{F2E6392E-0779-45EA-BE08-9E49C8025490}" dt="2021-06-03T13:26:06.820" v="5" actId="47"/>
        <pc:sldMasterMkLst>
          <pc:docMk/>
          <pc:sldMasterMk cId="914652761" sldId="2147483648"/>
        </pc:sldMasterMkLst>
        <pc:sldLayoutChg chg="del">
          <pc:chgData name="Reija Salovaara" userId="2f16d081-ec9c-4fe7-bd0a-d37508097a0a" providerId="ADAL" clId="{F2E6392E-0779-45EA-BE08-9E49C8025490}" dt="2021-06-03T13:26:06.820" v="5" actId="47"/>
          <pc:sldLayoutMkLst>
            <pc:docMk/>
            <pc:sldMasterMk cId="914652761" sldId="2147483648"/>
            <pc:sldLayoutMk cId="3974008286" sldId="2147483649"/>
          </pc:sldLayoutMkLst>
        </pc:sldLayoutChg>
        <pc:sldLayoutChg chg="del">
          <pc:chgData name="Reija Salovaara" userId="2f16d081-ec9c-4fe7-bd0a-d37508097a0a" providerId="ADAL" clId="{F2E6392E-0779-45EA-BE08-9E49C8025490}" dt="2021-06-03T13:26:06.820" v="5" actId="47"/>
          <pc:sldLayoutMkLst>
            <pc:docMk/>
            <pc:sldMasterMk cId="914652761" sldId="2147483648"/>
            <pc:sldLayoutMk cId="2436274300" sldId="2147483650"/>
          </pc:sldLayoutMkLst>
        </pc:sldLayoutChg>
        <pc:sldLayoutChg chg="del">
          <pc:chgData name="Reija Salovaara" userId="2f16d081-ec9c-4fe7-bd0a-d37508097a0a" providerId="ADAL" clId="{F2E6392E-0779-45EA-BE08-9E49C8025490}" dt="2021-06-03T13:26:06.820" v="5" actId="47"/>
          <pc:sldLayoutMkLst>
            <pc:docMk/>
            <pc:sldMasterMk cId="914652761" sldId="2147483648"/>
            <pc:sldLayoutMk cId="4028249296" sldId="2147483655"/>
          </pc:sldLayoutMkLst>
        </pc:sldLayoutChg>
        <pc:sldLayoutChg chg="del">
          <pc:chgData name="Reija Salovaara" userId="2f16d081-ec9c-4fe7-bd0a-d37508097a0a" providerId="ADAL" clId="{F2E6392E-0779-45EA-BE08-9E49C8025490}" dt="2021-06-03T13:26:06.820" v="5" actId="47"/>
          <pc:sldLayoutMkLst>
            <pc:docMk/>
            <pc:sldMasterMk cId="914652761" sldId="2147483648"/>
            <pc:sldLayoutMk cId="1699783250" sldId="2147483661"/>
          </pc:sldLayoutMkLst>
        </pc:sldLayoutChg>
        <pc:sldLayoutChg chg="del">
          <pc:chgData name="Reija Salovaara" userId="2f16d081-ec9c-4fe7-bd0a-d37508097a0a" providerId="ADAL" clId="{F2E6392E-0779-45EA-BE08-9E49C8025490}" dt="2021-06-03T13:26:06.820" v="5" actId="47"/>
          <pc:sldLayoutMkLst>
            <pc:docMk/>
            <pc:sldMasterMk cId="914652761" sldId="2147483648"/>
            <pc:sldLayoutMk cId="13466552" sldId="2147483662"/>
          </pc:sldLayoutMkLst>
        </pc:sldLayoutChg>
        <pc:sldLayoutChg chg="del">
          <pc:chgData name="Reija Salovaara" userId="2f16d081-ec9c-4fe7-bd0a-d37508097a0a" providerId="ADAL" clId="{F2E6392E-0779-45EA-BE08-9E49C8025490}" dt="2021-06-03T13:26:06.820" v="5" actId="47"/>
          <pc:sldLayoutMkLst>
            <pc:docMk/>
            <pc:sldMasterMk cId="914652761" sldId="2147483648"/>
            <pc:sldLayoutMk cId="376555973" sldId="2147483663"/>
          </pc:sldLayoutMkLst>
        </pc:sldLayoutChg>
        <pc:sldLayoutChg chg="del">
          <pc:chgData name="Reija Salovaara" userId="2f16d081-ec9c-4fe7-bd0a-d37508097a0a" providerId="ADAL" clId="{F2E6392E-0779-45EA-BE08-9E49C8025490}" dt="2021-06-03T13:26:06.820" v="5" actId="47"/>
          <pc:sldLayoutMkLst>
            <pc:docMk/>
            <pc:sldMasterMk cId="914652761" sldId="2147483648"/>
            <pc:sldLayoutMk cId="1649777425" sldId="2147483664"/>
          </pc:sldLayoutMkLst>
        </pc:sldLayoutChg>
        <pc:sldLayoutChg chg="del">
          <pc:chgData name="Reija Salovaara" userId="2f16d081-ec9c-4fe7-bd0a-d37508097a0a" providerId="ADAL" clId="{F2E6392E-0779-45EA-BE08-9E49C8025490}" dt="2021-06-03T13:26:06.820" v="5" actId="47"/>
          <pc:sldLayoutMkLst>
            <pc:docMk/>
            <pc:sldMasterMk cId="914652761" sldId="2147483648"/>
            <pc:sldLayoutMk cId="3973582469" sldId="2147483665"/>
          </pc:sldLayoutMkLst>
        </pc:sldLayoutChg>
        <pc:sldLayoutChg chg="del">
          <pc:chgData name="Reija Salovaara" userId="2f16d081-ec9c-4fe7-bd0a-d37508097a0a" providerId="ADAL" clId="{F2E6392E-0779-45EA-BE08-9E49C8025490}" dt="2021-06-03T13:26:06.820" v="5" actId="47"/>
          <pc:sldLayoutMkLst>
            <pc:docMk/>
            <pc:sldMasterMk cId="914652761" sldId="2147483648"/>
            <pc:sldLayoutMk cId="1896850467" sldId="2147483666"/>
          </pc:sldLayoutMkLst>
        </pc:sldLayoutChg>
        <pc:sldLayoutChg chg="del">
          <pc:chgData name="Reija Salovaara" userId="2f16d081-ec9c-4fe7-bd0a-d37508097a0a" providerId="ADAL" clId="{F2E6392E-0779-45EA-BE08-9E49C8025490}" dt="2021-06-03T13:26:06.820" v="5" actId="47"/>
          <pc:sldLayoutMkLst>
            <pc:docMk/>
            <pc:sldMasterMk cId="914652761" sldId="2147483648"/>
            <pc:sldLayoutMk cId="2693404452" sldId="2147483667"/>
          </pc:sldLayoutMkLst>
        </pc:sldLayoutChg>
        <pc:sldLayoutChg chg="del">
          <pc:chgData name="Reija Salovaara" userId="2f16d081-ec9c-4fe7-bd0a-d37508097a0a" providerId="ADAL" clId="{F2E6392E-0779-45EA-BE08-9E49C8025490}" dt="2021-06-03T13:26:06.820" v="5" actId="47"/>
          <pc:sldLayoutMkLst>
            <pc:docMk/>
            <pc:sldMasterMk cId="914652761" sldId="2147483648"/>
            <pc:sldLayoutMk cId="2959316242" sldId="2147483668"/>
          </pc:sldLayoutMkLst>
        </pc:sldLayoutChg>
        <pc:sldLayoutChg chg="del">
          <pc:chgData name="Reija Salovaara" userId="2f16d081-ec9c-4fe7-bd0a-d37508097a0a" providerId="ADAL" clId="{F2E6392E-0779-45EA-BE08-9E49C8025490}" dt="2021-06-03T13:26:06.820" v="5" actId="47"/>
          <pc:sldLayoutMkLst>
            <pc:docMk/>
            <pc:sldMasterMk cId="914652761" sldId="2147483648"/>
            <pc:sldLayoutMk cId="2833530703" sldId="2147483671"/>
          </pc:sldLayoutMkLst>
        </pc:sldLayoutChg>
        <pc:sldLayoutChg chg="del">
          <pc:chgData name="Reija Salovaara" userId="2f16d081-ec9c-4fe7-bd0a-d37508097a0a" providerId="ADAL" clId="{F2E6392E-0779-45EA-BE08-9E49C8025490}" dt="2021-06-03T13:26:06.820" v="5" actId="47"/>
          <pc:sldLayoutMkLst>
            <pc:docMk/>
            <pc:sldMasterMk cId="914652761" sldId="2147483648"/>
            <pc:sldLayoutMk cId="3663482896" sldId="2147483672"/>
          </pc:sldLayoutMkLst>
        </pc:sldLayoutChg>
        <pc:sldLayoutChg chg="del">
          <pc:chgData name="Reija Salovaara" userId="2f16d081-ec9c-4fe7-bd0a-d37508097a0a" providerId="ADAL" clId="{F2E6392E-0779-45EA-BE08-9E49C8025490}" dt="2021-06-03T13:26:06.820" v="5" actId="47"/>
          <pc:sldLayoutMkLst>
            <pc:docMk/>
            <pc:sldMasterMk cId="914652761" sldId="2147483648"/>
            <pc:sldLayoutMk cId="2555786328" sldId="2147483673"/>
          </pc:sldLayoutMkLst>
        </pc:sldLayoutChg>
        <pc:sldLayoutChg chg="del">
          <pc:chgData name="Reija Salovaara" userId="2f16d081-ec9c-4fe7-bd0a-d37508097a0a" providerId="ADAL" clId="{F2E6392E-0779-45EA-BE08-9E49C8025490}" dt="2021-06-03T13:26:06.820" v="5" actId="47"/>
          <pc:sldLayoutMkLst>
            <pc:docMk/>
            <pc:sldMasterMk cId="914652761" sldId="2147483648"/>
            <pc:sldLayoutMk cId="843160704" sldId="2147483674"/>
          </pc:sldLayoutMkLst>
        </pc:sldLayoutChg>
        <pc:sldLayoutChg chg="del">
          <pc:chgData name="Reija Salovaara" userId="2f16d081-ec9c-4fe7-bd0a-d37508097a0a" providerId="ADAL" clId="{F2E6392E-0779-45EA-BE08-9E49C8025490}" dt="2021-06-03T13:26:06.820" v="5" actId="47"/>
          <pc:sldLayoutMkLst>
            <pc:docMk/>
            <pc:sldMasterMk cId="914652761" sldId="2147483648"/>
            <pc:sldLayoutMk cId="3865433953" sldId="2147483675"/>
          </pc:sldLayoutMkLst>
        </pc:sldLayoutChg>
        <pc:sldLayoutChg chg="del">
          <pc:chgData name="Reija Salovaara" userId="2f16d081-ec9c-4fe7-bd0a-d37508097a0a" providerId="ADAL" clId="{F2E6392E-0779-45EA-BE08-9E49C8025490}" dt="2021-06-03T13:26:06.820" v="5" actId="47"/>
          <pc:sldLayoutMkLst>
            <pc:docMk/>
            <pc:sldMasterMk cId="914652761" sldId="2147483648"/>
            <pc:sldLayoutMk cId="2566826774" sldId="2147483676"/>
          </pc:sldLayoutMkLst>
        </pc:sldLayoutChg>
        <pc:sldLayoutChg chg="del">
          <pc:chgData name="Reija Salovaara" userId="2f16d081-ec9c-4fe7-bd0a-d37508097a0a" providerId="ADAL" clId="{F2E6392E-0779-45EA-BE08-9E49C8025490}" dt="2021-06-03T13:26:06.820" v="5" actId="47"/>
          <pc:sldLayoutMkLst>
            <pc:docMk/>
            <pc:sldMasterMk cId="914652761" sldId="2147483648"/>
            <pc:sldLayoutMk cId="2736303847" sldId="214748367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88577-C530-40BD-938B-232BF615F2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7B4CF049-9F2D-4BD8-9542-9297C6565451}">
      <dgm:prSet phldrT="[Teksti]"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pPr algn="ctr"/>
          <a:r>
            <a:rPr lang="fi-FI" sz="2400" b="0" dirty="0"/>
            <a:t>Päämäärä: Hyvä arki kuuluu kaikille. </a:t>
          </a:r>
        </a:p>
      </dgm:t>
    </dgm:pt>
    <dgm:pt modelId="{3D60C71E-4254-45D0-90E9-B162B48D9350}" type="parTrans" cxnId="{B516E532-A416-42EA-AE87-D5D8C7CCBB85}">
      <dgm:prSet/>
      <dgm:spPr/>
      <dgm:t>
        <a:bodyPr/>
        <a:lstStyle/>
        <a:p>
          <a:endParaRPr lang="fi-FI"/>
        </a:p>
      </dgm:t>
    </dgm:pt>
    <dgm:pt modelId="{EBCBB680-3C48-47A7-B0FB-A8DC95CC7560}" type="sibTrans" cxnId="{B516E532-A416-42EA-AE87-D5D8C7CCBB85}">
      <dgm:prSet/>
      <dgm:spPr/>
      <dgm:t>
        <a:bodyPr/>
        <a:lstStyle/>
        <a:p>
          <a:endParaRPr lang="fi-FI"/>
        </a:p>
      </dgm:t>
    </dgm:pt>
    <dgm:pt modelId="{652ED99D-1398-4990-97B7-547FC1EC838B}">
      <dgm:prSet phldrT="[Teksti]" custT="1"/>
      <dgm:spPr>
        <a:solidFill>
          <a:schemeClr val="accent1"/>
        </a:solidFill>
        <a:ln>
          <a:noFill/>
        </a:ln>
      </dgm:spPr>
      <dgm:t>
        <a:bodyPr/>
        <a:lstStyle/>
        <a:p>
          <a:pPr algn="ctr"/>
          <a:r>
            <a:rPr lang="fi-FI" sz="2400" b="0" dirty="0"/>
            <a:t>Perustehtävä: Martat edistää kotien ja perheiden toimivaa ja kestävää arkea. </a:t>
          </a:r>
        </a:p>
      </dgm:t>
    </dgm:pt>
    <dgm:pt modelId="{BAE67BAE-29D3-4402-A14D-6326BBDE906B}" type="parTrans" cxnId="{2C79697F-234E-42C5-B0F8-7457998ABF2B}">
      <dgm:prSet/>
      <dgm:spPr/>
      <dgm:t>
        <a:bodyPr/>
        <a:lstStyle/>
        <a:p>
          <a:endParaRPr lang="fi-FI"/>
        </a:p>
      </dgm:t>
    </dgm:pt>
    <dgm:pt modelId="{432CCD50-7BF7-4BE2-B43B-9725FC3F1EC0}" type="sibTrans" cxnId="{2C79697F-234E-42C5-B0F8-7457998ABF2B}">
      <dgm:prSet/>
      <dgm:spPr/>
      <dgm:t>
        <a:bodyPr/>
        <a:lstStyle/>
        <a:p>
          <a:endParaRPr lang="fi-FI"/>
        </a:p>
      </dgm:t>
    </dgm:pt>
    <dgm:pt modelId="{A724C072-F6AC-443E-9507-1FB90D4216FD}">
      <dgm:prSet phldrT="[Teksti]" custT="1"/>
      <dgm:spPr>
        <a:solidFill>
          <a:srgbClr val="559C0C"/>
        </a:solidFill>
        <a:ln>
          <a:noFill/>
        </a:ln>
      </dgm:spPr>
      <dgm:t>
        <a:bodyPr/>
        <a:lstStyle/>
        <a:p>
          <a:pPr algn="ctr"/>
          <a:r>
            <a:rPr lang="fi-FI" sz="2400" b="0" dirty="0"/>
            <a:t>Arvot</a:t>
          </a:r>
        </a:p>
      </dgm:t>
    </dgm:pt>
    <dgm:pt modelId="{F4430F75-DFDE-489A-830A-2213CCCEF5CA}" type="parTrans" cxnId="{A9A409DC-B3A4-4F64-8174-063B40A99B79}">
      <dgm:prSet/>
      <dgm:spPr/>
      <dgm:t>
        <a:bodyPr/>
        <a:lstStyle/>
        <a:p>
          <a:endParaRPr lang="fi-FI"/>
        </a:p>
      </dgm:t>
    </dgm:pt>
    <dgm:pt modelId="{EB018927-D366-42A5-8739-5B9E68B61510}" type="sibTrans" cxnId="{A9A409DC-B3A4-4F64-8174-063B40A99B79}">
      <dgm:prSet/>
      <dgm:spPr/>
      <dgm:t>
        <a:bodyPr/>
        <a:lstStyle/>
        <a:p>
          <a:endParaRPr lang="fi-FI"/>
        </a:p>
      </dgm:t>
    </dgm:pt>
    <dgm:pt modelId="{C8208D03-5236-47A9-9986-27FF5BF83FE2}" type="pres">
      <dgm:prSet presAssocID="{C6E88577-C530-40BD-938B-232BF615F2BF}" presName="linear" presStyleCnt="0">
        <dgm:presLayoutVars>
          <dgm:animLvl val="lvl"/>
          <dgm:resizeHandles val="exact"/>
        </dgm:presLayoutVars>
      </dgm:prSet>
      <dgm:spPr/>
    </dgm:pt>
    <dgm:pt modelId="{EED250FC-1F2B-41C3-A0AE-D5A8366A7435}" type="pres">
      <dgm:prSet presAssocID="{7B4CF049-9F2D-4BD8-9542-9297C65654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9B92C4-BCA8-4599-89BF-A8E9D9A15B55}" type="pres">
      <dgm:prSet presAssocID="{EBCBB680-3C48-47A7-B0FB-A8DC95CC7560}" presName="spacer" presStyleCnt="0"/>
      <dgm:spPr/>
    </dgm:pt>
    <dgm:pt modelId="{925EB1FF-640F-4F5B-AE49-037C4FFE2D0E}" type="pres">
      <dgm:prSet presAssocID="{652ED99D-1398-4990-97B7-547FC1EC83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F4FBC2F-DB42-4675-B555-4F393AA6407B}" type="pres">
      <dgm:prSet presAssocID="{432CCD50-7BF7-4BE2-B43B-9725FC3F1EC0}" presName="spacer" presStyleCnt="0"/>
      <dgm:spPr/>
    </dgm:pt>
    <dgm:pt modelId="{4936B055-5530-4903-BFAA-A5D978AF8B51}" type="pres">
      <dgm:prSet presAssocID="{A724C072-F6AC-443E-9507-1FB90D4216FD}" presName="parentText" presStyleLbl="node1" presStyleIdx="2" presStyleCnt="3" custScaleX="89415" custLinFactY="5956" custLinFactNeighborX="-90" custLinFactNeighborY="100000">
        <dgm:presLayoutVars>
          <dgm:chMax val="0"/>
          <dgm:bulletEnabled val="1"/>
        </dgm:presLayoutVars>
      </dgm:prSet>
      <dgm:spPr/>
    </dgm:pt>
  </dgm:ptLst>
  <dgm:cxnLst>
    <dgm:cxn modelId="{88918610-461D-4910-BFA0-CCDB8C468099}" type="presOf" srcId="{7B4CF049-9F2D-4BD8-9542-9297C6565451}" destId="{EED250FC-1F2B-41C3-A0AE-D5A8366A7435}" srcOrd="0" destOrd="0" presId="urn:microsoft.com/office/officeart/2005/8/layout/vList2"/>
    <dgm:cxn modelId="{A5B4DB29-CF0F-442A-9935-9A8707EB3613}" type="presOf" srcId="{652ED99D-1398-4990-97B7-547FC1EC838B}" destId="{925EB1FF-640F-4F5B-AE49-037C4FFE2D0E}" srcOrd="0" destOrd="0" presId="urn:microsoft.com/office/officeart/2005/8/layout/vList2"/>
    <dgm:cxn modelId="{B516E532-A416-42EA-AE87-D5D8C7CCBB85}" srcId="{C6E88577-C530-40BD-938B-232BF615F2BF}" destId="{7B4CF049-9F2D-4BD8-9542-9297C6565451}" srcOrd="0" destOrd="0" parTransId="{3D60C71E-4254-45D0-90E9-B162B48D9350}" sibTransId="{EBCBB680-3C48-47A7-B0FB-A8DC95CC7560}"/>
    <dgm:cxn modelId="{2C79697F-234E-42C5-B0F8-7457998ABF2B}" srcId="{C6E88577-C530-40BD-938B-232BF615F2BF}" destId="{652ED99D-1398-4990-97B7-547FC1EC838B}" srcOrd="1" destOrd="0" parTransId="{BAE67BAE-29D3-4402-A14D-6326BBDE906B}" sibTransId="{432CCD50-7BF7-4BE2-B43B-9725FC3F1EC0}"/>
    <dgm:cxn modelId="{BFD31890-08F0-4673-81EC-DD4E6F5B6D97}" type="presOf" srcId="{C6E88577-C530-40BD-938B-232BF615F2BF}" destId="{C8208D03-5236-47A9-9986-27FF5BF83FE2}" srcOrd="0" destOrd="0" presId="urn:microsoft.com/office/officeart/2005/8/layout/vList2"/>
    <dgm:cxn modelId="{A9A409DC-B3A4-4F64-8174-063B40A99B79}" srcId="{C6E88577-C530-40BD-938B-232BF615F2BF}" destId="{A724C072-F6AC-443E-9507-1FB90D4216FD}" srcOrd="2" destOrd="0" parTransId="{F4430F75-DFDE-489A-830A-2213CCCEF5CA}" sibTransId="{EB018927-D366-42A5-8739-5B9E68B61510}"/>
    <dgm:cxn modelId="{82381FF3-CEB1-47F6-B54F-0FFD4DE929B5}" type="presOf" srcId="{A724C072-F6AC-443E-9507-1FB90D4216FD}" destId="{4936B055-5530-4903-BFAA-A5D978AF8B51}" srcOrd="0" destOrd="0" presId="urn:microsoft.com/office/officeart/2005/8/layout/vList2"/>
    <dgm:cxn modelId="{A43F8C98-767B-4947-8465-E1D923E0336E}" type="presParOf" srcId="{C8208D03-5236-47A9-9986-27FF5BF83FE2}" destId="{EED250FC-1F2B-41C3-A0AE-D5A8366A7435}" srcOrd="0" destOrd="0" presId="urn:microsoft.com/office/officeart/2005/8/layout/vList2"/>
    <dgm:cxn modelId="{6133707B-0A75-4244-9F60-4A3BC4154637}" type="presParOf" srcId="{C8208D03-5236-47A9-9986-27FF5BF83FE2}" destId="{F69B92C4-BCA8-4599-89BF-A8E9D9A15B55}" srcOrd="1" destOrd="0" presId="urn:microsoft.com/office/officeart/2005/8/layout/vList2"/>
    <dgm:cxn modelId="{3F66C8AC-B059-43B1-950C-C575D80D112B}" type="presParOf" srcId="{C8208D03-5236-47A9-9986-27FF5BF83FE2}" destId="{925EB1FF-640F-4F5B-AE49-037C4FFE2D0E}" srcOrd="2" destOrd="0" presId="urn:microsoft.com/office/officeart/2005/8/layout/vList2"/>
    <dgm:cxn modelId="{752C790B-B664-482B-9705-1CC5DFB3A5D5}" type="presParOf" srcId="{C8208D03-5236-47A9-9986-27FF5BF83FE2}" destId="{DF4FBC2F-DB42-4675-B555-4F393AA6407B}" srcOrd="3" destOrd="0" presId="urn:microsoft.com/office/officeart/2005/8/layout/vList2"/>
    <dgm:cxn modelId="{EF64DC44-0AFD-4B8F-8D99-623CE01EA37F}" type="presParOf" srcId="{C8208D03-5236-47A9-9986-27FF5BF83FE2}" destId="{4936B055-5530-4903-BFAA-A5D978AF8B5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50FC-1F2B-41C3-A0AE-D5A8366A7435}">
      <dsp:nvSpPr>
        <dsp:cNvPr id="0" name=""/>
        <dsp:cNvSpPr/>
      </dsp:nvSpPr>
      <dsp:spPr>
        <a:xfrm>
          <a:off x="0" y="6996"/>
          <a:ext cx="10713620" cy="73008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kern="1200" dirty="0"/>
            <a:t>Päämäärä: Hyvä arki kuuluu kaikille. </a:t>
          </a:r>
        </a:p>
      </dsp:txBody>
      <dsp:txXfrm>
        <a:off x="35640" y="42636"/>
        <a:ext cx="10642340" cy="658800"/>
      </dsp:txXfrm>
    </dsp:sp>
    <dsp:sp modelId="{925EB1FF-640F-4F5B-AE49-037C4FFE2D0E}">
      <dsp:nvSpPr>
        <dsp:cNvPr id="0" name=""/>
        <dsp:cNvSpPr/>
      </dsp:nvSpPr>
      <dsp:spPr>
        <a:xfrm>
          <a:off x="0" y="849397"/>
          <a:ext cx="10713620" cy="730080"/>
        </a:xfrm>
        <a:prstGeom prst="round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kern="1200" dirty="0"/>
            <a:t>Perustehtävä: Martat edistää kotien ja perheiden toimivaa ja kestävää arkea. </a:t>
          </a:r>
        </a:p>
      </dsp:txBody>
      <dsp:txXfrm>
        <a:off x="35640" y="885037"/>
        <a:ext cx="10642340" cy="658800"/>
      </dsp:txXfrm>
    </dsp:sp>
    <dsp:sp modelId="{4936B055-5530-4903-BFAA-A5D978AF8B51}">
      <dsp:nvSpPr>
        <dsp:cNvPr id="0" name=""/>
        <dsp:cNvSpPr/>
      </dsp:nvSpPr>
      <dsp:spPr>
        <a:xfrm>
          <a:off x="557376" y="1698794"/>
          <a:ext cx="9579583" cy="730080"/>
        </a:xfrm>
        <a:prstGeom prst="roundRect">
          <a:avLst/>
        </a:prstGeom>
        <a:solidFill>
          <a:srgbClr val="559C0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kern="1200" dirty="0"/>
            <a:t>Arvot</a:t>
          </a:r>
        </a:p>
      </dsp:txBody>
      <dsp:txXfrm>
        <a:off x="593016" y="1734434"/>
        <a:ext cx="9508303" cy="65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464F7-F1F1-481A-A6A7-86626F36CE71}" type="datetimeFigureOut">
              <a:rPr lang="fi-FI" smtClean="0"/>
              <a:t>3.6.2021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41DB7-BB4D-40FF-9689-29E92BD6B8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283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18EC5-1FE2-44A1-9B7B-476277F194A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99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A5BAAD-720A-430A-9ED5-9779CDE6C7F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51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9F130672-33EA-44BD-92E7-DFA8FF58B4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4708917 h 6858000"/>
              <a:gd name="connsiteX5" fmla="*/ 1279918 w 6096000"/>
              <a:gd name="connsiteY5" fmla="*/ 3428999 h 6858000"/>
              <a:gd name="connsiteX6" fmla="*/ 0 w 6096000"/>
              <a:gd name="connsiteY6" fmla="*/ 21490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08917"/>
                </a:lnTo>
                <a:cubicBezTo>
                  <a:pt x="706879" y="4708917"/>
                  <a:pt x="1279918" y="4135878"/>
                  <a:pt x="1279918" y="3428999"/>
                </a:cubicBezTo>
                <a:cubicBezTo>
                  <a:pt x="1279918" y="2722120"/>
                  <a:pt x="706879" y="2149081"/>
                  <a:pt x="0" y="214908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793843-FAA3-4784-B1FE-C7A99E5F4D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8175" y="433136"/>
            <a:ext cx="3783826" cy="275523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i-FI" dirty="0"/>
              <a:t>Esityksen 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B501E0-B355-4F9B-8076-EAF71D612E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676" y="3428999"/>
            <a:ext cx="3783826" cy="299586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286FB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Päivämäärä ja esiintyjä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E972192-0A5D-4D84-9C7A-72F4B3EC3D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773" y="2533827"/>
            <a:ext cx="1764454" cy="17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5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- Peikon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svi, vihreä, puu, pöytä&#10;&#10;Kuvaus luotu automaattisesti">
            <a:extLst>
              <a:ext uri="{FF2B5EF4-FFF2-40B4-BE49-F238E27FC236}">
                <a16:creationId xmlns:a16="http://schemas.microsoft.com/office/drawing/2014/main" id="{FFD091C0-1395-4727-BE19-A2057B550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3859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5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- Kuva ja otsikko - Viherkas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henkilö, tanssija&#10;&#10;Kuvaus luotu automaattisesti">
            <a:extLst>
              <a:ext uri="{FF2B5EF4-FFF2-40B4-BE49-F238E27FC236}">
                <a16:creationId xmlns:a16="http://schemas.microsoft.com/office/drawing/2014/main" id="{16B8EE70-5C25-42F6-A54E-4A547C018C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78709"/>
            <a:ext cx="12192000" cy="8663168"/>
          </a:xfrm>
          <a:prstGeom prst="rect">
            <a:avLst/>
          </a:prstGeom>
        </p:spPr>
      </p:pic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68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kasvi, vihreä, puu, suuri&#10;&#10;Kuvaus luotu automaattisesti">
            <a:extLst>
              <a:ext uri="{FF2B5EF4-FFF2-40B4-BE49-F238E27FC236}">
                <a16:creationId xmlns:a16="http://schemas.microsoft.com/office/drawing/2014/main" id="{E9FCD321-2F4F-4383-B27E-CBEDC94099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97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Basi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ihreä, pinaatti, istuminen, suuri&#10;&#10;Kuvaus luotu automaattisesti">
            <a:extLst>
              <a:ext uri="{FF2B5EF4-FFF2-40B4-BE49-F238E27FC236}">
                <a16:creationId xmlns:a16="http://schemas.microsoft.com/office/drawing/2014/main" id="{D5F8F510-76B0-406B-90A4-AE0E7160B9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80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lehti - Kuva ja otsikko - Must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ruoka, tarjotin, hedelmä, istuminen&#10;&#10;Kuvaus luotu automaattisesti">
            <a:extLst>
              <a:ext uri="{FF2B5EF4-FFF2-40B4-BE49-F238E27FC236}">
                <a16:creationId xmlns:a16="http://schemas.microsoft.com/office/drawing/2014/main" id="{7374E19F-08D8-42CC-B4EE-01B2A5A1BE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5839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33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Kantar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ruoka, paalu, pöytä, lautanen&#10;&#10;Kuvaus luotu automaattisesti">
            <a:extLst>
              <a:ext uri="{FF2B5EF4-FFF2-40B4-BE49-F238E27FC236}">
                <a16:creationId xmlns:a16="http://schemas.microsoft.com/office/drawing/2014/main" id="{FD19B605-F23E-4996-B209-0A2958498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26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Vad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marja, hedelmä, ruoka&#10;&#10;Kuvaus luotu automaattisesti">
            <a:extLst>
              <a:ext uri="{FF2B5EF4-FFF2-40B4-BE49-F238E27FC236}">
                <a16:creationId xmlns:a16="http://schemas.microsoft.com/office/drawing/2014/main" id="{588010EF-8E1E-43B2-A592-3D1E1010AF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90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Villapa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aatetus, neulepusero, istuminen, sininen&#10;&#10;Kuvaus luotu automaattisesti">
            <a:extLst>
              <a:ext uri="{FF2B5EF4-FFF2-40B4-BE49-F238E27FC236}">
                <a16:creationId xmlns:a16="http://schemas.microsoft.com/office/drawing/2014/main" id="{35B68CA4-1319-4E85-B964-C4BD991223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42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vaatetus, sininen, neulepusero, matkapuhelin&#10;&#10;Kuvaus luotu automaattisesti">
            <a:extLst>
              <a:ext uri="{FF2B5EF4-FFF2-40B4-BE49-F238E27FC236}">
                <a16:creationId xmlns:a16="http://schemas.microsoft.com/office/drawing/2014/main" id="{B4A33E9B-F4C3-409D-8C32-95058F1C8D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6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7AC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552091"/>
            <a:ext cx="7194430" cy="3528203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C603F05-4BAA-4103-8E2E-6CB65FB2D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430" y="4149306"/>
            <a:ext cx="7194430" cy="14406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9D8CB61-2524-FE45-B57D-2D4A90501DD7}"/>
              </a:ext>
            </a:extLst>
          </p:cNvPr>
          <p:cNvSpPr/>
          <p:nvPr userDrawn="1"/>
        </p:nvSpPr>
        <p:spPr>
          <a:xfrm>
            <a:off x="10103611" y="5075087"/>
            <a:ext cx="1951744" cy="1567543"/>
          </a:xfrm>
          <a:prstGeom prst="rect">
            <a:avLst/>
          </a:prstGeom>
          <a:solidFill>
            <a:srgbClr val="7AC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935EA98-009F-1F4F-BEEC-5BDB228A4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7018" y="5293018"/>
            <a:ext cx="1564982" cy="15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70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uettelomainen teksti, kape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0" y="365125"/>
            <a:ext cx="6605337" cy="1860717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310063"/>
            <a:ext cx="6605335" cy="38669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5788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19988" y="1"/>
            <a:ext cx="4672012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707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C78221-0DCF-4226-964C-FF3B0F8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60716"/>
            <a:ext cx="10800272" cy="2070341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2A794-0132-48EE-8974-C53E91C15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2708694"/>
            <a:ext cx="10800272" cy="288122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94829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D4F58CA1-E2F8-49F5-BAF3-133DB99D9DE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056450" y="0"/>
            <a:ext cx="3135549" cy="68579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670 w 10000"/>
              <a:gd name="connsiteY3" fmla="*/ 9986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6670" y="9986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C78221-0DCF-4226-964C-FF3B0F8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60716"/>
            <a:ext cx="8643668" cy="2096219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22A794-0132-48EE-8974-C53E91C15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2708694"/>
            <a:ext cx="8643668" cy="288122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22380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8699F57-2024-1144-B8D6-82CDB135C84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959215" y="-54103"/>
            <a:ext cx="5287387" cy="69956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6670 w 10000"/>
              <a:gd name="connsiteY3" fmla="*/ 9986 h 10000"/>
              <a:gd name="connsiteX4" fmla="*/ 0 w 10000"/>
              <a:gd name="connsiteY4" fmla="*/ 0 h 10000"/>
              <a:gd name="connsiteX0" fmla="*/ 0 w 11026"/>
              <a:gd name="connsiteY0" fmla="*/ 0 h 10000"/>
              <a:gd name="connsiteX1" fmla="*/ 11026 w 11026"/>
              <a:gd name="connsiteY1" fmla="*/ 21 h 10000"/>
              <a:gd name="connsiteX2" fmla="*/ 10000 w 11026"/>
              <a:gd name="connsiteY2" fmla="*/ 10000 h 10000"/>
              <a:gd name="connsiteX3" fmla="*/ 6670 w 11026"/>
              <a:gd name="connsiteY3" fmla="*/ 9986 h 10000"/>
              <a:gd name="connsiteX4" fmla="*/ 0 w 11026"/>
              <a:gd name="connsiteY4" fmla="*/ 0 h 10000"/>
              <a:gd name="connsiteX0" fmla="*/ 0 w 11100"/>
              <a:gd name="connsiteY0" fmla="*/ 0 h 10042"/>
              <a:gd name="connsiteX1" fmla="*/ 11026 w 11100"/>
              <a:gd name="connsiteY1" fmla="*/ 21 h 10042"/>
              <a:gd name="connsiteX2" fmla="*/ 11100 w 11100"/>
              <a:gd name="connsiteY2" fmla="*/ 10042 h 10042"/>
              <a:gd name="connsiteX3" fmla="*/ 6670 w 11100"/>
              <a:gd name="connsiteY3" fmla="*/ 9986 h 10042"/>
              <a:gd name="connsiteX4" fmla="*/ 0 w 11100"/>
              <a:gd name="connsiteY4" fmla="*/ 0 h 10042"/>
              <a:gd name="connsiteX0" fmla="*/ 0 w 11393"/>
              <a:gd name="connsiteY0" fmla="*/ 0 h 9986"/>
              <a:gd name="connsiteX1" fmla="*/ 11026 w 11393"/>
              <a:gd name="connsiteY1" fmla="*/ 21 h 9986"/>
              <a:gd name="connsiteX2" fmla="*/ 11393 w 11393"/>
              <a:gd name="connsiteY2" fmla="*/ 9959 h 9986"/>
              <a:gd name="connsiteX3" fmla="*/ 6670 w 11393"/>
              <a:gd name="connsiteY3" fmla="*/ 9986 h 9986"/>
              <a:gd name="connsiteX4" fmla="*/ 0 w 11393"/>
              <a:gd name="connsiteY4" fmla="*/ 0 h 9986"/>
              <a:gd name="connsiteX0" fmla="*/ 0 w 10098"/>
              <a:gd name="connsiteY0" fmla="*/ 0 h 10000"/>
              <a:gd name="connsiteX1" fmla="*/ 10096 w 10098"/>
              <a:gd name="connsiteY1" fmla="*/ 0 h 10000"/>
              <a:gd name="connsiteX2" fmla="*/ 10000 w 10098"/>
              <a:gd name="connsiteY2" fmla="*/ 9973 h 10000"/>
              <a:gd name="connsiteX3" fmla="*/ 5854 w 10098"/>
              <a:gd name="connsiteY3" fmla="*/ 10000 h 10000"/>
              <a:gd name="connsiteX4" fmla="*/ 0 w 10098"/>
              <a:gd name="connsiteY4" fmla="*/ 0 h 10000"/>
              <a:gd name="connsiteX0" fmla="*/ 0 w 10098"/>
              <a:gd name="connsiteY0" fmla="*/ 0 h 10036"/>
              <a:gd name="connsiteX1" fmla="*/ 10096 w 10098"/>
              <a:gd name="connsiteY1" fmla="*/ 0 h 10036"/>
              <a:gd name="connsiteX2" fmla="*/ 10032 w 10098"/>
              <a:gd name="connsiteY2" fmla="*/ 10036 h 10036"/>
              <a:gd name="connsiteX3" fmla="*/ 5854 w 10098"/>
              <a:gd name="connsiteY3" fmla="*/ 10000 h 10036"/>
              <a:gd name="connsiteX4" fmla="*/ 0 w 10098"/>
              <a:gd name="connsiteY4" fmla="*/ 0 h 10036"/>
              <a:gd name="connsiteX0" fmla="*/ 0 w 10161"/>
              <a:gd name="connsiteY0" fmla="*/ 0 h 10015"/>
              <a:gd name="connsiteX1" fmla="*/ 10096 w 10161"/>
              <a:gd name="connsiteY1" fmla="*/ 0 h 10015"/>
              <a:gd name="connsiteX2" fmla="*/ 10161 w 10161"/>
              <a:gd name="connsiteY2" fmla="*/ 10015 h 10015"/>
              <a:gd name="connsiteX3" fmla="*/ 5854 w 10161"/>
              <a:gd name="connsiteY3" fmla="*/ 10000 h 10015"/>
              <a:gd name="connsiteX4" fmla="*/ 0 w 10161"/>
              <a:gd name="connsiteY4" fmla="*/ 0 h 10015"/>
              <a:gd name="connsiteX0" fmla="*/ 0 w 10161"/>
              <a:gd name="connsiteY0" fmla="*/ 0 h 10021"/>
              <a:gd name="connsiteX1" fmla="*/ 10096 w 10161"/>
              <a:gd name="connsiteY1" fmla="*/ 0 h 10021"/>
              <a:gd name="connsiteX2" fmla="*/ 10161 w 10161"/>
              <a:gd name="connsiteY2" fmla="*/ 10015 h 10021"/>
              <a:gd name="connsiteX3" fmla="*/ 5854 w 10161"/>
              <a:gd name="connsiteY3" fmla="*/ 10021 h 10021"/>
              <a:gd name="connsiteX4" fmla="*/ 0 w 10161"/>
              <a:gd name="connsiteY4" fmla="*/ 0 h 10021"/>
              <a:gd name="connsiteX0" fmla="*/ 0 w 10166"/>
              <a:gd name="connsiteY0" fmla="*/ 0 h 10021"/>
              <a:gd name="connsiteX1" fmla="*/ 10160 w 10166"/>
              <a:gd name="connsiteY1" fmla="*/ 21 h 10021"/>
              <a:gd name="connsiteX2" fmla="*/ 10161 w 10166"/>
              <a:gd name="connsiteY2" fmla="*/ 10015 h 10021"/>
              <a:gd name="connsiteX3" fmla="*/ 5854 w 10166"/>
              <a:gd name="connsiteY3" fmla="*/ 10021 h 10021"/>
              <a:gd name="connsiteX4" fmla="*/ 0 w 10166"/>
              <a:gd name="connsiteY4" fmla="*/ 0 h 10021"/>
              <a:gd name="connsiteX0" fmla="*/ 0 w 10166"/>
              <a:gd name="connsiteY0" fmla="*/ 0 h 10021"/>
              <a:gd name="connsiteX1" fmla="*/ 10160 w 10166"/>
              <a:gd name="connsiteY1" fmla="*/ 84 h 10021"/>
              <a:gd name="connsiteX2" fmla="*/ 10161 w 10166"/>
              <a:gd name="connsiteY2" fmla="*/ 10015 h 10021"/>
              <a:gd name="connsiteX3" fmla="*/ 5854 w 10166"/>
              <a:gd name="connsiteY3" fmla="*/ 10021 h 10021"/>
              <a:gd name="connsiteX4" fmla="*/ 0 w 10166"/>
              <a:gd name="connsiteY4" fmla="*/ 0 h 10021"/>
              <a:gd name="connsiteX0" fmla="*/ 0 w 10166"/>
              <a:gd name="connsiteY0" fmla="*/ 41 h 10062"/>
              <a:gd name="connsiteX1" fmla="*/ 10160 w 10166"/>
              <a:gd name="connsiteY1" fmla="*/ 0 h 10062"/>
              <a:gd name="connsiteX2" fmla="*/ 10161 w 10166"/>
              <a:gd name="connsiteY2" fmla="*/ 10056 h 10062"/>
              <a:gd name="connsiteX3" fmla="*/ 5854 w 10166"/>
              <a:gd name="connsiteY3" fmla="*/ 10062 h 10062"/>
              <a:gd name="connsiteX4" fmla="*/ 0 w 10166"/>
              <a:gd name="connsiteY4" fmla="*/ 41 h 10062"/>
              <a:gd name="connsiteX0" fmla="*/ 0 w 10166"/>
              <a:gd name="connsiteY0" fmla="*/ 0 h 10021"/>
              <a:gd name="connsiteX1" fmla="*/ 10160 w 10166"/>
              <a:gd name="connsiteY1" fmla="*/ 22 h 10021"/>
              <a:gd name="connsiteX2" fmla="*/ 10161 w 10166"/>
              <a:gd name="connsiteY2" fmla="*/ 10015 h 10021"/>
              <a:gd name="connsiteX3" fmla="*/ 5854 w 10166"/>
              <a:gd name="connsiteY3" fmla="*/ 10021 h 10021"/>
              <a:gd name="connsiteX4" fmla="*/ 0 w 10166"/>
              <a:gd name="connsiteY4" fmla="*/ 0 h 10021"/>
              <a:gd name="connsiteX0" fmla="*/ 0 w 11751"/>
              <a:gd name="connsiteY0" fmla="*/ 0 h 10021"/>
              <a:gd name="connsiteX1" fmla="*/ 11751 w 11751"/>
              <a:gd name="connsiteY1" fmla="*/ 22 h 10021"/>
              <a:gd name="connsiteX2" fmla="*/ 10161 w 11751"/>
              <a:gd name="connsiteY2" fmla="*/ 10015 h 10021"/>
              <a:gd name="connsiteX3" fmla="*/ 5854 w 11751"/>
              <a:gd name="connsiteY3" fmla="*/ 10021 h 10021"/>
              <a:gd name="connsiteX4" fmla="*/ 0 w 11751"/>
              <a:gd name="connsiteY4" fmla="*/ 0 h 10021"/>
              <a:gd name="connsiteX0" fmla="*/ 0 w 11783"/>
              <a:gd name="connsiteY0" fmla="*/ 0 h 10021"/>
              <a:gd name="connsiteX1" fmla="*/ 11751 w 11783"/>
              <a:gd name="connsiteY1" fmla="*/ 22 h 10021"/>
              <a:gd name="connsiteX2" fmla="*/ 11783 w 11783"/>
              <a:gd name="connsiteY2" fmla="*/ 10015 h 10021"/>
              <a:gd name="connsiteX3" fmla="*/ 5854 w 11783"/>
              <a:gd name="connsiteY3" fmla="*/ 10021 h 10021"/>
              <a:gd name="connsiteX4" fmla="*/ 0 w 11783"/>
              <a:gd name="connsiteY4" fmla="*/ 0 h 10021"/>
              <a:gd name="connsiteX0" fmla="*/ 0 w 11788"/>
              <a:gd name="connsiteY0" fmla="*/ 0 h 10021"/>
              <a:gd name="connsiteX1" fmla="*/ 11782 w 11788"/>
              <a:gd name="connsiteY1" fmla="*/ 22 h 10021"/>
              <a:gd name="connsiteX2" fmla="*/ 11783 w 11788"/>
              <a:gd name="connsiteY2" fmla="*/ 10015 h 10021"/>
              <a:gd name="connsiteX3" fmla="*/ 5854 w 11788"/>
              <a:gd name="connsiteY3" fmla="*/ 10021 h 10021"/>
              <a:gd name="connsiteX4" fmla="*/ 0 w 11788"/>
              <a:gd name="connsiteY4" fmla="*/ 0 h 10021"/>
              <a:gd name="connsiteX0" fmla="*/ 0 w 11908"/>
              <a:gd name="connsiteY0" fmla="*/ 18 h 10039"/>
              <a:gd name="connsiteX1" fmla="*/ 11907 w 11908"/>
              <a:gd name="connsiteY1" fmla="*/ 0 h 10039"/>
              <a:gd name="connsiteX2" fmla="*/ 11783 w 11908"/>
              <a:gd name="connsiteY2" fmla="*/ 10033 h 10039"/>
              <a:gd name="connsiteX3" fmla="*/ 5854 w 11908"/>
              <a:gd name="connsiteY3" fmla="*/ 10039 h 10039"/>
              <a:gd name="connsiteX4" fmla="*/ 0 w 11908"/>
              <a:gd name="connsiteY4" fmla="*/ 18 h 10039"/>
              <a:gd name="connsiteX0" fmla="*/ 0 w 11911"/>
              <a:gd name="connsiteY0" fmla="*/ 18 h 10154"/>
              <a:gd name="connsiteX1" fmla="*/ 11907 w 11911"/>
              <a:gd name="connsiteY1" fmla="*/ 0 h 10154"/>
              <a:gd name="connsiteX2" fmla="*/ 11877 w 11911"/>
              <a:gd name="connsiteY2" fmla="*/ 10154 h 10154"/>
              <a:gd name="connsiteX3" fmla="*/ 5854 w 11911"/>
              <a:gd name="connsiteY3" fmla="*/ 10039 h 10154"/>
              <a:gd name="connsiteX4" fmla="*/ 0 w 11911"/>
              <a:gd name="connsiteY4" fmla="*/ 18 h 10154"/>
              <a:gd name="connsiteX0" fmla="*/ 0 w 11911"/>
              <a:gd name="connsiteY0" fmla="*/ 79 h 10215"/>
              <a:gd name="connsiteX1" fmla="*/ 11907 w 11911"/>
              <a:gd name="connsiteY1" fmla="*/ 0 h 10215"/>
              <a:gd name="connsiteX2" fmla="*/ 11877 w 11911"/>
              <a:gd name="connsiteY2" fmla="*/ 10215 h 10215"/>
              <a:gd name="connsiteX3" fmla="*/ 5854 w 11911"/>
              <a:gd name="connsiteY3" fmla="*/ 10100 h 10215"/>
              <a:gd name="connsiteX4" fmla="*/ 0 w 11911"/>
              <a:gd name="connsiteY4" fmla="*/ 79 h 1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11" h="10215">
                <a:moveTo>
                  <a:pt x="0" y="79"/>
                </a:moveTo>
                <a:lnTo>
                  <a:pt x="11907" y="0"/>
                </a:lnTo>
                <a:cubicBezTo>
                  <a:pt x="11929" y="3345"/>
                  <a:pt x="11855" y="6870"/>
                  <a:pt x="11877" y="10215"/>
                </a:cubicBezTo>
                <a:lnTo>
                  <a:pt x="5854" y="10100"/>
                </a:lnTo>
                <a:lnTo>
                  <a:pt x="0" y="79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DEC2E28-E6A5-4805-8C2E-385A64DF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54476"/>
            <a:ext cx="6466152" cy="2081719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8DE78F3-6280-4945-8D99-FC9C8FE87AC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429" y="2708694"/>
            <a:ext cx="7061897" cy="288122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9379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C8800B3-2AF0-4E6F-89BD-26DFE4337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C3CEF9D9-FD4F-3246-A048-52E39F6F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924" y="928548"/>
            <a:ext cx="6466152" cy="2081719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3432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891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(ei alaotsikk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48D106-3A13-4079-A33F-7E0EB5BD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03" y="880081"/>
            <a:ext cx="10160794" cy="208178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261669-65CC-423D-AE1E-01DAAA185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5603" y="3041374"/>
            <a:ext cx="5040640" cy="254441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3C7A0E-9046-49CF-A029-F1050D261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5756" y="3041374"/>
            <a:ext cx="5040641" cy="254441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110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(alaotsikoil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0740C-1FB8-4466-B0E0-FB9DC639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044" y="884582"/>
            <a:ext cx="10137912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531F58-63B9-4A12-B6FA-E24CA906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7044" y="2335695"/>
            <a:ext cx="5029199" cy="7056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 cap="all" baseline="0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8A1406-139E-41A4-AF86-0C42AC6C5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7043" y="3041373"/>
            <a:ext cx="5029200" cy="254441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3F9F2CA-F478-46FD-9287-46EC1614D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5756" y="2335691"/>
            <a:ext cx="5029199" cy="7056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 i="0" cap="all" baseline="0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0D6A5EF-2C53-463E-8694-7C4F23F2E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5756" y="3041371"/>
            <a:ext cx="5029200" cy="254441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6074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(punainen)">
    <p:bg>
      <p:bgPr>
        <a:solidFill>
          <a:srgbClr val="F1CC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9B7FF9A-3A12-EA49-8DCB-A858AEB7EA86}"/>
              </a:ext>
            </a:extLst>
          </p:cNvPr>
          <p:cNvSpPr/>
          <p:nvPr userDrawn="1"/>
        </p:nvSpPr>
        <p:spPr>
          <a:xfrm>
            <a:off x="10623452" y="5416062"/>
            <a:ext cx="1334086" cy="1125415"/>
          </a:xfrm>
          <a:prstGeom prst="rect">
            <a:avLst/>
          </a:prstGeom>
          <a:solidFill>
            <a:srgbClr val="F1C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72209"/>
            <a:ext cx="7194430" cy="215679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167CF3F-9056-8F49-86C6-E9EB2790A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3452" y="5289452"/>
            <a:ext cx="1568548" cy="15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31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(sininen)">
    <p:bg>
      <p:bgPr>
        <a:solidFill>
          <a:srgbClr val="7AC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54E8FEA3-F31F-8C4B-81E8-58CFDCE49393}"/>
              </a:ext>
            </a:extLst>
          </p:cNvPr>
          <p:cNvSpPr/>
          <p:nvPr userDrawn="1"/>
        </p:nvSpPr>
        <p:spPr>
          <a:xfrm>
            <a:off x="10623452" y="5387926"/>
            <a:ext cx="1348154" cy="1209822"/>
          </a:xfrm>
          <a:prstGeom prst="rect">
            <a:avLst/>
          </a:prstGeom>
          <a:solidFill>
            <a:srgbClr val="7AC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72209"/>
            <a:ext cx="7194430" cy="215679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ED8895F-4747-344C-92EE-649A18205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3452" y="5289452"/>
            <a:ext cx="1568548" cy="15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8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(keltainen)">
    <p:bg>
      <p:bgPr>
        <a:solidFill>
          <a:srgbClr val="FE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F78278-0C0F-4705-AD73-5917E963F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30" y="1272209"/>
            <a:ext cx="7194430" cy="2156791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C97836DE-FAE7-F241-8CB6-0C990011AE73}"/>
              </a:ext>
            </a:extLst>
          </p:cNvPr>
          <p:cNvSpPr/>
          <p:nvPr userDrawn="1"/>
        </p:nvSpPr>
        <p:spPr>
          <a:xfrm>
            <a:off x="10623452" y="5387926"/>
            <a:ext cx="1348154" cy="1209822"/>
          </a:xfrm>
          <a:prstGeom prst="rect">
            <a:avLst/>
          </a:prstGeom>
          <a:solidFill>
            <a:srgbClr val="FE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440A82D-8196-3243-BC32-42D9973D5D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3452" y="5289452"/>
            <a:ext cx="1568548" cy="15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43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yhyt teksti, pain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4"/>
            <a:ext cx="5173579" cy="2498391"/>
          </a:xfrm>
        </p:spPr>
        <p:txBody>
          <a:bodyPr anchor="b"/>
          <a:lstStyle>
            <a:lvl1pPr algn="l"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3043451"/>
            <a:ext cx="5173579" cy="3133512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6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4572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794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yhyt teksti, neljän kuvan ry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5"/>
            <a:ext cx="5173579" cy="2202136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701264"/>
            <a:ext cx="5173579" cy="3475699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4572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16188" y="2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Kuvan paikkamerkki 15">
            <a:extLst>
              <a:ext uri="{FF2B5EF4-FFF2-40B4-BE49-F238E27FC236}">
                <a16:creationId xmlns:a16="http://schemas.microsoft.com/office/drawing/2014/main" id="{8C494528-3791-4799-8681-9441AB64B4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189" y="3513220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Kuvan paikkamerkki 15">
            <a:extLst>
              <a:ext uri="{FF2B5EF4-FFF2-40B4-BE49-F238E27FC236}">
                <a16:creationId xmlns:a16="http://schemas.microsoft.com/office/drawing/2014/main" id="{BAFAA222-D20C-4062-BE54-92562A34D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-3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Kuvan paikkamerkki 15">
            <a:extLst>
              <a:ext uri="{FF2B5EF4-FFF2-40B4-BE49-F238E27FC236}">
                <a16:creationId xmlns:a16="http://schemas.microsoft.com/office/drawing/2014/main" id="{6AAD6113-3035-4D36-8C51-CC3EC3D86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3501190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761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tusdia, kaksi kuvaa, lyhyet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7" y="3429000"/>
            <a:ext cx="6096004" cy="34290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9EAED76A-E64E-4143-8919-B555FF9002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71863" y="574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570223F-6162-4B76-97DD-6247D8BE9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6095997" cy="34290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1208" y="4003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F1D70CBA-BB94-472F-B008-1D7EC528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630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819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tusdia, kolme kuvaa, lyhyt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570223F-6162-4B76-97DD-6247D8BE9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5991727" cy="329499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1208" y="4003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7">
            <a:extLst>
              <a:ext uri="{FF2B5EF4-FFF2-40B4-BE49-F238E27FC236}">
                <a16:creationId xmlns:a16="http://schemas.microsoft.com/office/drawing/2014/main" id="{E1037746-D505-4B54-9622-F01D81E77D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0273" y="0"/>
            <a:ext cx="5991727" cy="32949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Kuvan paikkamerkki 7">
            <a:extLst>
              <a:ext uri="{FF2B5EF4-FFF2-40B4-BE49-F238E27FC236}">
                <a16:creationId xmlns:a16="http://schemas.microsoft.com/office/drawing/2014/main" id="{CADCCD82-E1D4-4BE7-AFF3-33AD53B515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0272" y="3563003"/>
            <a:ext cx="5991728" cy="329499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54795CB-B10B-4EB2-9D39-11D96DF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630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929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tai lyhyt ajatus pelkkänä tekstin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F080E58-FE79-49F2-9E6D-2F3447B011EE}"/>
              </a:ext>
            </a:extLst>
          </p:cNvPr>
          <p:cNvSpPr/>
          <p:nvPr/>
        </p:nvSpPr>
        <p:spPr>
          <a:xfrm>
            <a:off x="0" y="0"/>
            <a:ext cx="12192000" cy="5961862"/>
          </a:xfrm>
          <a:prstGeom prst="rect">
            <a:avLst/>
          </a:prstGeom>
          <a:solidFill>
            <a:srgbClr val="286FB7"/>
          </a:solidFill>
          <a:ln>
            <a:solidFill>
              <a:srgbClr val="286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233467" y="896138"/>
            <a:ext cx="9725066" cy="3922295"/>
          </a:xfrm>
        </p:spPr>
        <p:txBody>
          <a:bodyPr anchor="ctr">
            <a:normAutofit/>
          </a:bodyPr>
          <a:lstStyle>
            <a:lvl1pPr algn="ctr">
              <a:buNone/>
              <a:defRPr sz="3600" b="1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54795CB-B10B-4EB2-9D39-11D96DF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398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781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Marttaruu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mies, ulko, vaatetus&#10;&#10;Kuvaus luotu automaattisesti">
            <a:extLst>
              <a:ext uri="{FF2B5EF4-FFF2-40B4-BE49-F238E27FC236}">
                <a16:creationId xmlns:a16="http://schemas.microsoft.com/office/drawing/2014/main" id="{7C4FE22B-3E92-48B8-9B80-74E981D99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8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Kasvin yksityiskoh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uva 26" descr="Kuva, joka sisältää kohteen vihreä, istuminen, katsominen, päällä pitäminen&#10;&#10;Kuvaus luotu automaattisesti">
            <a:extLst>
              <a:ext uri="{FF2B5EF4-FFF2-40B4-BE49-F238E27FC236}">
                <a16:creationId xmlns:a16="http://schemas.microsoft.com/office/drawing/2014/main" id="{80F6FAE9-591F-4B34-B3B1-AED29C36AE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872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5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E501F4C-10FB-44BE-8C70-F9F0627D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365125"/>
            <a:ext cx="10728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924110-A9C6-46B8-A719-88A3C13AC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642" y="1825625"/>
            <a:ext cx="107281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2964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86FB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BC78F5-B1BD-419C-A2CC-96A712B7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" y="552090"/>
            <a:ext cx="10800272" cy="20875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70A7448-DBED-48CA-A455-970D4B81E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430" y="2708694"/>
            <a:ext cx="10800272" cy="2877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E496140-E19C-2C4F-9E52-9F5BB910327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0" y="5585791"/>
            <a:ext cx="1270000" cy="12700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33FC7B5-8EDA-034B-93FB-45B791A425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7018" y="5293018"/>
            <a:ext cx="1564982" cy="15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0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6AA7A96-3F20-44F9-B55F-DB770F070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174" y="433136"/>
            <a:ext cx="3974325" cy="2900614"/>
          </a:xfrm>
        </p:spPr>
        <p:txBody>
          <a:bodyPr/>
          <a:lstStyle/>
          <a:p>
            <a:r>
              <a:rPr lang="fi-FI" dirty="0"/>
              <a:t>Marttajärjestön strategia</a:t>
            </a:r>
          </a:p>
        </p:txBody>
      </p:sp>
      <p:pic>
        <p:nvPicPr>
          <p:cNvPr id="14" name="Kuvan paikkamerkki 13">
            <a:extLst>
              <a:ext uri="{FF2B5EF4-FFF2-40B4-BE49-F238E27FC236}">
                <a16:creationId xmlns:a16="http://schemas.microsoft.com/office/drawing/2014/main" id="{BEEFF204-F516-4253-9029-08355CDF76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147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405C67-305F-43D4-B85D-FCAF5CB9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Lupaus: Martat tekevät arjen tekoja huomista varten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E2D1A7-7310-4217-9874-E32E46D61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3028950"/>
            <a:ext cx="5173579" cy="3148013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Huominen arki rakentuu tämän päivän teoista. Tiedostamme maapallon rajat ja kohtuullisen kulutuksen välttämättömyyden. Toiminnassamme korostuvat käytännölliset ja vaikuttavat ratkaisut. Martat ovat muutoksen tekijöitä. </a:t>
            </a:r>
          </a:p>
        </p:txBody>
      </p:sp>
      <p:pic>
        <p:nvPicPr>
          <p:cNvPr id="17" name="Kuvan paikkamerkki 16" descr="Kuva, joka sisältää kohteen ulko, henkilö&#10;&#10;Kuvaus luotu automaattisesti">
            <a:extLst>
              <a:ext uri="{FF2B5EF4-FFF2-40B4-BE49-F238E27FC236}">
                <a16:creationId xmlns:a16="http://schemas.microsoft.com/office/drawing/2014/main" id="{719E57FE-2ECA-4617-AF49-5651D7ACE8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Kuvan paikkamerkki 18" descr="Kuva, joka sisältää kohteen kasvi, krysanteemi&#10;&#10;Kuvaus luotu automaattisesti">
            <a:extLst>
              <a:ext uri="{FF2B5EF4-FFF2-40B4-BE49-F238E27FC236}">
                <a16:creationId xmlns:a16="http://schemas.microsoft.com/office/drawing/2014/main" id="{9434C4A7-9B3A-4B00-86DD-B01ECCF48DD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Kuvan paikkamerkki 1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E676192-F1EA-4E0A-B7CE-02BA03A2B2A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Kuvan paikkamerkki 12" descr="Kuva, joka sisältää kohteen ruoka, hedelmä, marja, vihannes&#10;&#10;Kuvaus luotu automaattisesti">
            <a:extLst>
              <a:ext uri="{FF2B5EF4-FFF2-40B4-BE49-F238E27FC236}">
                <a16:creationId xmlns:a16="http://schemas.microsoft.com/office/drawing/2014/main" id="{C865C62E-6B15-48EE-9893-10362684E0A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7886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8C4C98-A3E1-4E37-A492-01A3DE070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2492375"/>
          </a:xfrm>
        </p:spPr>
        <p:txBody>
          <a:bodyPr>
            <a:noAutofit/>
          </a:bodyPr>
          <a:lstStyle/>
          <a:p>
            <a:r>
              <a:rPr lang="fi-FI" sz="3600" dirty="0"/>
              <a:t>Strateginen tavoite: Martat ovat hiilineutraalin kodin, ruoan ja kestävän kulutuksen osaaja. Vuonna 2035 asuminen Suomessa on hiilineutraalia.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C0D672-B34E-4001-B5B8-0F064F974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3086099"/>
            <a:ext cx="6605335" cy="30908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/>
              <a:t>STRATEGIA: </a:t>
            </a:r>
            <a:endParaRPr lang="fi-FI" dirty="0"/>
          </a:p>
          <a:p>
            <a:pPr lvl="0"/>
            <a:r>
              <a:rPr lang="fi-FI" dirty="0"/>
              <a:t>Tietoamme ja taitojamme käytetään ja kysytään. Vahvistamme osaamistamme rekrytoinneilla ja kouluttautumisella sekä tiedon hankinnalla.  </a:t>
            </a:r>
          </a:p>
          <a:p>
            <a:pPr lvl="0"/>
            <a:r>
              <a:rPr lang="fi-FI" dirty="0"/>
              <a:t>Hiilineutraali koti pitää sisällään konkreettisia ja vaikuttavia ratkaisuja resurssiviisauteen, energian säästämiseen, ruokaan, lajitteluun, kierrätykseen, korjaamiseen ja jakamistalouteen sekä uuden teknologian käyttämiseen.</a:t>
            </a:r>
          </a:p>
          <a:p>
            <a:pPr lvl="0"/>
            <a:r>
              <a:rPr lang="fi-FI" dirty="0"/>
              <a:t>Jokainen </a:t>
            </a:r>
            <a:r>
              <a:rPr lang="fi-FI" dirty="0" err="1"/>
              <a:t>martta</a:t>
            </a:r>
            <a:r>
              <a:rPr lang="fi-FI" dirty="0"/>
              <a:t> toimii kestävän kulutuksen käytännön ratkaisujen lähettiläänä ja saamme ihmiset muuttamaan arjen valintojaan. </a:t>
            </a:r>
          </a:p>
          <a:p>
            <a:pPr lvl="0"/>
            <a:r>
              <a:rPr lang="fi-FI" dirty="0"/>
              <a:t>Marttojen oma toiminta on kestävää ja resurssiviisasta kaikilla toiminnan tasoilla.</a:t>
            </a:r>
          </a:p>
        </p:txBody>
      </p:sp>
      <p:pic>
        <p:nvPicPr>
          <p:cNvPr id="6" name="Kuvan paikkamerkki 5" descr="Kuva, joka sisältää kohteen lelu&#10;&#10;Kuvaus luotu automaattisesti">
            <a:extLst>
              <a:ext uri="{FF2B5EF4-FFF2-40B4-BE49-F238E27FC236}">
                <a16:creationId xmlns:a16="http://schemas.microsoft.com/office/drawing/2014/main" id="{178C7F73-B9E2-42AD-B27F-09CA84EE21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319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ED2722-7D76-48E3-A16E-65BAD40E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3063875"/>
          </a:xfrm>
        </p:spPr>
        <p:txBody>
          <a:bodyPr>
            <a:noAutofit/>
          </a:bodyPr>
          <a:lstStyle/>
          <a:p>
            <a:r>
              <a:rPr lang="fi-FI" sz="3600" dirty="0"/>
              <a:t>Strateginen tavoite: </a:t>
            </a:r>
            <a:br>
              <a:rPr lang="fi-FI" sz="3600" i="1" dirty="0"/>
            </a:br>
            <a:r>
              <a:rPr lang="fi-FI" sz="3600" dirty="0"/>
              <a:t>Martat antavat valmiuksia varautua yhteiskunnan häiriötilanteisiin ja sään ääri-ilmiöihin. Martat on toimija osana kokonaisturvallisuutta.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423654-A6EB-4A45-8C53-59EB2AA6A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3638549"/>
            <a:ext cx="6605335" cy="25384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800" b="1" dirty="0"/>
              <a:t>STRATEGIA:</a:t>
            </a:r>
            <a:r>
              <a:rPr lang="fi-FI" sz="2800" dirty="0"/>
              <a:t> </a:t>
            </a:r>
          </a:p>
          <a:p>
            <a:pPr lvl="0"/>
            <a:r>
              <a:rPr lang="fi-FI" sz="2800" dirty="0"/>
              <a:t>Martat vahvistavat rooliaan osana kokonaisturvallisuutta ja osaamistaan arjen taidoissa sekä varautumisessa häiriö- ja poikkeustilanteisiin. </a:t>
            </a:r>
          </a:p>
          <a:p>
            <a:pPr lvl="0"/>
            <a:r>
              <a:rPr lang="fi-FI" sz="2800" dirty="0"/>
              <a:t>Martat jakavat tietoa ja kouluttavat varautumisesta ja kotivarasta. </a:t>
            </a:r>
          </a:p>
        </p:txBody>
      </p:sp>
      <p:pic>
        <p:nvPicPr>
          <p:cNvPr id="6" name="Kuvan paikkamerkki 5" descr="Kuva, joka sisältää kohteen seinä&#10;&#10;Kuvaus luotu automaattisesti">
            <a:extLst>
              <a:ext uri="{FF2B5EF4-FFF2-40B4-BE49-F238E27FC236}">
                <a16:creationId xmlns:a16="http://schemas.microsoft.com/office/drawing/2014/main" id="{B56231FC-4D69-4786-B350-10DDB9E221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707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93CB0A-92B0-4AC9-8440-B1F976B9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365125"/>
            <a:ext cx="5173579" cy="2675772"/>
          </a:xfrm>
        </p:spPr>
        <p:txBody>
          <a:bodyPr>
            <a:normAutofit/>
          </a:bodyPr>
          <a:lstStyle/>
          <a:p>
            <a:r>
              <a:rPr lang="fi-FI" dirty="0"/>
              <a:t>Lupaus: </a:t>
            </a:r>
            <a:br>
              <a:rPr lang="fi-FI" dirty="0"/>
            </a:br>
            <a:r>
              <a:rPr lang="fi-FI" dirty="0"/>
              <a:t>Martat kohtaavat ja mahdollistavat kohtaamisia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3D29E4-975B-4A71-829F-F4A76F5C4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3501189"/>
            <a:ext cx="5173579" cy="2675773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Kohtaamiset mahdollistavat ja tukevat toimintaa ilmaston rajojen ja kohtuullisuuden puolesta. Martat tekevät hyvää minulle, meille, lähiyhteisölleen ja maailmalle. </a:t>
            </a:r>
            <a:endParaRPr lang="fi-FI" sz="1600" dirty="0"/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5F154F90-0277-407A-8F24-97CF0BAB520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Kuvan paikkamerkki 30" descr="Kuva, joka sisältää kohteen henkilö, vanhempi&#10;&#10;Kuvaus luotu automaattisesti">
            <a:extLst>
              <a:ext uri="{FF2B5EF4-FFF2-40B4-BE49-F238E27FC236}">
                <a16:creationId xmlns:a16="http://schemas.microsoft.com/office/drawing/2014/main" id="{2CCE6824-58CA-418D-BE49-32A6922EBBD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Kuvan paikkamerkki 22">
            <a:extLst>
              <a:ext uri="{FF2B5EF4-FFF2-40B4-BE49-F238E27FC236}">
                <a16:creationId xmlns:a16="http://schemas.microsoft.com/office/drawing/2014/main" id="{CCFBDA6D-255C-43FE-94D8-446E00C8261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Kuvan paikkamerkki 28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12E896C7-6014-48B9-8262-8D5DDFEACA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85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295249-3DDB-4D2B-8823-DDE85A2E9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3273425"/>
          </a:xfrm>
        </p:spPr>
        <p:txBody>
          <a:bodyPr>
            <a:normAutofit/>
          </a:bodyPr>
          <a:lstStyle/>
          <a:p>
            <a:r>
              <a:rPr lang="fi-FI" sz="3600" dirty="0"/>
              <a:t>Strateginen tavoite: </a:t>
            </a:r>
            <a:br>
              <a:rPr lang="fi-FI" sz="3600" i="1" dirty="0"/>
            </a:br>
            <a:r>
              <a:rPr lang="fi-FI" sz="3600" dirty="0"/>
              <a:t>Nykyistä suurempi joukko toimii Marttojen tavoitteiden ja arvojen mukaisesti sekä ilmastokestävyyden ja kohtuullisuuden puolesta.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CD9D29-CD12-4480-B458-F4CBD5FCD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3952875"/>
            <a:ext cx="6605335" cy="22240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2800" b="1" dirty="0"/>
              <a:t>STRATEGIA:</a:t>
            </a:r>
            <a:r>
              <a:rPr lang="fi-FI" sz="2800" dirty="0"/>
              <a:t> </a:t>
            </a:r>
          </a:p>
          <a:p>
            <a:r>
              <a:rPr lang="fi-FI" sz="2800" dirty="0"/>
              <a:t>Marttailu mahdollistaa erilaisia, vaikuttavia ja sisältölähtöisiä kohtaamisia. On monenlaisia tapoja olla </a:t>
            </a:r>
            <a:r>
              <a:rPr lang="fi-FI" sz="2800" dirty="0" err="1"/>
              <a:t>martta</a:t>
            </a:r>
            <a:r>
              <a:rPr lang="fi-FI" sz="2800" dirty="0"/>
              <a:t>.</a:t>
            </a:r>
            <a:r>
              <a:rPr lang="fi-FI" sz="2800" dirty="0">
                <a:solidFill>
                  <a:srgbClr val="FF0000"/>
                </a:solidFill>
              </a:rPr>
              <a:t> </a:t>
            </a:r>
            <a:r>
              <a:rPr lang="fi-FI" sz="2800" dirty="0"/>
              <a:t>Perustana on yhdistyksissä tapahtuva toiminta. </a:t>
            </a:r>
          </a:p>
          <a:p>
            <a:r>
              <a:rPr lang="fi-FI" sz="2800" dirty="0"/>
              <a:t>Jäsenyyden rinnalle syntyy uudenlaisia, pidempi- tai lyhytkestoisia </a:t>
            </a:r>
            <a:r>
              <a:rPr lang="fi-FI" sz="2800" dirty="0" err="1"/>
              <a:t>marttailun</a:t>
            </a:r>
            <a:r>
              <a:rPr lang="fi-FI" sz="2800" dirty="0"/>
              <a:t> tapoja. Martat on lähellä ja laajalla. </a:t>
            </a:r>
          </a:p>
        </p:txBody>
      </p:sp>
      <p:pic>
        <p:nvPicPr>
          <p:cNvPr id="6" name="Kuvan paikkamerkki 5" descr="Kuva, joka sisältää kohteen teksti, henkilö, vanhempi&#10;&#10;Kuvaus luotu automaattisesti">
            <a:extLst>
              <a:ext uri="{FF2B5EF4-FFF2-40B4-BE49-F238E27FC236}">
                <a16:creationId xmlns:a16="http://schemas.microsoft.com/office/drawing/2014/main" id="{ED422876-F479-49CB-A230-24152E0D97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5456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A87F21-BF6F-4421-A2D5-B0984DA9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Lupaus: </a:t>
            </a:r>
            <a:br>
              <a:rPr lang="fi-FI" dirty="0"/>
            </a:br>
            <a:r>
              <a:rPr lang="fi-FI" dirty="0"/>
              <a:t>Martoille kaikki ovat yhdenvertaisia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FF7B9A-4B01-4AB3-A473-A5F5CBED5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3133725"/>
            <a:ext cx="5173579" cy="3043238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Voimaannutamme ja tuemme kaikkia elämään hyvää arkea. Edistämme tasa-arvoa ja yhdenvertaisuutta.</a:t>
            </a:r>
            <a:endParaRPr lang="fi-FI" sz="1600" dirty="0"/>
          </a:p>
          <a:p>
            <a:endParaRPr lang="fi-FI" dirty="0"/>
          </a:p>
        </p:txBody>
      </p:sp>
      <p:pic>
        <p:nvPicPr>
          <p:cNvPr id="15" name="Kuvan paikkamerkki 1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2D6B3656-CC8E-48CD-8E3D-56524DA50CD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Kuvan paikkamerkki 16" descr="Kuva, joka sisältää kohteen sulje&#10;&#10;Kuvaus luotu automaattisesti">
            <a:extLst>
              <a:ext uri="{FF2B5EF4-FFF2-40B4-BE49-F238E27FC236}">
                <a16:creationId xmlns:a16="http://schemas.microsoft.com/office/drawing/2014/main" id="{7C095DE8-6FE0-44AB-976F-43FB56F46AF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Kuvan paikkamerkki 12">
            <a:extLst>
              <a:ext uri="{FF2B5EF4-FFF2-40B4-BE49-F238E27FC236}">
                <a16:creationId xmlns:a16="http://schemas.microsoft.com/office/drawing/2014/main" id="{279D6BDE-D4FB-4A0C-BCDC-3D80C44B03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Kuvan paikkamerkki 26" descr="Kuva, joka sisältää kohteen henkilö, ateria&#10;&#10;Kuvaus luotu automaattisesti">
            <a:extLst>
              <a:ext uri="{FF2B5EF4-FFF2-40B4-BE49-F238E27FC236}">
                <a16:creationId xmlns:a16="http://schemas.microsoft.com/office/drawing/2014/main" id="{0D0EF95C-D56E-443A-8388-5DAA6BD0115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9773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BE5D63-4B51-48A5-A5DA-40C030A3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Strateginen tavoite: </a:t>
            </a:r>
            <a:br>
              <a:rPr lang="fi-FI" sz="3600" i="1" dirty="0"/>
            </a:br>
            <a:r>
              <a:rPr lang="fi-FI" sz="3600" dirty="0"/>
              <a:t>Olemme johtava yhdenvertaisen arjen edistäjä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A3F716-4EEF-4CA8-8E68-F93AF39C5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b="1" dirty="0"/>
              <a:t>STRATEGIA:</a:t>
            </a:r>
            <a:r>
              <a:rPr lang="fi-FI" sz="2800" dirty="0"/>
              <a:t> </a:t>
            </a:r>
          </a:p>
          <a:p>
            <a:pPr lvl="0"/>
            <a:r>
              <a:rPr lang="fi-FI" sz="2800" dirty="0"/>
              <a:t>Tuemme tehokkaalla neuvonnalla ja palvelutoiminnalla niitä, jotka erityisesti tarvitsevat tukea ja vähennämme yhteiskunnan eriarvoistumista.</a:t>
            </a:r>
          </a:p>
        </p:txBody>
      </p:sp>
      <p:pic>
        <p:nvPicPr>
          <p:cNvPr id="10" name="Kuvan paikkamerkki 9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38E28D7B-746D-4EDB-8124-0D09E80F1A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3458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CC564-B551-4AAF-BDCB-11486381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Strateginen tavoite: </a:t>
            </a:r>
            <a:br>
              <a:rPr lang="fi-FI" i="1" dirty="0"/>
            </a:br>
            <a:r>
              <a:rPr lang="fi-FI" dirty="0"/>
              <a:t>Marttailu kuuluu kaikille.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C0AB20-FEC8-42EA-9B14-D966CE1FD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800" b="1" dirty="0"/>
              <a:t>STRATEGIA:</a:t>
            </a:r>
            <a:r>
              <a:rPr lang="fi-FI" sz="2800" dirty="0"/>
              <a:t> </a:t>
            </a:r>
          </a:p>
          <a:p>
            <a:pPr lvl="0"/>
            <a:r>
              <a:rPr lang="fi-FI" sz="2800" dirty="0"/>
              <a:t>Edistämme tasa-arvoa ja yhdenvertaisuutta. </a:t>
            </a:r>
          </a:p>
          <a:p>
            <a:pPr lvl="0"/>
            <a:r>
              <a:rPr lang="fi-FI" sz="2800" dirty="0"/>
              <a:t>Mahdollistamme toimijuuden, yhdessä tekemisen ja yhteisöllisyyden kaikille iästä, sukupuolesta ja muusta taustasta riippumatta. </a:t>
            </a:r>
          </a:p>
          <a:p>
            <a:pPr lvl="0"/>
            <a:r>
              <a:rPr lang="fi-FI" sz="2800" dirty="0"/>
              <a:t>Meille ihmiset ovat toimijoita, eivät vain toiminnan kohteita. Vahvistamme yhdenvertaisuutta toiminnassamme ja näytämme sen viestinnässämme. </a:t>
            </a:r>
          </a:p>
        </p:txBody>
      </p:sp>
      <p:pic>
        <p:nvPicPr>
          <p:cNvPr id="13" name="Kuvan paikkamerkki 12" descr="Kuva, joka sisältää kohteen henkilö, sisä, kannettava, työskenteleminen&#10;&#10;Kuvaus luotu automaattisesti">
            <a:extLst>
              <a:ext uri="{FF2B5EF4-FFF2-40B4-BE49-F238E27FC236}">
                <a16:creationId xmlns:a16="http://schemas.microsoft.com/office/drawing/2014/main" id="{90DEFB7A-57B9-4E67-96DF-DCB5C15B62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Kuvan paikkamerkki 14">
            <a:extLst>
              <a:ext uri="{FF2B5EF4-FFF2-40B4-BE49-F238E27FC236}">
                <a16:creationId xmlns:a16="http://schemas.microsoft.com/office/drawing/2014/main" id="{488C5B76-7D9B-4886-A574-85417BF5D74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Kuvan paikkamerkki 8" descr="Kuva, joka sisältää kohteen ruoho, ulko, taivas, henkilö&#10;&#10;Kuvaus luotu automaattisesti">
            <a:extLst>
              <a:ext uri="{FF2B5EF4-FFF2-40B4-BE49-F238E27FC236}">
                <a16:creationId xmlns:a16="http://schemas.microsoft.com/office/drawing/2014/main" id="{8BDAF3DA-F1F3-4293-97AA-921A47414C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Kuvan paikkamerkki 10" descr="Kuva, joka sisältää kohteen ulko, ruoho, henkilö, seisominen&#10;&#10;Kuvaus luotu automaattisesti">
            <a:extLst>
              <a:ext uri="{FF2B5EF4-FFF2-40B4-BE49-F238E27FC236}">
                <a16:creationId xmlns:a16="http://schemas.microsoft.com/office/drawing/2014/main" id="{2C6B6965-FB11-4D73-B6B4-D55485255BC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7973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37351C6-F2C5-4974-837E-0C95D22E7D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id="{CEBB29A0-E89C-4333-8FDC-8C4FF80D765C}"/>
              </a:ext>
            </a:extLst>
          </p:cNvPr>
          <p:cNvGraphicFramePr/>
          <p:nvPr/>
        </p:nvGraphicFramePr>
        <p:xfrm>
          <a:off x="433304" y="269207"/>
          <a:ext cx="10713620" cy="2428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3FF1FBB5-C269-41EE-ABA0-1BD69679F9DF}"/>
              </a:ext>
            </a:extLst>
          </p:cNvPr>
          <p:cNvSpPr/>
          <p:nvPr/>
        </p:nvSpPr>
        <p:spPr>
          <a:xfrm>
            <a:off x="981074" y="2775660"/>
            <a:ext cx="3060000" cy="704850"/>
          </a:xfrm>
          <a:prstGeom prst="roundRect">
            <a:avLst/>
          </a:prstGeom>
          <a:solidFill>
            <a:srgbClr val="92D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Yhdessä tekemisen ilo 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614B1055-76AC-4B25-AAF8-FEE77244E0B1}"/>
              </a:ext>
            </a:extLst>
          </p:cNvPr>
          <p:cNvSpPr/>
          <p:nvPr/>
        </p:nvSpPr>
        <p:spPr>
          <a:xfrm>
            <a:off x="4250483" y="2772402"/>
            <a:ext cx="3060000" cy="704850"/>
          </a:xfrm>
          <a:prstGeom prst="roundRect">
            <a:avLst/>
          </a:prstGeom>
          <a:solidFill>
            <a:srgbClr val="92D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Kestävät valinnat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52A7B281-8BB9-40DF-8E14-6A2782A5FACE}"/>
              </a:ext>
            </a:extLst>
          </p:cNvPr>
          <p:cNvSpPr/>
          <p:nvPr/>
        </p:nvSpPr>
        <p:spPr>
          <a:xfrm>
            <a:off x="7519892" y="2772402"/>
            <a:ext cx="3060000" cy="704850"/>
          </a:xfrm>
          <a:prstGeom prst="roundRect">
            <a:avLst/>
          </a:prstGeom>
          <a:solidFill>
            <a:srgbClr val="92D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Avoimuus</a:t>
            </a:r>
            <a:r>
              <a:rPr kumimoji="0" lang="fi-FI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4BBE263F-4326-4F32-A9CA-96B505871BCC}"/>
              </a:ext>
            </a:extLst>
          </p:cNvPr>
          <p:cNvSpPr/>
          <p:nvPr/>
        </p:nvSpPr>
        <p:spPr>
          <a:xfrm>
            <a:off x="981074" y="3618748"/>
            <a:ext cx="9598818" cy="619126"/>
          </a:xfrm>
          <a:prstGeom prst="round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Lupaukset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958FAD55-623D-4630-B008-E1395652F23E}"/>
              </a:ext>
            </a:extLst>
          </p:cNvPr>
          <p:cNvSpPr/>
          <p:nvPr/>
        </p:nvSpPr>
        <p:spPr>
          <a:xfrm>
            <a:off x="981073" y="4428434"/>
            <a:ext cx="3060000" cy="1733551"/>
          </a:xfrm>
          <a:prstGeom prst="round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Martat tekevät arjen tekoja huomista varten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39DC2EAA-DE8C-4BD6-A28C-61C78D84D89D}"/>
              </a:ext>
            </a:extLst>
          </p:cNvPr>
          <p:cNvSpPr/>
          <p:nvPr/>
        </p:nvSpPr>
        <p:spPr>
          <a:xfrm>
            <a:off x="4250483" y="4397918"/>
            <a:ext cx="3060000" cy="1733551"/>
          </a:xfrm>
          <a:prstGeom prst="round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Martat kohtaavat ja mahdollistavat kohtaamisia 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AA08AE6D-B5B4-49D1-BF2E-05330E6DB2FA}"/>
              </a:ext>
            </a:extLst>
          </p:cNvPr>
          <p:cNvSpPr/>
          <p:nvPr/>
        </p:nvSpPr>
        <p:spPr>
          <a:xfrm>
            <a:off x="7519892" y="4397919"/>
            <a:ext cx="3060000" cy="1733551"/>
          </a:xfrm>
          <a:prstGeom prst="round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Martoille kaikki ovat yhdenvertaisia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431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0A5DD9-9712-4165-813D-4ADC168E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6"/>
            <a:ext cx="6605337" cy="1644650"/>
          </a:xfrm>
        </p:spPr>
        <p:txBody>
          <a:bodyPr>
            <a:normAutofit/>
          </a:bodyPr>
          <a:lstStyle/>
          <a:p>
            <a:r>
              <a:rPr lang="fi-FI" dirty="0"/>
              <a:t>Martat on kotitalousneuvontajärjestö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C1291D-6038-42FE-8960-E39C229BB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Edistämme kotien ja perheiden toimivaa ja kestävää arkea.</a:t>
            </a:r>
          </a:p>
          <a:p>
            <a:r>
              <a:rPr lang="fi-FI" dirty="0"/>
              <a:t>Toiminnassamme löytää ja oppii yhdessä tekemällä ne arjen tiedot ja taidot, jotka tekevät omasta elämästä rikkaampaa. </a:t>
            </a:r>
          </a:p>
          <a:p>
            <a:r>
              <a:rPr lang="fi-FI" dirty="0"/>
              <a:t>Arjen sujuminen antaa voimia toteuttaa niitä asioita, jotka ovat itselle elämässä tärkeitä. </a:t>
            </a:r>
          </a:p>
          <a:p>
            <a:r>
              <a:rPr lang="fi-FI" dirty="0" err="1"/>
              <a:t>Marttatoiminta</a:t>
            </a:r>
            <a:r>
              <a:rPr lang="fi-FI" dirty="0"/>
              <a:t> vahvistaa tulevaisuustaitoja ja jatkuvaa oppimista.</a:t>
            </a:r>
          </a:p>
          <a:p>
            <a:r>
              <a:rPr lang="fi-FI" dirty="0"/>
              <a:t>Martoissa tahto osata itse muuttuu toiminnaksi. </a:t>
            </a:r>
          </a:p>
        </p:txBody>
      </p:sp>
      <p:pic>
        <p:nvPicPr>
          <p:cNvPr id="8" name="Kuvan paikkamerkki 7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2117D0DE-4046-4C8A-92F0-E8DEE0CD14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36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A4838-87FE-485F-ACA5-BC5EE81CB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Martoissa ammattilaiset ja jäsenet toimivat rinta rinnan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7F38BE-70EC-42F0-AFDC-E8281EB03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Marttojen strategia on kaikkien </a:t>
            </a:r>
            <a:r>
              <a:rPr lang="fi-FI" dirty="0" err="1"/>
              <a:t>marttojen</a:t>
            </a:r>
            <a:r>
              <a:rPr lang="fi-FI" dirty="0"/>
              <a:t>, marttayhdistysten, </a:t>
            </a:r>
            <a:r>
              <a:rPr lang="fi-FI" dirty="0" err="1"/>
              <a:t>marttapiirien</a:t>
            </a:r>
            <a:r>
              <a:rPr lang="fi-FI" dirty="0"/>
              <a:t> ja Marttaliiton yhteinen. </a:t>
            </a:r>
          </a:p>
        </p:txBody>
      </p:sp>
      <p:pic>
        <p:nvPicPr>
          <p:cNvPr id="15" name="Kuvan paikkamerkki 14" descr="Kuva, joka sisältää kohteen henkilö, kuppi, ruoka, kahvi&#10;&#10;Kuvaus luotu automaattisesti">
            <a:extLst>
              <a:ext uri="{FF2B5EF4-FFF2-40B4-BE49-F238E27FC236}">
                <a16:creationId xmlns:a16="http://schemas.microsoft.com/office/drawing/2014/main" id="{D18E8679-60DF-4D77-964B-0896960075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Kuvan paikkamerkki 12">
            <a:extLst>
              <a:ext uri="{FF2B5EF4-FFF2-40B4-BE49-F238E27FC236}">
                <a16:creationId xmlns:a16="http://schemas.microsoft.com/office/drawing/2014/main" id="{AACC9619-08E2-4987-87D6-E4BCFA208D1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Kuvan paikkamerkki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CD3E630-302B-435C-BD79-28AF7EB7007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Kuvan paikkamerkki 6" descr="Kuva, joka sisältää kohteen keltainen&#10;&#10;Kuvaus luotu automaattisesti">
            <a:extLst>
              <a:ext uri="{FF2B5EF4-FFF2-40B4-BE49-F238E27FC236}">
                <a16:creationId xmlns:a16="http://schemas.microsoft.com/office/drawing/2014/main" id="{5127B357-6900-4107-861C-55A74DC024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246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8F63AACF-80B9-4C4B-8879-7544FE6469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4343" y="-2751"/>
            <a:ext cx="6091325" cy="342899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53D3EF9-C886-4EAC-81C6-996E4E627D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00011" cy="342900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F6C48A6E-8E34-46F0-911D-18797BC831CE}"/>
              </a:ext>
            </a:extLst>
          </p:cNvPr>
          <p:cNvSpPr txBox="1"/>
          <p:nvPr/>
        </p:nvSpPr>
        <p:spPr>
          <a:xfrm>
            <a:off x="162312" y="652668"/>
            <a:ext cx="57752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</a:rPr>
              <a:t>Ilmastonmuutos muuttuu akuutiksi kriisiksi, jonka seurauksena esimerkiksi sään ääri-ilmiöt lisääntyvät ja ilmastopakolaisuus kasvaa. 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15779E5-1606-46E3-87A7-CDD7E36FF3C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533" y="654299"/>
            <a:ext cx="6029467" cy="251786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62ABB3C7-F4AE-4319-B685-D76266F666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31751"/>
            <a:ext cx="6102625" cy="342624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8E6DAFE-55EC-4A2E-8988-84890E5057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62" y="4229662"/>
            <a:ext cx="5913633" cy="209110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3344814-FF76-458B-AF74-F6F145DD550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236" y="3431750"/>
            <a:ext cx="6090432" cy="342624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060D7A5-1B20-4915-8538-40D424BD4C0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511" y="4209541"/>
            <a:ext cx="5779509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3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AE419E6-6183-4A72-AE52-8FD427F218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5301"/>
            <a:ext cx="12287793" cy="88528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9D6CB1D-CD51-4111-A608-ABC029986E74}"/>
              </a:ext>
            </a:extLst>
          </p:cNvPr>
          <p:cNvSpPr txBox="1"/>
          <p:nvPr/>
        </p:nvSpPr>
        <p:spPr>
          <a:xfrm>
            <a:off x="576528" y="1179747"/>
            <a:ext cx="43879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Päämäärämme</a:t>
            </a:r>
            <a:b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Hyvä arki kuuluu kaikille.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628362D-4895-4B27-878F-7A0C847D8EA6}"/>
              </a:ext>
            </a:extLst>
          </p:cNvPr>
          <p:cNvSpPr txBox="1"/>
          <p:nvPr/>
        </p:nvSpPr>
        <p:spPr>
          <a:xfrm>
            <a:off x="576528" y="2360816"/>
            <a:ext cx="5240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Tehtävämme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Edistää kotien ja perheiden toimivaa ja kestävää arkea. </a:t>
            </a:r>
          </a:p>
        </p:txBody>
      </p:sp>
    </p:spTree>
    <p:extLst>
      <p:ext uri="{BB962C8B-B14F-4D97-AF65-F5344CB8AC3E}">
        <p14:creationId xmlns:p14="http://schemas.microsoft.com/office/powerpoint/2010/main" val="195211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A22E14-7F6E-47AD-A4CE-1030E47FE32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1147" y="624608"/>
            <a:ext cx="5173579" cy="2279176"/>
          </a:xfrm>
        </p:spPr>
        <p:txBody>
          <a:bodyPr>
            <a:normAutofit/>
          </a:bodyPr>
          <a:lstStyle/>
          <a:p>
            <a:r>
              <a:rPr lang="fi-FI" sz="5400" b="1" dirty="0">
                <a:solidFill>
                  <a:schemeClr val="accent1"/>
                </a:solidFill>
              </a:rPr>
              <a:t>Arvomme</a:t>
            </a:r>
          </a:p>
        </p:txBody>
      </p:sp>
      <p:pic>
        <p:nvPicPr>
          <p:cNvPr id="15" name="Kuvan paikkamerkki 14" descr="Kuva, joka sisältää kohteen henkilö, tanssija&#10;&#10;Kuvaus luotu automaattisesti">
            <a:extLst>
              <a:ext uri="{FF2B5EF4-FFF2-40B4-BE49-F238E27FC236}">
                <a16:creationId xmlns:a16="http://schemas.microsoft.com/office/drawing/2014/main" id="{CE361674-8700-424B-BA61-57A74536654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3563003"/>
            <a:ext cx="5991727" cy="3294997"/>
          </a:xfrm>
        </p:spPr>
      </p:pic>
      <p:pic>
        <p:nvPicPr>
          <p:cNvPr id="23" name="Kuvan paikkamerkki 22" descr="Kuva, joka sisältää kohteen henkilö, henkilöt, vanhempi&#10;&#10;Kuvaus luotu automaattisesti">
            <a:extLst>
              <a:ext uri="{FF2B5EF4-FFF2-40B4-BE49-F238E27FC236}">
                <a16:creationId xmlns:a16="http://schemas.microsoft.com/office/drawing/2014/main" id="{635B8110-1FBA-4C5B-899D-66C57068738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Kuvan paikkamerkki 26" descr="Kuva, joka sisältää kohteen ulko, ruoho, puu, henkilö&#10;&#10;Kuvaus luotu automaattisesti">
            <a:extLst>
              <a:ext uri="{FF2B5EF4-FFF2-40B4-BE49-F238E27FC236}">
                <a16:creationId xmlns:a16="http://schemas.microsoft.com/office/drawing/2014/main" id="{6F8AA6AF-6D22-477A-8447-76020FFC0B7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189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EBA1E5-7DD4-43AC-B849-CB43C4AD7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1" y="365124"/>
            <a:ext cx="5310939" cy="1949451"/>
          </a:xfrm>
        </p:spPr>
        <p:txBody>
          <a:bodyPr/>
          <a:lstStyle/>
          <a:p>
            <a:r>
              <a:rPr lang="fi-FI" dirty="0"/>
              <a:t>Yhdessä tekemisen ilo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313F34-432C-4C9C-B26B-44EDD0E93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895601"/>
            <a:ext cx="5173579" cy="3281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Martat on rohkea ja vahva yhteisö, jossa tehdään ja opitaan yhdessä. Martat muuttavat maailmaa tekemällä pieniä asioita isosti. Marttailu on hauskaa!</a:t>
            </a:r>
            <a:endParaRPr lang="fi-FI" sz="2800" dirty="0"/>
          </a:p>
        </p:txBody>
      </p:sp>
      <p:pic>
        <p:nvPicPr>
          <p:cNvPr id="6" name="Kuvan paikkamerkki 5" descr="Kuva, joka sisältää kohteen henkilö, tanssija&#10;&#10;Kuvaus luotu automaattisesti">
            <a:extLst>
              <a:ext uri="{FF2B5EF4-FFF2-40B4-BE49-F238E27FC236}">
                <a16:creationId xmlns:a16="http://schemas.microsoft.com/office/drawing/2014/main" id="{4AAA7F81-988B-43EF-9ED1-288A6F5321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01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1F25C2-E9C2-4606-97B7-412821AA8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365125"/>
            <a:ext cx="5173579" cy="2016126"/>
          </a:xfrm>
        </p:spPr>
        <p:txBody>
          <a:bodyPr/>
          <a:lstStyle/>
          <a:p>
            <a:r>
              <a:rPr lang="fi-FI" dirty="0"/>
              <a:t>Kestävät valinnat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5E1B76-4667-4CF7-9F2F-7B0796C3D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905125"/>
            <a:ext cx="5173579" cy="3271838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Marttojen toiminnan lähtökohtana ovat ympäristölle, taloudelle ja terveydelle kestävät valinnat. </a:t>
            </a:r>
          </a:p>
          <a:p>
            <a:endParaRPr lang="fi-FI" dirty="0"/>
          </a:p>
        </p:txBody>
      </p:sp>
      <p:pic>
        <p:nvPicPr>
          <p:cNvPr id="6" name="Kuvan paikkamerkki 5" descr="Kuva, joka sisältää kohteen ruoho, puu, ulko, metsä&#10;&#10;Kuvaus luotu automaattisesti">
            <a:extLst>
              <a:ext uri="{FF2B5EF4-FFF2-40B4-BE49-F238E27FC236}">
                <a16:creationId xmlns:a16="http://schemas.microsoft.com/office/drawing/2014/main" id="{AF3E1C16-5BC3-4DE6-AD20-FECF5105AE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6365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11D05B-00DE-47F1-B1AF-3CA30BFA0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365124"/>
            <a:ext cx="5173579" cy="1892301"/>
          </a:xfrm>
        </p:spPr>
        <p:txBody>
          <a:bodyPr/>
          <a:lstStyle/>
          <a:p>
            <a:r>
              <a:rPr lang="fi-FI" dirty="0"/>
              <a:t>Avoimuus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17ED0D-C5F0-431C-B798-2F69D60F0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809875"/>
            <a:ext cx="5173579" cy="3367088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Marttailu kuuluu kaikille. Neuvontamme ja tietomme on kaikille avointa. Toivotamme kaikki mukaan toimintaamme. </a:t>
            </a:r>
          </a:p>
          <a:p>
            <a:endParaRPr lang="fi-FI" dirty="0"/>
          </a:p>
        </p:txBody>
      </p:sp>
      <p:pic>
        <p:nvPicPr>
          <p:cNvPr id="6" name="Kuvan paikkamerkki 5" descr="Kuva, joka sisältää kohteen henkilö, henkilöt, vanhempi&#10;&#10;Kuvaus luotu automaattisesti">
            <a:extLst>
              <a:ext uri="{FF2B5EF4-FFF2-40B4-BE49-F238E27FC236}">
                <a16:creationId xmlns:a16="http://schemas.microsoft.com/office/drawing/2014/main" id="{6E5752A2-7A48-40C4-8399-5F24D153FC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6555980"/>
      </p:ext>
    </p:extLst>
  </p:cSld>
  <p:clrMapOvr>
    <a:masterClrMapping/>
  </p:clrMapOvr>
</p:sld>
</file>

<file path=ppt/theme/theme1.xml><?xml version="1.0" encoding="utf-8"?>
<a:theme xmlns:a="http://schemas.openxmlformats.org/drawingml/2006/main" name="1_Martat 2021 blanko esityspohja (testaukseen - Päivitetty 1.1.)">
  <a:themeElements>
    <a:clrScheme name="Martat - värit">
      <a:dk1>
        <a:sysClr val="windowText" lastClr="000000"/>
      </a:dk1>
      <a:lt1>
        <a:sysClr val="window" lastClr="FFFFFF"/>
      </a:lt1>
      <a:dk2>
        <a:srgbClr val="44546A"/>
      </a:dk2>
      <a:lt2>
        <a:srgbClr val="E9E8E4"/>
      </a:lt2>
      <a:accent1>
        <a:srgbClr val="286FB7"/>
      </a:accent1>
      <a:accent2>
        <a:srgbClr val="FF6319"/>
      </a:accent2>
      <a:accent3>
        <a:srgbClr val="EFC2E1"/>
      </a:accent3>
      <a:accent4>
        <a:srgbClr val="FECB00"/>
      </a:accent4>
      <a:accent5>
        <a:srgbClr val="99D6EA"/>
      </a:accent5>
      <a:accent6>
        <a:srgbClr val="00985F"/>
      </a:accent6>
      <a:hlink>
        <a:srgbClr val="286FB7"/>
      </a:hlink>
      <a:folHlink>
        <a:srgbClr val="FF631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tat 2021 blanko esityspohja (testaukseen - Päivitetty 1.1.)" id="{5D7D2DC6-5C5A-4387-A531-2D8A8EFD0AAC}" vid="{6383C745-4F10-4705-B99D-D541E0A5FB34}"/>
    </a:ext>
  </a:extLst>
</a:theme>
</file>

<file path=ppt/theme/theme2.xml><?xml version="1.0" encoding="utf-8"?>
<a:theme xmlns:a="http://schemas.openxmlformats.org/drawingml/2006/main" name="2_Office-teema">
  <a:themeElements>
    <a:clrScheme name="Martat">
      <a:dk1>
        <a:sysClr val="windowText" lastClr="000000"/>
      </a:dk1>
      <a:lt1>
        <a:sysClr val="window" lastClr="FFFFFF"/>
      </a:lt1>
      <a:dk2>
        <a:srgbClr val="286FB7"/>
      </a:dk2>
      <a:lt2>
        <a:srgbClr val="EFC2E1"/>
      </a:lt2>
      <a:accent1>
        <a:srgbClr val="286FB7"/>
      </a:accent1>
      <a:accent2>
        <a:srgbClr val="FF6319"/>
      </a:accent2>
      <a:accent3>
        <a:srgbClr val="65CFE9"/>
      </a:accent3>
      <a:accent4>
        <a:srgbClr val="FECB00"/>
      </a:accent4>
      <a:accent5>
        <a:srgbClr val="286FB7"/>
      </a:accent5>
      <a:accent6>
        <a:srgbClr val="64985F"/>
      </a:accent6>
      <a:hlink>
        <a:srgbClr val="65CFE9"/>
      </a:hlink>
      <a:folHlink>
        <a:srgbClr val="FF6319"/>
      </a:folHlink>
    </a:clrScheme>
    <a:fontScheme name="Martat 2019">
      <a:majorFont>
        <a:latin typeface="Corbel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6" id="{CDFDD4CE-8A32-402F-B40D-007B06D197BB}" vid="{F3108DBA-08A4-46E7-9EB3-BBFF7C9B16AB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Martat blanko esityspohja Power Point 2021 ohje</Template>
  <TotalTime>996</TotalTime>
  <Words>575</Words>
  <Application>Microsoft Office PowerPoint</Application>
  <PresentationFormat>Laajakuva</PresentationFormat>
  <Paragraphs>63</Paragraphs>
  <Slides>18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Corbel</vt:lpstr>
      <vt:lpstr>1_Martat 2021 blanko esityspohja (testaukseen - Päivitetty 1.1.)</vt:lpstr>
      <vt:lpstr>2_Office-teema</vt:lpstr>
      <vt:lpstr>Marttajärjestön strategia</vt:lpstr>
      <vt:lpstr>Martat on kotitalousneuvontajärjestö</vt:lpstr>
      <vt:lpstr>Martoissa ammattilaiset ja jäsenet toimivat rinta rinnan</vt:lpstr>
      <vt:lpstr>PowerPoint-esitys</vt:lpstr>
      <vt:lpstr>PowerPoint-esitys</vt:lpstr>
      <vt:lpstr>PowerPoint-esitys</vt:lpstr>
      <vt:lpstr>Yhdessä tekemisen ilo</vt:lpstr>
      <vt:lpstr>Kestävät valinnat</vt:lpstr>
      <vt:lpstr>Avoimuus</vt:lpstr>
      <vt:lpstr>Lupaus: Martat tekevät arjen tekoja huomista varten </vt:lpstr>
      <vt:lpstr>Strateginen tavoite: Martat ovat hiilineutraalin kodin, ruoan ja kestävän kulutuksen osaaja. Vuonna 2035 asuminen Suomessa on hiilineutraalia.</vt:lpstr>
      <vt:lpstr>Strateginen tavoite:  Martat antavat valmiuksia varautua yhteiskunnan häiriötilanteisiin ja sään ääri-ilmiöihin. Martat on toimija osana kokonaisturvallisuutta. </vt:lpstr>
      <vt:lpstr>Lupaus:  Martat kohtaavat ja mahdollistavat kohtaamisia</vt:lpstr>
      <vt:lpstr>Strateginen tavoite:  Nykyistä suurempi joukko toimii Marttojen tavoitteiden ja arvojen mukaisesti sekä ilmastokestävyyden ja kohtuullisuuden puolesta. </vt:lpstr>
      <vt:lpstr>Lupaus:  Martoille kaikki ovat yhdenvertaisia</vt:lpstr>
      <vt:lpstr>Strateginen tavoite:  Olemme johtava yhdenvertaisen arjen edistäjä</vt:lpstr>
      <vt:lpstr>Strateginen tavoite:  Marttailu kuuluu kaikille.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</dc:title>
  <dc:creator>Joonas Jylhä</dc:creator>
  <cp:lastModifiedBy>Reija Salovaara</cp:lastModifiedBy>
  <cp:revision>37</cp:revision>
  <dcterms:created xsi:type="dcterms:W3CDTF">2020-10-26T05:34:20Z</dcterms:created>
  <dcterms:modified xsi:type="dcterms:W3CDTF">2021-06-03T13:31:08Z</dcterms:modified>
</cp:coreProperties>
</file>