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22"/>
  </p:notesMasterIdLst>
  <p:sldIdLst>
    <p:sldId id="1604" r:id="rId6"/>
    <p:sldId id="1625" r:id="rId7"/>
    <p:sldId id="1613" r:id="rId8"/>
    <p:sldId id="1626" r:id="rId9"/>
    <p:sldId id="939" r:id="rId10"/>
    <p:sldId id="1624" r:id="rId11"/>
    <p:sldId id="940" r:id="rId12"/>
    <p:sldId id="1603" r:id="rId13"/>
    <p:sldId id="1600" r:id="rId14"/>
    <p:sldId id="1602" r:id="rId15"/>
    <p:sldId id="1619" r:id="rId16"/>
    <p:sldId id="1620" r:id="rId17"/>
    <p:sldId id="1622" r:id="rId18"/>
    <p:sldId id="1627" r:id="rId19"/>
    <p:sldId id="1628" r:id="rId20"/>
    <p:sldId id="941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7F246-090E-4BD3-BB3A-6C4EFDDAE2D1}" v="6" dt="2021-11-15T14:17:25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a Salovaara" userId="2f16d081-ec9c-4fe7-bd0a-d37508097a0a" providerId="ADAL" clId="{A1E7F246-090E-4BD3-BB3A-6C4EFDDAE2D1}"/>
    <pc:docChg chg="custSel addSld delSld modSld sldOrd">
      <pc:chgData name="Reija Salovaara" userId="2f16d081-ec9c-4fe7-bd0a-d37508097a0a" providerId="ADAL" clId="{A1E7F246-090E-4BD3-BB3A-6C4EFDDAE2D1}" dt="2021-11-15T14:16:47.751" v="118" actId="20577"/>
      <pc:docMkLst>
        <pc:docMk/>
      </pc:docMkLst>
      <pc:sldChg chg="ord">
        <pc:chgData name="Reija Salovaara" userId="2f16d081-ec9c-4fe7-bd0a-d37508097a0a" providerId="ADAL" clId="{A1E7F246-090E-4BD3-BB3A-6C4EFDDAE2D1}" dt="2021-10-25T12:21:32.704" v="54"/>
        <pc:sldMkLst>
          <pc:docMk/>
          <pc:sldMk cId="3467411747" sldId="940"/>
        </pc:sldMkLst>
      </pc:sldChg>
      <pc:sldChg chg="modSp mod">
        <pc:chgData name="Reija Salovaara" userId="2f16d081-ec9c-4fe7-bd0a-d37508097a0a" providerId="ADAL" clId="{A1E7F246-090E-4BD3-BB3A-6C4EFDDAE2D1}" dt="2021-11-03T14:20:02.920" v="94" actId="20577"/>
        <pc:sldMkLst>
          <pc:docMk/>
          <pc:sldMk cId="1406414446" sldId="941"/>
        </pc:sldMkLst>
        <pc:spChg chg="mod">
          <ac:chgData name="Reija Salovaara" userId="2f16d081-ec9c-4fe7-bd0a-d37508097a0a" providerId="ADAL" clId="{A1E7F246-090E-4BD3-BB3A-6C4EFDDAE2D1}" dt="2021-11-03T14:20:02.920" v="94" actId="20577"/>
          <ac:spMkLst>
            <pc:docMk/>
            <pc:sldMk cId="1406414446" sldId="941"/>
            <ac:spMk id="3" creationId="{A173CDA2-9C79-47B2-BCA1-E110A1AC65A1}"/>
          </ac:spMkLst>
        </pc:spChg>
      </pc:sldChg>
      <pc:sldChg chg="modSp mod">
        <pc:chgData name="Reija Salovaara" userId="2f16d081-ec9c-4fe7-bd0a-d37508097a0a" providerId="ADAL" clId="{A1E7F246-090E-4BD3-BB3A-6C4EFDDAE2D1}" dt="2021-11-15T14:16:47.751" v="118" actId="20577"/>
        <pc:sldMkLst>
          <pc:docMk/>
          <pc:sldMk cId="2353147058" sldId="1604"/>
        </pc:sldMkLst>
        <pc:spChg chg="mod">
          <ac:chgData name="Reija Salovaara" userId="2f16d081-ec9c-4fe7-bd0a-d37508097a0a" providerId="ADAL" clId="{A1E7F246-090E-4BD3-BB3A-6C4EFDDAE2D1}" dt="2021-11-15T14:16:47.751" v="118" actId="20577"/>
          <ac:spMkLst>
            <pc:docMk/>
            <pc:sldMk cId="2353147058" sldId="1604"/>
            <ac:spMk id="16" creationId="{F49BAD60-D3F1-4D80-AC92-7724E1E76A9D}"/>
          </ac:spMkLst>
        </pc:spChg>
      </pc:sldChg>
      <pc:sldChg chg="addSp delSp modSp mod">
        <pc:chgData name="Reija Salovaara" userId="2f16d081-ec9c-4fe7-bd0a-d37508097a0a" providerId="ADAL" clId="{A1E7F246-090E-4BD3-BB3A-6C4EFDDAE2D1}" dt="2021-11-04T12:13:38.602" v="111"/>
        <pc:sldMkLst>
          <pc:docMk/>
          <pc:sldMk cId="1609813060" sldId="1619"/>
        </pc:sldMkLst>
        <pc:spChg chg="mod">
          <ac:chgData name="Reija Salovaara" userId="2f16d081-ec9c-4fe7-bd0a-d37508097a0a" providerId="ADAL" clId="{A1E7F246-090E-4BD3-BB3A-6C4EFDDAE2D1}" dt="2021-11-04T12:01:59.227" v="108" actId="255"/>
          <ac:spMkLst>
            <pc:docMk/>
            <pc:sldMk cId="1609813060" sldId="1619"/>
            <ac:spMk id="3" creationId="{8343E978-68C5-4756-8C10-4CB428083512}"/>
          </ac:spMkLst>
        </pc:spChg>
        <pc:spChg chg="add mod">
          <ac:chgData name="Reija Salovaara" userId="2f16d081-ec9c-4fe7-bd0a-d37508097a0a" providerId="ADAL" clId="{A1E7F246-090E-4BD3-BB3A-6C4EFDDAE2D1}" dt="2021-11-04T12:13:37.963" v="110" actId="478"/>
          <ac:spMkLst>
            <pc:docMk/>
            <pc:sldMk cId="1609813060" sldId="1619"/>
            <ac:spMk id="5" creationId="{F7CAA1BD-5829-44F3-8AF4-47AAFF1B98A3}"/>
          </ac:spMkLst>
        </pc:spChg>
        <pc:picChg chg="del">
          <ac:chgData name="Reija Salovaara" userId="2f16d081-ec9c-4fe7-bd0a-d37508097a0a" providerId="ADAL" clId="{A1E7F246-090E-4BD3-BB3A-6C4EFDDAE2D1}" dt="2021-11-04T12:13:37.963" v="110" actId="478"/>
          <ac:picMkLst>
            <pc:docMk/>
            <pc:sldMk cId="1609813060" sldId="1619"/>
            <ac:picMk id="7" creationId="{F32A7C2D-7DBA-4BEF-90EE-0C3ED21738C0}"/>
          </ac:picMkLst>
        </pc:picChg>
        <pc:picChg chg="add mod">
          <ac:chgData name="Reija Salovaara" userId="2f16d081-ec9c-4fe7-bd0a-d37508097a0a" providerId="ADAL" clId="{A1E7F246-090E-4BD3-BB3A-6C4EFDDAE2D1}" dt="2021-11-04T12:13:38.602" v="111"/>
          <ac:picMkLst>
            <pc:docMk/>
            <pc:sldMk cId="1609813060" sldId="1619"/>
            <ac:picMk id="10" creationId="{ABD662D1-FEB2-4989-8F21-C2BCC07B0B1D}"/>
          </ac:picMkLst>
        </pc:picChg>
      </pc:sldChg>
      <pc:sldChg chg="modSp mod">
        <pc:chgData name="Reija Salovaara" userId="2f16d081-ec9c-4fe7-bd0a-d37508097a0a" providerId="ADAL" clId="{A1E7F246-090E-4BD3-BB3A-6C4EFDDAE2D1}" dt="2021-10-25T12:21:05.573" v="52" actId="20577"/>
        <pc:sldMkLst>
          <pc:docMk/>
          <pc:sldMk cId="1315175840" sldId="1624"/>
        </pc:sldMkLst>
        <pc:spChg chg="mod">
          <ac:chgData name="Reija Salovaara" userId="2f16d081-ec9c-4fe7-bd0a-d37508097a0a" providerId="ADAL" clId="{A1E7F246-090E-4BD3-BB3A-6C4EFDDAE2D1}" dt="2021-10-25T12:21:05.573" v="52" actId="20577"/>
          <ac:spMkLst>
            <pc:docMk/>
            <pc:sldMk cId="1315175840" sldId="1624"/>
            <ac:spMk id="3" creationId="{B9A3E134-EFA9-46FB-904B-832722D029A8}"/>
          </ac:spMkLst>
        </pc:spChg>
      </pc:sldChg>
      <pc:sldChg chg="modSp mod">
        <pc:chgData name="Reija Salovaara" userId="2f16d081-ec9c-4fe7-bd0a-d37508097a0a" providerId="ADAL" clId="{A1E7F246-090E-4BD3-BB3A-6C4EFDDAE2D1}" dt="2021-11-04T12:03:00.625" v="109" actId="20577"/>
        <pc:sldMkLst>
          <pc:docMk/>
          <pc:sldMk cId="638171929" sldId="1627"/>
        </pc:sldMkLst>
        <pc:spChg chg="mod">
          <ac:chgData name="Reija Salovaara" userId="2f16d081-ec9c-4fe7-bd0a-d37508097a0a" providerId="ADAL" clId="{A1E7F246-090E-4BD3-BB3A-6C4EFDDAE2D1}" dt="2021-11-04T12:03:00.625" v="109" actId="20577"/>
          <ac:spMkLst>
            <pc:docMk/>
            <pc:sldMk cId="638171929" sldId="1627"/>
            <ac:spMk id="3" creationId="{6B23BBD9-2708-4ACA-9221-19D4436D6D81}"/>
          </ac:spMkLst>
        </pc:spChg>
      </pc:sldChg>
      <pc:sldChg chg="del">
        <pc:chgData name="Reija Salovaara" userId="2f16d081-ec9c-4fe7-bd0a-d37508097a0a" providerId="ADAL" clId="{A1E7F246-090E-4BD3-BB3A-6C4EFDDAE2D1}" dt="2021-09-29T12:19:54.175" v="0" actId="47"/>
        <pc:sldMkLst>
          <pc:docMk/>
          <pc:sldMk cId="2362734588" sldId="1629"/>
        </pc:sldMkLst>
      </pc:sldChg>
      <pc:sldChg chg="addSp delSp modSp new del">
        <pc:chgData name="Reija Salovaara" userId="2f16d081-ec9c-4fe7-bd0a-d37508097a0a" providerId="ADAL" clId="{A1E7F246-090E-4BD3-BB3A-6C4EFDDAE2D1}" dt="2021-11-03T13:10:38.465" v="57" actId="47"/>
        <pc:sldMkLst>
          <pc:docMk/>
          <pc:sldMk cId="3071456030" sldId="1629"/>
        </pc:sldMkLst>
        <pc:spChg chg="del">
          <ac:chgData name="Reija Salovaara" userId="2f16d081-ec9c-4fe7-bd0a-d37508097a0a" providerId="ADAL" clId="{A1E7F246-090E-4BD3-BB3A-6C4EFDDAE2D1}" dt="2021-11-03T13:10:35.886" v="56" actId="931"/>
          <ac:spMkLst>
            <pc:docMk/>
            <pc:sldMk cId="3071456030" sldId="1629"/>
            <ac:spMk id="2" creationId="{5712D4B8-1F45-42AF-8776-D9AF4891562F}"/>
          </ac:spMkLst>
        </pc:spChg>
        <pc:picChg chg="add mod">
          <ac:chgData name="Reija Salovaara" userId="2f16d081-ec9c-4fe7-bd0a-d37508097a0a" providerId="ADAL" clId="{A1E7F246-090E-4BD3-BB3A-6C4EFDDAE2D1}" dt="2021-11-03T13:10:35.886" v="56" actId="931"/>
          <ac:picMkLst>
            <pc:docMk/>
            <pc:sldMk cId="3071456030" sldId="1629"/>
            <ac:picMk id="6" creationId="{16F78D26-253E-4285-8D07-3A21AF7E36C0}"/>
          </ac:picMkLst>
        </pc:picChg>
      </pc:sldChg>
    </pc:docChg>
  </pc:docChgLst>
  <pc:docChgLst>
    <pc:chgData name="Reija Salovaara" userId="2f16d081-ec9c-4fe7-bd0a-d37508097a0a" providerId="ADAL" clId="{D63CAA90-5CAC-4DE9-B4C9-366CEAC6C401}"/>
    <pc:docChg chg="undo custSel addSld delSld modSld sldOrd">
      <pc:chgData name="Reija Salovaara" userId="2f16d081-ec9c-4fe7-bd0a-d37508097a0a" providerId="ADAL" clId="{D63CAA90-5CAC-4DE9-B4C9-366CEAC6C401}" dt="2021-06-22T14:51:47.614" v="1301" actId="1076"/>
      <pc:docMkLst>
        <pc:docMk/>
      </pc:docMkLst>
      <pc:sldChg chg="modSp mod">
        <pc:chgData name="Reija Salovaara" userId="2f16d081-ec9c-4fe7-bd0a-d37508097a0a" providerId="ADAL" clId="{D63CAA90-5CAC-4DE9-B4C9-366CEAC6C401}" dt="2021-06-15T08:56:29.127" v="290" actId="255"/>
        <pc:sldMkLst>
          <pc:docMk/>
          <pc:sldMk cId="2754666865" sldId="939"/>
        </pc:sldMkLst>
        <pc:spChg chg="mod">
          <ac:chgData name="Reija Salovaara" userId="2f16d081-ec9c-4fe7-bd0a-d37508097a0a" providerId="ADAL" clId="{D63CAA90-5CAC-4DE9-B4C9-366CEAC6C401}" dt="2021-06-15T08:55:33.315" v="275" actId="114"/>
          <ac:spMkLst>
            <pc:docMk/>
            <pc:sldMk cId="2754666865" sldId="939"/>
            <ac:spMk id="2" creationId="{B47B47A5-722F-4FC3-848E-632160FEA13A}"/>
          </ac:spMkLst>
        </pc:spChg>
        <pc:spChg chg="mod">
          <ac:chgData name="Reija Salovaara" userId="2f16d081-ec9c-4fe7-bd0a-d37508097a0a" providerId="ADAL" clId="{D63CAA90-5CAC-4DE9-B4C9-366CEAC6C401}" dt="2021-06-15T08:56:29.127" v="290" actId="255"/>
          <ac:spMkLst>
            <pc:docMk/>
            <pc:sldMk cId="2754666865" sldId="939"/>
            <ac:spMk id="3" creationId="{B5E9F13F-B5C2-4413-B3DD-C5E562F08F80}"/>
          </ac:spMkLst>
        </pc:spChg>
      </pc:sldChg>
      <pc:sldChg chg="modSp mod">
        <pc:chgData name="Reija Salovaara" userId="2f16d081-ec9c-4fe7-bd0a-d37508097a0a" providerId="ADAL" clId="{D63CAA90-5CAC-4DE9-B4C9-366CEAC6C401}" dt="2021-06-15T10:39:22.178" v="1047" actId="14100"/>
        <pc:sldMkLst>
          <pc:docMk/>
          <pc:sldMk cId="1406414446" sldId="941"/>
        </pc:sldMkLst>
        <pc:spChg chg="mod">
          <ac:chgData name="Reija Salovaara" userId="2f16d081-ec9c-4fe7-bd0a-d37508097a0a" providerId="ADAL" clId="{D63CAA90-5CAC-4DE9-B4C9-366CEAC6C401}" dt="2021-06-15T10:39:22.178" v="1047" actId="14100"/>
          <ac:spMkLst>
            <pc:docMk/>
            <pc:sldMk cId="1406414446" sldId="941"/>
            <ac:spMk id="2" creationId="{EE061826-48E1-4DD6-900A-A0CA65681BD8}"/>
          </ac:spMkLst>
        </pc:spChg>
        <pc:spChg chg="mod">
          <ac:chgData name="Reija Salovaara" userId="2f16d081-ec9c-4fe7-bd0a-d37508097a0a" providerId="ADAL" clId="{D63CAA90-5CAC-4DE9-B4C9-366CEAC6C401}" dt="2021-06-15T10:39:16.537" v="1046" actId="20577"/>
          <ac:spMkLst>
            <pc:docMk/>
            <pc:sldMk cId="1406414446" sldId="941"/>
            <ac:spMk id="3" creationId="{A173CDA2-9C79-47B2-BCA1-E110A1AC65A1}"/>
          </ac:spMkLst>
        </pc:spChg>
      </pc:sldChg>
      <pc:sldChg chg="addSp delSp modSp mod">
        <pc:chgData name="Reija Salovaara" userId="2f16d081-ec9c-4fe7-bd0a-d37508097a0a" providerId="ADAL" clId="{D63CAA90-5CAC-4DE9-B4C9-366CEAC6C401}" dt="2021-06-15T09:26:49.792" v="868" actId="14100"/>
        <pc:sldMkLst>
          <pc:docMk/>
          <pc:sldMk cId="1803693090" sldId="1600"/>
        </pc:sldMkLst>
        <pc:spChg chg="mod">
          <ac:chgData name="Reija Salovaara" userId="2f16d081-ec9c-4fe7-bd0a-d37508097a0a" providerId="ADAL" clId="{D63CAA90-5CAC-4DE9-B4C9-366CEAC6C401}" dt="2021-06-15T09:26:49.792" v="868" actId="14100"/>
          <ac:spMkLst>
            <pc:docMk/>
            <pc:sldMk cId="1803693090" sldId="1600"/>
            <ac:spMk id="3" creationId="{00511877-F106-46A4-8A90-211DD2BFE8AB}"/>
          </ac:spMkLst>
        </pc:spChg>
        <pc:spChg chg="add del mod">
          <ac:chgData name="Reija Salovaara" userId="2f16d081-ec9c-4fe7-bd0a-d37508097a0a" providerId="ADAL" clId="{D63CAA90-5CAC-4DE9-B4C9-366CEAC6C401}" dt="2021-06-15T09:08:53.291" v="446" actId="931"/>
          <ac:spMkLst>
            <pc:docMk/>
            <pc:sldMk cId="1803693090" sldId="1600"/>
            <ac:spMk id="5" creationId="{C0549147-E259-427C-B090-DA54F081E0F2}"/>
          </ac:spMkLst>
        </pc:spChg>
        <pc:spChg chg="add del mod">
          <ac:chgData name="Reija Salovaara" userId="2f16d081-ec9c-4fe7-bd0a-d37508097a0a" providerId="ADAL" clId="{D63CAA90-5CAC-4DE9-B4C9-366CEAC6C401}" dt="2021-06-15T09:08:04.866" v="440" actId="931"/>
          <ac:spMkLst>
            <pc:docMk/>
            <pc:sldMk cId="1803693090" sldId="1600"/>
            <ac:spMk id="7" creationId="{014FE1C9-2C3D-445F-89C7-34487D6062C3}"/>
          </ac:spMkLst>
        </pc:spChg>
        <pc:spChg chg="add del mod">
          <ac:chgData name="Reija Salovaara" userId="2f16d081-ec9c-4fe7-bd0a-d37508097a0a" providerId="ADAL" clId="{D63CAA90-5CAC-4DE9-B4C9-366CEAC6C401}" dt="2021-06-15T09:08:16.082" v="443" actId="931"/>
          <ac:spMkLst>
            <pc:docMk/>
            <pc:sldMk cId="1803693090" sldId="1600"/>
            <ac:spMk id="9" creationId="{CDE63E26-6E4B-46D6-998D-6AF634255860}"/>
          </ac:spMkLst>
        </pc:spChg>
        <pc:picChg chg="del">
          <ac:chgData name="Reija Salovaara" userId="2f16d081-ec9c-4fe7-bd0a-d37508097a0a" providerId="ADAL" clId="{D63CAA90-5CAC-4DE9-B4C9-366CEAC6C401}" dt="2021-06-15T09:07:15.704" v="438" actId="478"/>
          <ac:picMkLst>
            <pc:docMk/>
            <pc:sldMk cId="1803693090" sldId="1600"/>
            <ac:picMk id="10" creationId="{22C06EA1-DA4A-4763-BA4E-F96FF6AA5730}"/>
          </ac:picMkLst>
        </pc:picChg>
        <pc:picChg chg="add mod">
          <ac:chgData name="Reija Salovaara" userId="2f16d081-ec9c-4fe7-bd0a-d37508097a0a" providerId="ADAL" clId="{D63CAA90-5CAC-4DE9-B4C9-366CEAC6C401}" dt="2021-06-15T09:08:07.171" v="442" actId="962"/>
          <ac:picMkLst>
            <pc:docMk/>
            <pc:sldMk cId="1803693090" sldId="1600"/>
            <ac:picMk id="12" creationId="{2FFC9C67-A182-4AAF-9961-3D4498B34CB1}"/>
          </ac:picMkLst>
        </pc:picChg>
        <pc:picChg chg="add mod">
          <ac:chgData name="Reija Salovaara" userId="2f16d081-ec9c-4fe7-bd0a-d37508097a0a" providerId="ADAL" clId="{D63CAA90-5CAC-4DE9-B4C9-366CEAC6C401}" dt="2021-06-15T09:08:18.971" v="445" actId="962"/>
          <ac:picMkLst>
            <pc:docMk/>
            <pc:sldMk cId="1803693090" sldId="1600"/>
            <ac:picMk id="14" creationId="{ABD95614-A395-4AB5-86FD-F10457E81D93}"/>
          </ac:picMkLst>
        </pc:picChg>
        <pc:picChg chg="add mod">
          <ac:chgData name="Reija Salovaara" userId="2f16d081-ec9c-4fe7-bd0a-d37508097a0a" providerId="ADAL" clId="{D63CAA90-5CAC-4DE9-B4C9-366CEAC6C401}" dt="2021-06-15T09:08:53.291" v="446" actId="931"/>
          <ac:picMkLst>
            <pc:docMk/>
            <pc:sldMk cId="1803693090" sldId="1600"/>
            <ac:picMk id="16" creationId="{A2E96CBE-F39D-4227-BDEC-435B31A4B154}"/>
          </ac:picMkLst>
        </pc:picChg>
        <pc:picChg chg="del">
          <ac:chgData name="Reija Salovaara" userId="2f16d081-ec9c-4fe7-bd0a-d37508097a0a" providerId="ADAL" clId="{D63CAA90-5CAC-4DE9-B4C9-366CEAC6C401}" dt="2021-06-15T09:07:17.208" v="439" actId="478"/>
          <ac:picMkLst>
            <pc:docMk/>
            <pc:sldMk cId="1803693090" sldId="1600"/>
            <ac:picMk id="31" creationId="{B273F1B3-A73A-452A-9856-B17C92675364}"/>
          </ac:picMkLst>
        </pc:picChg>
        <pc:picChg chg="del">
          <ac:chgData name="Reija Salovaara" userId="2f16d081-ec9c-4fe7-bd0a-d37508097a0a" providerId="ADAL" clId="{D63CAA90-5CAC-4DE9-B4C9-366CEAC6C401}" dt="2021-06-15T09:07:14.246" v="437" actId="478"/>
          <ac:picMkLst>
            <pc:docMk/>
            <pc:sldMk cId="1803693090" sldId="1600"/>
            <ac:picMk id="32" creationId="{4B2F462B-7553-4668-A11D-0DBDC0AA2C14}"/>
          </ac:picMkLst>
        </pc:picChg>
      </pc:sldChg>
      <pc:sldChg chg="addSp delSp modSp mod">
        <pc:chgData name="Reija Salovaara" userId="2f16d081-ec9c-4fe7-bd0a-d37508097a0a" providerId="ADAL" clId="{D63CAA90-5CAC-4DE9-B4C9-366CEAC6C401}" dt="2021-06-15T09:09:38.635" v="456" actId="1076"/>
        <pc:sldMkLst>
          <pc:docMk/>
          <pc:sldMk cId="383841365" sldId="1602"/>
        </pc:sldMkLst>
        <pc:spChg chg="add del mod">
          <ac:chgData name="Reija Salovaara" userId="2f16d081-ec9c-4fe7-bd0a-d37508097a0a" providerId="ADAL" clId="{D63CAA90-5CAC-4DE9-B4C9-366CEAC6C401}" dt="2021-06-15T09:09:30.302" v="452" actId="931"/>
          <ac:spMkLst>
            <pc:docMk/>
            <pc:sldMk cId="383841365" sldId="1602"/>
            <ac:spMk id="5" creationId="{33341447-40A3-43D2-BC10-E8F191455575}"/>
          </ac:spMkLst>
        </pc:spChg>
        <pc:spChg chg="add del mod">
          <ac:chgData name="Reija Salovaara" userId="2f16d081-ec9c-4fe7-bd0a-d37508097a0a" providerId="ADAL" clId="{D63CAA90-5CAC-4DE9-B4C9-366CEAC6C401}" dt="2021-06-15T09:09:18.942" v="449" actId="931"/>
          <ac:spMkLst>
            <pc:docMk/>
            <pc:sldMk cId="383841365" sldId="1602"/>
            <ac:spMk id="7" creationId="{0E4BCF09-A1F7-45A7-B0FB-B4BB078EFA07}"/>
          </ac:spMkLst>
        </pc:spChg>
        <pc:picChg chg="del">
          <ac:chgData name="Reija Salovaara" userId="2f16d081-ec9c-4fe7-bd0a-d37508097a0a" providerId="ADAL" clId="{D63CAA90-5CAC-4DE9-B4C9-366CEAC6C401}" dt="2021-06-15T09:09:08.880" v="448" actId="478"/>
          <ac:picMkLst>
            <pc:docMk/>
            <pc:sldMk cId="383841365" sldId="1602"/>
            <ac:picMk id="9" creationId="{11EF2BE3-870E-48E3-BEA0-AD4C695DA23C}"/>
          </ac:picMkLst>
        </pc:picChg>
        <pc:picChg chg="add mod">
          <ac:chgData name="Reija Salovaara" userId="2f16d081-ec9c-4fe7-bd0a-d37508097a0a" providerId="ADAL" clId="{D63CAA90-5CAC-4DE9-B4C9-366CEAC6C401}" dt="2021-06-15T09:09:21.656" v="451" actId="962"/>
          <ac:picMkLst>
            <pc:docMk/>
            <pc:sldMk cId="383841365" sldId="1602"/>
            <ac:picMk id="10" creationId="{C51809A9-DCA3-420E-9342-A2F4FC45402C}"/>
          </ac:picMkLst>
        </pc:picChg>
        <pc:picChg chg="del">
          <ac:chgData name="Reija Salovaara" userId="2f16d081-ec9c-4fe7-bd0a-d37508097a0a" providerId="ADAL" clId="{D63CAA90-5CAC-4DE9-B4C9-366CEAC6C401}" dt="2021-06-15T09:09:07.345" v="447" actId="478"/>
          <ac:picMkLst>
            <pc:docMk/>
            <pc:sldMk cId="383841365" sldId="1602"/>
            <ac:picMk id="11" creationId="{DDCD2293-E462-4846-B6C7-CBD8D2F56F1B}"/>
          </ac:picMkLst>
        </pc:picChg>
        <pc:picChg chg="add mod">
          <ac:chgData name="Reija Salovaara" userId="2f16d081-ec9c-4fe7-bd0a-d37508097a0a" providerId="ADAL" clId="{D63CAA90-5CAC-4DE9-B4C9-366CEAC6C401}" dt="2021-06-15T09:09:38.635" v="456" actId="1076"/>
          <ac:picMkLst>
            <pc:docMk/>
            <pc:sldMk cId="383841365" sldId="1602"/>
            <ac:picMk id="13" creationId="{02031742-03CC-482F-81D5-9E1A555981A1}"/>
          </ac:picMkLst>
        </pc:picChg>
      </pc:sldChg>
      <pc:sldChg chg="addSp delSp modSp mod">
        <pc:chgData name="Reija Salovaara" userId="2f16d081-ec9c-4fe7-bd0a-d37508097a0a" providerId="ADAL" clId="{D63CAA90-5CAC-4DE9-B4C9-366CEAC6C401}" dt="2021-06-15T09:06:16.036" v="432" actId="27636"/>
        <pc:sldMkLst>
          <pc:docMk/>
          <pc:sldMk cId="2417070387" sldId="1603"/>
        </pc:sldMkLst>
        <pc:spChg chg="mod">
          <ac:chgData name="Reija Salovaara" userId="2f16d081-ec9c-4fe7-bd0a-d37508097a0a" providerId="ADAL" clId="{D63CAA90-5CAC-4DE9-B4C9-366CEAC6C401}" dt="2021-06-15T09:06:16.036" v="432" actId="27636"/>
          <ac:spMkLst>
            <pc:docMk/>
            <pc:sldMk cId="2417070387" sldId="1603"/>
            <ac:spMk id="3" creationId="{2FD0910A-DF92-4210-A367-A7B73043FA47}"/>
          </ac:spMkLst>
        </pc:spChg>
        <pc:spChg chg="add del mod">
          <ac:chgData name="Reija Salovaara" userId="2f16d081-ec9c-4fe7-bd0a-d37508097a0a" providerId="ADAL" clId="{D63CAA90-5CAC-4DE9-B4C9-366CEAC6C401}" dt="2021-06-15T09:04:59.465" v="422" actId="931"/>
          <ac:spMkLst>
            <pc:docMk/>
            <pc:sldMk cId="2417070387" sldId="1603"/>
            <ac:spMk id="5" creationId="{1C5BB2D2-B632-40D6-95B6-63740A26FBA0}"/>
          </ac:spMkLst>
        </pc:spChg>
        <pc:picChg chg="add mod">
          <ac:chgData name="Reija Salovaara" userId="2f16d081-ec9c-4fe7-bd0a-d37508097a0a" providerId="ADAL" clId="{D63CAA90-5CAC-4DE9-B4C9-366CEAC6C401}" dt="2021-06-15T09:05:06.071" v="424" actId="1076"/>
          <ac:picMkLst>
            <pc:docMk/>
            <pc:sldMk cId="2417070387" sldId="1603"/>
            <ac:picMk id="7" creationId="{7DCFD756-BFF8-4502-9B76-86D2882EE563}"/>
          </ac:picMkLst>
        </pc:picChg>
        <pc:picChg chg="del">
          <ac:chgData name="Reija Salovaara" userId="2f16d081-ec9c-4fe7-bd0a-d37508097a0a" providerId="ADAL" clId="{D63CAA90-5CAC-4DE9-B4C9-366CEAC6C401}" dt="2021-06-15T09:04:51.069" v="421" actId="478"/>
          <ac:picMkLst>
            <pc:docMk/>
            <pc:sldMk cId="2417070387" sldId="1603"/>
            <ac:picMk id="15" creationId="{C36CD935-97DE-4B91-9112-2219E78719DA}"/>
          </ac:picMkLst>
        </pc:picChg>
      </pc:sldChg>
      <pc:sldChg chg="modSp mod">
        <pc:chgData name="Reija Salovaara" userId="2f16d081-ec9c-4fe7-bd0a-d37508097a0a" providerId="ADAL" clId="{D63CAA90-5CAC-4DE9-B4C9-366CEAC6C401}" dt="2021-06-15T06:38:01.358" v="91" actId="6549"/>
        <pc:sldMkLst>
          <pc:docMk/>
          <pc:sldMk cId="2353147058" sldId="1604"/>
        </pc:sldMkLst>
        <pc:spChg chg="mod">
          <ac:chgData name="Reija Salovaara" userId="2f16d081-ec9c-4fe7-bd0a-d37508097a0a" providerId="ADAL" clId="{D63CAA90-5CAC-4DE9-B4C9-366CEAC6C401}" dt="2021-06-15T06:38:01.358" v="91" actId="6549"/>
          <ac:spMkLst>
            <pc:docMk/>
            <pc:sldMk cId="2353147058" sldId="1604"/>
            <ac:spMk id="16" creationId="{F49BAD60-D3F1-4D80-AC92-7724E1E76A9D}"/>
          </ac:spMkLst>
        </pc:spChg>
      </pc:sldChg>
      <pc:sldChg chg="modSp del mod">
        <pc:chgData name="Reija Salovaara" userId="2f16d081-ec9c-4fe7-bd0a-d37508097a0a" providerId="ADAL" clId="{D63CAA90-5CAC-4DE9-B4C9-366CEAC6C401}" dt="2021-06-15T09:04:31.258" v="418" actId="47"/>
        <pc:sldMkLst>
          <pc:docMk/>
          <pc:sldMk cId="1339759063" sldId="1605"/>
        </pc:sldMkLst>
        <pc:spChg chg="mod">
          <ac:chgData name="Reija Salovaara" userId="2f16d081-ec9c-4fe7-bd0a-d37508097a0a" providerId="ADAL" clId="{D63CAA90-5CAC-4DE9-B4C9-366CEAC6C401}" dt="2021-06-15T08:59:30.841" v="372" actId="14100"/>
          <ac:spMkLst>
            <pc:docMk/>
            <pc:sldMk cId="1339759063" sldId="1605"/>
            <ac:spMk id="2" creationId="{EB6BA54D-858F-48C8-A1C9-B546B47C446A}"/>
          </ac:spMkLst>
        </pc:spChg>
        <pc:spChg chg="mod">
          <ac:chgData name="Reija Salovaara" userId="2f16d081-ec9c-4fe7-bd0a-d37508097a0a" providerId="ADAL" clId="{D63CAA90-5CAC-4DE9-B4C9-366CEAC6C401}" dt="2021-06-15T08:59:28.541" v="371" actId="14100"/>
          <ac:spMkLst>
            <pc:docMk/>
            <pc:sldMk cId="1339759063" sldId="1605"/>
            <ac:spMk id="3" creationId="{0CB6C3F5-1F19-44F0-BFDF-B6CEDA4AB5CE}"/>
          </ac:spMkLst>
        </pc:spChg>
      </pc:sldChg>
      <pc:sldChg chg="del">
        <pc:chgData name="Reija Salovaara" userId="2f16d081-ec9c-4fe7-bd0a-d37508097a0a" providerId="ADAL" clId="{D63CAA90-5CAC-4DE9-B4C9-366CEAC6C401}" dt="2021-06-15T09:39:25.981" v="929" actId="47"/>
        <pc:sldMkLst>
          <pc:docMk/>
          <pc:sldMk cId="354471866" sldId="1609"/>
        </pc:sldMkLst>
      </pc:sldChg>
      <pc:sldChg chg="del">
        <pc:chgData name="Reija Salovaara" userId="2f16d081-ec9c-4fe7-bd0a-d37508097a0a" providerId="ADAL" clId="{D63CAA90-5CAC-4DE9-B4C9-366CEAC6C401}" dt="2021-06-15T09:27:17.386" v="872" actId="47"/>
        <pc:sldMkLst>
          <pc:docMk/>
          <pc:sldMk cId="2490543168" sldId="1612"/>
        </pc:sldMkLst>
      </pc:sldChg>
      <pc:sldChg chg="addSp delSp modSp mod">
        <pc:chgData name="Reija Salovaara" userId="2f16d081-ec9c-4fe7-bd0a-d37508097a0a" providerId="ADAL" clId="{D63CAA90-5CAC-4DE9-B4C9-366CEAC6C401}" dt="2021-06-15T08:54:38.695" v="272" actId="962"/>
        <pc:sldMkLst>
          <pc:docMk/>
          <pc:sldMk cId="1708674956" sldId="1613"/>
        </pc:sldMkLst>
        <pc:spChg chg="mod">
          <ac:chgData name="Reija Salovaara" userId="2f16d081-ec9c-4fe7-bd0a-d37508097a0a" providerId="ADAL" clId="{D63CAA90-5CAC-4DE9-B4C9-366CEAC6C401}" dt="2021-06-15T08:50:54.744" v="232" actId="14100"/>
          <ac:spMkLst>
            <pc:docMk/>
            <pc:sldMk cId="1708674956" sldId="1613"/>
            <ac:spMk id="2" creationId="{5385DA25-A8FC-4A95-B912-5EDD700E764D}"/>
          </ac:spMkLst>
        </pc:spChg>
        <pc:spChg chg="mod">
          <ac:chgData name="Reija Salovaara" userId="2f16d081-ec9c-4fe7-bd0a-d37508097a0a" providerId="ADAL" clId="{D63CAA90-5CAC-4DE9-B4C9-366CEAC6C401}" dt="2021-06-15T08:54:38.695" v="272" actId="962"/>
          <ac:spMkLst>
            <pc:docMk/>
            <pc:sldMk cId="1708674956" sldId="1613"/>
            <ac:spMk id="3" creationId="{93BB78E1-F07A-41FC-A27E-1B8EC354EA16}"/>
          </ac:spMkLst>
        </pc:spChg>
        <pc:spChg chg="add del mod">
          <ac:chgData name="Reija Salovaara" userId="2f16d081-ec9c-4fe7-bd0a-d37508097a0a" providerId="ADAL" clId="{D63CAA90-5CAC-4DE9-B4C9-366CEAC6C401}" dt="2021-06-15T08:53:37.495" v="264" actId="931"/>
          <ac:spMkLst>
            <pc:docMk/>
            <pc:sldMk cId="1708674956" sldId="1613"/>
            <ac:spMk id="5" creationId="{941EB314-C2CC-4F08-9C9C-3B8493094E0A}"/>
          </ac:spMkLst>
        </pc:spChg>
        <pc:spChg chg="add del mod">
          <ac:chgData name="Reija Salovaara" userId="2f16d081-ec9c-4fe7-bd0a-d37508097a0a" providerId="ADAL" clId="{D63CAA90-5CAC-4DE9-B4C9-366CEAC6C401}" dt="2021-06-15T08:52:32.308" v="259" actId="931"/>
          <ac:spMkLst>
            <pc:docMk/>
            <pc:sldMk cId="1708674956" sldId="1613"/>
            <ac:spMk id="7" creationId="{3C62B7AA-9C4E-4941-B1AF-C9D922BD1B30}"/>
          </ac:spMkLst>
        </pc:spChg>
        <pc:spChg chg="add del mod">
          <ac:chgData name="Reija Salovaara" userId="2f16d081-ec9c-4fe7-bd0a-d37508097a0a" providerId="ADAL" clId="{D63CAA90-5CAC-4DE9-B4C9-366CEAC6C401}" dt="2021-06-15T08:53:55.187" v="267" actId="931"/>
          <ac:spMkLst>
            <pc:docMk/>
            <pc:sldMk cId="1708674956" sldId="1613"/>
            <ac:spMk id="10" creationId="{1CA2B658-C993-4DCC-BA97-AEF69A4ECC0D}"/>
          </ac:spMkLst>
        </pc:spChg>
        <pc:spChg chg="add del mod">
          <ac:chgData name="Reija Salovaara" userId="2f16d081-ec9c-4fe7-bd0a-d37508097a0a" providerId="ADAL" clId="{D63CAA90-5CAC-4DE9-B4C9-366CEAC6C401}" dt="2021-06-15T08:54:35.499" v="270" actId="931"/>
          <ac:spMkLst>
            <pc:docMk/>
            <pc:sldMk cId="1708674956" sldId="1613"/>
            <ac:spMk id="12" creationId="{229E7C8F-F88E-4645-9427-4A702DC6A00C}"/>
          </ac:spMkLst>
        </pc:spChg>
        <pc:spChg chg="add del mod">
          <ac:chgData name="Reija Salovaara" userId="2f16d081-ec9c-4fe7-bd0a-d37508097a0a" providerId="ADAL" clId="{D63CAA90-5CAC-4DE9-B4C9-366CEAC6C401}" dt="2021-06-15T08:53:25.350" v="261" actId="931"/>
          <ac:spMkLst>
            <pc:docMk/>
            <pc:sldMk cId="1708674956" sldId="1613"/>
            <ac:spMk id="17" creationId="{4826B7EC-08BA-479A-BAEE-F070FEBAEA10}"/>
          </ac:spMkLst>
        </pc:spChg>
        <pc:picChg chg="del">
          <ac:chgData name="Reija Salovaara" userId="2f16d081-ec9c-4fe7-bd0a-d37508097a0a" providerId="ADAL" clId="{D63CAA90-5CAC-4DE9-B4C9-366CEAC6C401}" dt="2021-06-15T08:51:51.337" v="255" actId="478"/>
          <ac:picMkLst>
            <pc:docMk/>
            <pc:sldMk cId="1708674956" sldId="1613"/>
            <ac:picMk id="9" creationId="{98DD618E-EA4F-4282-BD43-D7785BD1840F}"/>
          </ac:picMkLst>
        </pc:picChg>
        <pc:picChg chg="del">
          <ac:chgData name="Reija Salovaara" userId="2f16d081-ec9c-4fe7-bd0a-d37508097a0a" providerId="ADAL" clId="{D63CAA90-5CAC-4DE9-B4C9-366CEAC6C401}" dt="2021-06-15T08:52:19.506" v="256" actId="478"/>
          <ac:picMkLst>
            <pc:docMk/>
            <pc:sldMk cId="1708674956" sldId="1613"/>
            <ac:picMk id="13" creationId="{0F6F2B70-236C-43A2-8AA5-C3E396E37BBB}"/>
          </ac:picMkLst>
        </pc:picChg>
        <pc:picChg chg="add del mod">
          <ac:chgData name="Reija Salovaara" userId="2f16d081-ec9c-4fe7-bd0a-d37508097a0a" providerId="ADAL" clId="{D63CAA90-5CAC-4DE9-B4C9-366CEAC6C401}" dt="2021-06-15T08:52:34.732" v="260" actId="478"/>
          <ac:picMkLst>
            <pc:docMk/>
            <pc:sldMk cId="1708674956" sldId="1613"/>
            <ac:picMk id="15" creationId="{88430C73-FECD-43FE-A2A1-24C3F0D01D68}"/>
          </ac:picMkLst>
        </pc:picChg>
        <pc:picChg chg="del">
          <ac:chgData name="Reija Salovaara" userId="2f16d081-ec9c-4fe7-bd0a-d37508097a0a" providerId="ADAL" clId="{D63CAA90-5CAC-4DE9-B4C9-366CEAC6C401}" dt="2021-06-15T08:52:20.809" v="257" actId="478"/>
          <ac:picMkLst>
            <pc:docMk/>
            <pc:sldMk cId="1708674956" sldId="1613"/>
            <ac:picMk id="19" creationId="{C2863174-DA8C-419A-AE5D-DCB9D235D7E3}"/>
          </ac:picMkLst>
        </pc:picChg>
        <pc:picChg chg="add mod">
          <ac:chgData name="Reija Salovaara" userId="2f16d081-ec9c-4fe7-bd0a-d37508097a0a" providerId="ADAL" clId="{D63CAA90-5CAC-4DE9-B4C9-366CEAC6C401}" dt="2021-06-15T08:53:32.950" v="262" actId="27614"/>
          <ac:picMkLst>
            <pc:docMk/>
            <pc:sldMk cId="1708674956" sldId="1613"/>
            <ac:picMk id="20" creationId="{35197C82-19D2-47F0-8034-7C034199FB19}"/>
          </ac:picMkLst>
        </pc:picChg>
        <pc:picChg chg="add mod">
          <ac:chgData name="Reija Salovaara" userId="2f16d081-ec9c-4fe7-bd0a-d37508097a0a" providerId="ADAL" clId="{D63CAA90-5CAC-4DE9-B4C9-366CEAC6C401}" dt="2021-06-15T08:53:40.388" v="266" actId="962"/>
          <ac:picMkLst>
            <pc:docMk/>
            <pc:sldMk cId="1708674956" sldId="1613"/>
            <ac:picMk id="22" creationId="{901E1305-CF36-4B82-9E20-45FFC58DE8A2}"/>
          </ac:picMkLst>
        </pc:picChg>
        <pc:picChg chg="del">
          <ac:chgData name="Reija Salovaara" userId="2f16d081-ec9c-4fe7-bd0a-d37508097a0a" providerId="ADAL" clId="{D63CAA90-5CAC-4DE9-B4C9-366CEAC6C401}" dt="2021-06-15T08:52:22.086" v="258" actId="478"/>
          <ac:picMkLst>
            <pc:docMk/>
            <pc:sldMk cId="1708674956" sldId="1613"/>
            <ac:picMk id="23" creationId="{8786CF84-EDBB-44BA-9BF9-A43577423E17}"/>
          </ac:picMkLst>
        </pc:picChg>
        <pc:picChg chg="add mod">
          <ac:chgData name="Reija Salovaara" userId="2f16d081-ec9c-4fe7-bd0a-d37508097a0a" providerId="ADAL" clId="{D63CAA90-5CAC-4DE9-B4C9-366CEAC6C401}" dt="2021-06-15T08:53:57.272" v="269" actId="962"/>
          <ac:picMkLst>
            <pc:docMk/>
            <pc:sldMk cId="1708674956" sldId="1613"/>
            <ac:picMk id="25" creationId="{45AAEB38-6ABC-48E4-8C8D-0193893D260C}"/>
          </ac:picMkLst>
        </pc:picChg>
        <pc:picChg chg="add mod">
          <ac:chgData name="Reija Salovaara" userId="2f16d081-ec9c-4fe7-bd0a-d37508097a0a" providerId="ADAL" clId="{D63CAA90-5CAC-4DE9-B4C9-366CEAC6C401}" dt="2021-06-15T08:54:38.691" v="271" actId="27614"/>
          <ac:picMkLst>
            <pc:docMk/>
            <pc:sldMk cId="1708674956" sldId="1613"/>
            <ac:picMk id="27" creationId="{14CACD2C-156C-4D54-8D8C-91E159F63C21}"/>
          </ac:picMkLst>
        </pc:picChg>
      </pc:sldChg>
      <pc:sldChg chg="del">
        <pc:chgData name="Reija Salovaara" userId="2f16d081-ec9c-4fe7-bd0a-d37508097a0a" providerId="ADAL" clId="{D63CAA90-5CAC-4DE9-B4C9-366CEAC6C401}" dt="2021-06-15T08:54:46.020" v="273" actId="47"/>
        <pc:sldMkLst>
          <pc:docMk/>
          <pc:sldMk cId="1204302036" sldId="1614"/>
        </pc:sldMkLst>
      </pc:sldChg>
      <pc:sldChg chg="del">
        <pc:chgData name="Reija Salovaara" userId="2f16d081-ec9c-4fe7-bd0a-d37508097a0a" providerId="ADAL" clId="{D63CAA90-5CAC-4DE9-B4C9-366CEAC6C401}" dt="2021-06-15T09:06:27.361" v="433" actId="47"/>
        <pc:sldMkLst>
          <pc:docMk/>
          <pc:sldMk cId="2001995905" sldId="1615"/>
        </pc:sldMkLst>
      </pc:sldChg>
      <pc:sldChg chg="del">
        <pc:chgData name="Reija Salovaara" userId="2f16d081-ec9c-4fe7-bd0a-d37508097a0a" providerId="ADAL" clId="{D63CAA90-5CAC-4DE9-B4C9-366CEAC6C401}" dt="2021-06-15T09:06:36.407" v="434" actId="47"/>
        <pc:sldMkLst>
          <pc:docMk/>
          <pc:sldMk cId="300368611" sldId="1616"/>
        </pc:sldMkLst>
      </pc:sldChg>
      <pc:sldChg chg="del">
        <pc:chgData name="Reija Salovaara" userId="2f16d081-ec9c-4fe7-bd0a-d37508097a0a" providerId="ADAL" clId="{D63CAA90-5CAC-4DE9-B4C9-366CEAC6C401}" dt="2021-06-15T09:06:41.950" v="435" actId="47"/>
        <pc:sldMkLst>
          <pc:docMk/>
          <pc:sldMk cId="4138693187" sldId="1617"/>
        </pc:sldMkLst>
      </pc:sldChg>
      <pc:sldChg chg="del">
        <pc:chgData name="Reija Salovaara" userId="2f16d081-ec9c-4fe7-bd0a-d37508097a0a" providerId="ADAL" clId="{D63CAA90-5CAC-4DE9-B4C9-366CEAC6C401}" dt="2021-06-15T09:06:44.086" v="436" actId="47"/>
        <pc:sldMkLst>
          <pc:docMk/>
          <pc:sldMk cId="4098738587" sldId="1618"/>
        </pc:sldMkLst>
      </pc:sldChg>
      <pc:sldChg chg="addSp delSp modSp mod">
        <pc:chgData name="Reija Salovaara" userId="2f16d081-ec9c-4fe7-bd0a-d37508097a0a" providerId="ADAL" clId="{D63CAA90-5CAC-4DE9-B4C9-366CEAC6C401}" dt="2021-06-15T10:31:21.765" v="1038" actId="14100"/>
        <pc:sldMkLst>
          <pc:docMk/>
          <pc:sldMk cId="1609813060" sldId="1619"/>
        </pc:sldMkLst>
        <pc:spChg chg="mod">
          <ac:chgData name="Reija Salovaara" userId="2f16d081-ec9c-4fe7-bd0a-d37508097a0a" providerId="ADAL" clId="{D63CAA90-5CAC-4DE9-B4C9-366CEAC6C401}" dt="2021-06-15T10:31:19.602" v="1037" actId="14100"/>
          <ac:spMkLst>
            <pc:docMk/>
            <pc:sldMk cId="1609813060" sldId="1619"/>
            <ac:spMk id="2" creationId="{AC4EB9BD-EF00-4B79-AFFA-6774B25B49DB}"/>
          </ac:spMkLst>
        </pc:spChg>
        <pc:spChg chg="mod">
          <ac:chgData name="Reija Salovaara" userId="2f16d081-ec9c-4fe7-bd0a-d37508097a0a" providerId="ADAL" clId="{D63CAA90-5CAC-4DE9-B4C9-366CEAC6C401}" dt="2021-06-15T10:31:21.765" v="1038" actId="14100"/>
          <ac:spMkLst>
            <pc:docMk/>
            <pc:sldMk cId="1609813060" sldId="1619"/>
            <ac:spMk id="3" creationId="{8343E978-68C5-4756-8C10-4CB428083512}"/>
          </ac:spMkLst>
        </pc:spChg>
        <pc:spChg chg="add del mod">
          <ac:chgData name="Reija Salovaara" userId="2f16d081-ec9c-4fe7-bd0a-d37508097a0a" providerId="ADAL" clId="{D63CAA90-5CAC-4DE9-B4C9-366CEAC6C401}" dt="2021-06-15T09:39:18.725" v="926" actId="931"/>
          <ac:spMkLst>
            <pc:docMk/>
            <pc:sldMk cId="1609813060" sldId="1619"/>
            <ac:spMk id="5" creationId="{45761CB7-5FA6-46EE-BCC4-B6F87B329CBB}"/>
          </ac:spMkLst>
        </pc:spChg>
        <pc:picChg chg="add mod">
          <ac:chgData name="Reija Salovaara" userId="2f16d081-ec9c-4fe7-bd0a-d37508097a0a" providerId="ADAL" clId="{D63CAA90-5CAC-4DE9-B4C9-366CEAC6C401}" dt="2021-06-15T09:39:22.728" v="928" actId="962"/>
          <ac:picMkLst>
            <pc:docMk/>
            <pc:sldMk cId="1609813060" sldId="1619"/>
            <ac:picMk id="7" creationId="{F32A7C2D-7DBA-4BEF-90EE-0C3ED21738C0}"/>
          </ac:picMkLst>
        </pc:picChg>
        <pc:picChg chg="del">
          <ac:chgData name="Reija Salovaara" userId="2f16d081-ec9c-4fe7-bd0a-d37508097a0a" providerId="ADAL" clId="{D63CAA90-5CAC-4DE9-B4C9-366CEAC6C401}" dt="2021-06-15T09:38:23.137" v="925" actId="478"/>
          <ac:picMkLst>
            <pc:docMk/>
            <pc:sldMk cId="1609813060" sldId="1619"/>
            <ac:picMk id="19" creationId="{423295AD-34AD-456F-A744-E6F6AA3C4C29}"/>
          </ac:picMkLst>
        </pc:picChg>
      </pc:sldChg>
      <pc:sldChg chg="addSp delSp modSp mod">
        <pc:chgData name="Reija Salovaara" userId="2f16d081-ec9c-4fe7-bd0a-d37508097a0a" providerId="ADAL" clId="{D63CAA90-5CAC-4DE9-B4C9-366CEAC6C401}" dt="2021-06-15T09:23:20.671" v="741" actId="962"/>
        <pc:sldMkLst>
          <pc:docMk/>
          <pc:sldMk cId="2326333280" sldId="1620"/>
        </pc:sldMkLst>
        <pc:spChg chg="mod">
          <ac:chgData name="Reija Salovaara" userId="2f16d081-ec9c-4fe7-bd0a-d37508097a0a" providerId="ADAL" clId="{D63CAA90-5CAC-4DE9-B4C9-366CEAC6C401}" dt="2021-06-15T09:22:59.053" v="737" actId="1076"/>
          <ac:spMkLst>
            <pc:docMk/>
            <pc:sldMk cId="2326333280" sldId="1620"/>
            <ac:spMk id="2" creationId="{D4D2355A-F981-4036-8033-7847CB38D9FC}"/>
          </ac:spMkLst>
        </pc:spChg>
        <pc:spChg chg="mod">
          <ac:chgData name="Reija Salovaara" userId="2f16d081-ec9c-4fe7-bd0a-d37508097a0a" providerId="ADAL" clId="{D63CAA90-5CAC-4DE9-B4C9-366CEAC6C401}" dt="2021-06-15T09:22:53.224" v="735" actId="14100"/>
          <ac:spMkLst>
            <pc:docMk/>
            <pc:sldMk cId="2326333280" sldId="1620"/>
            <ac:spMk id="3" creationId="{7EDC26C6-3EF8-4771-8F76-F28DFE1A5397}"/>
          </ac:spMkLst>
        </pc:spChg>
        <pc:spChg chg="add del mod">
          <ac:chgData name="Reija Salovaara" userId="2f16d081-ec9c-4fe7-bd0a-d37508097a0a" providerId="ADAL" clId="{D63CAA90-5CAC-4DE9-B4C9-366CEAC6C401}" dt="2021-06-15T09:23:17.864" v="739" actId="931"/>
          <ac:spMkLst>
            <pc:docMk/>
            <pc:sldMk cId="2326333280" sldId="1620"/>
            <ac:spMk id="5" creationId="{72D69F3F-D162-4DB3-BCFA-78E13B6C1DC4}"/>
          </ac:spMkLst>
        </pc:spChg>
        <pc:picChg chg="add mod">
          <ac:chgData name="Reija Salovaara" userId="2f16d081-ec9c-4fe7-bd0a-d37508097a0a" providerId="ADAL" clId="{D63CAA90-5CAC-4DE9-B4C9-366CEAC6C401}" dt="2021-06-15T09:23:20.671" v="741" actId="962"/>
          <ac:picMkLst>
            <pc:docMk/>
            <pc:sldMk cId="2326333280" sldId="1620"/>
            <ac:picMk id="7" creationId="{1D8EABE7-B02C-43BC-AFF4-8E801AC4E69B}"/>
          </ac:picMkLst>
        </pc:picChg>
        <pc:picChg chg="del">
          <ac:chgData name="Reija Salovaara" userId="2f16d081-ec9c-4fe7-bd0a-d37508097a0a" providerId="ADAL" clId="{D63CAA90-5CAC-4DE9-B4C9-366CEAC6C401}" dt="2021-06-15T09:23:05.404" v="738" actId="478"/>
          <ac:picMkLst>
            <pc:docMk/>
            <pc:sldMk cId="2326333280" sldId="1620"/>
            <ac:picMk id="23" creationId="{B2452A72-71B0-43EA-8B54-D34B0E0E4B8C}"/>
          </ac:picMkLst>
        </pc:picChg>
      </pc:sldChg>
      <pc:sldChg chg="del">
        <pc:chgData name="Reija Salovaara" userId="2f16d081-ec9c-4fe7-bd0a-d37508097a0a" providerId="ADAL" clId="{D63CAA90-5CAC-4DE9-B4C9-366CEAC6C401}" dt="2021-06-15T09:27:09.511" v="871" actId="47"/>
        <pc:sldMkLst>
          <pc:docMk/>
          <pc:sldMk cId="1267338536" sldId="1621"/>
        </pc:sldMkLst>
      </pc:sldChg>
      <pc:sldChg chg="ord">
        <pc:chgData name="Reija Salovaara" userId="2f16d081-ec9c-4fe7-bd0a-d37508097a0a" providerId="ADAL" clId="{D63CAA90-5CAC-4DE9-B4C9-366CEAC6C401}" dt="2021-06-15T09:27:41.092" v="874"/>
        <pc:sldMkLst>
          <pc:docMk/>
          <pc:sldMk cId="2840686811" sldId="1622"/>
        </pc:sldMkLst>
      </pc:sldChg>
      <pc:sldChg chg="del">
        <pc:chgData name="Reija Salovaara" userId="2f16d081-ec9c-4fe7-bd0a-d37508097a0a" providerId="ADAL" clId="{D63CAA90-5CAC-4DE9-B4C9-366CEAC6C401}" dt="2021-06-15T09:27:50.467" v="875" actId="47"/>
        <pc:sldMkLst>
          <pc:docMk/>
          <pc:sldMk cId="1717210531" sldId="1623"/>
        </pc:sldMkLst>
      </pc:sldChg>
      <pc:sldChg chg="modSp new del mod">
        <pc:chgData name="Reija Salovaara" userId="2f16d081-ec9c-4fe7-bd0a-d37508097a0a" providerId="ADAL" clId="{D63CAA90-5CAC-4DE9-B4C9-366CEAC6C401}" dt="2021-06-15T08:57:38.400" v="361" actId="47"/>
        <pc:sldMkLst>
          <pc:docMk/>
          <pc:sldMk cId="420032320" sldId="1624"/>
        </pc:sldMkLst>
        <pc:spChg chg="mod">
          <ac:chgData name="Reija Salovaara" userId="2f16d081-ec9c-4fe7-bd0a-d37508097a0a" providerId="ADAL" clId="{D63CAA90-5CAC-4DE9-B4C9-366CEAC6C401}" dt="2021-06-15T08:57:28.244" v="359" actId="14100"/>
          <ac:spMkLst>
            <pc:docMk/>
            <pc:sldMk cId="420032320" sldId="1624"/>
            <ac:spMk id="2" creationId="{9A587A6C-BE08-44FA-A1FB-7DE6DCE541CC}"/>
          </ac:spMkLst>
        </pc:spChg>
        <pc:spChg chg="mod">
          <ac:chgData name="Reija Salovaara" userId="2f16d081-ec9c-4fe7-bd0a-d37508097a0a" providerId="ADAL" clId="{D63CAA90-5CAC-4DE9-B4C9-366CEAC6C401}" dt="2021-06-15T08:57:33.634" v="360" actId="255"/>
          <ac:spMkLst>
            <pc:docMk/>
            <pc:sldMk cId="420032320" sldId="1624"/>
            <ac:spMk id="3" creationId="{493D3C14-41E9-4229-983C-F7E4E39FD5D2}"/>
          </ac:spMkLst>
        </pc:spChg>
      </pc:sldChg>
      <pc:sldChg chg="addSp delSp modSp new mod">
        <pc:chgData name="Reija Salovaara" userId="2f16d081-ec9c-4fe7-bd0a-d37508097a0a" providerId="ADAL" clId="{D63CAA90-5CAC-4DE9-B4C9-366CEAC6C401}" dt="2021-06-15T09:04:42.261" v="420" actId="1076"/>
        <pc:sldMkLst>
          <pc:docMk/>
          <pc:sldMk cId="1315175840" sldId="1624"/>
        </pc:sldMkLst>
        <pc:spChg chg="mod">
          <ac:chgData name="Reija Salovaara" userId="2f16d081-ec9c-4fe7-bd0a-d37508097a0a" providerId="ADAL" clId="{D63CAA90-5CAC-4DE9-B4C9-366CEAC6C401}" dt="2021-06-15T08:59:50.278" v="391" actId="14100"/>
          <ac:spMkLst>
            <pc:docMk/>
            <pc:sldMk cId="1315175840" sldId="1624"/>
            <ac:spMk id="2" creationId="{1AE91B3E-809F-4F37-A8EA-2F518BE0807A}"/>
          </ac:spMkLst>
        </pc:spChg>
        <pc:spChg chg="mod">
          <ac:chgData name="Reija Salovaara" userId="2f16d081-ec9c-4fe7-bd0a-d37508097a0a" providerId="ADAL" clId="{D63CAA90-5CAC-4DE9-B4C9-366CEAC6C401}" dt="2021-06-15T09:00:03.149" v="396" actId="20577"/>
          <ac:spMkLst>
            <pc:docMk/>
            <pc:sldMk cId="1315175840" sldId="1624"/>
            <ac:spMk id="3" creationId="{B9A3E134-EFA9-46FB-904B-832722D029A8}"/>
          </ac:spMkLst>
        </pc:spChg>
        <pc:spChg chg="del">
          <ac:chgData name="Reija Salovaara" userId="2f16d081-ec9c-4fe7-bd0a-d37508097a0a" providerId="ADAL" clId="{D63CAA90-5CAC-4DE9-B4C9-366CEAC6C401}" dt="2021-06-15T09:01:30.488" v="397" actId="931"/>
          <ac:spMkLst>
            <pc:docMk/>
            <pc:sldMk cId="1315175840" sldId="1624"/>
            <ac:spMk id="4" creationId="{0F72D954-B4E9-474E-A45D-7B17CDB5A9CA}"/>
          </ac:spMkLst>
        </pc:spChg>
        <pc:spChg chg="del mod">
          <ac:chgData name="Reija Salovaara" userId="2f16d081-ec9c-4fe7-bd0a-d37508097a0a" providerId="ADAL" clId="{D63CAA90-5CAC-4DE9-B4C9-366CEAC6C401}" dt="2021-06-15T09:04:21.704" v="414" actId="931"/>
          <ac:spMkLst>
            <pc:docMk/>
            <pc:sldMk cId="1315175840" sldId="1624"/>
            <ac:spMk id="5" creationId="{61CE860C-A079-4B2F-B539-81D7A57889E0}"/>
          </ac:spMkLst>
        </pc:spChg>
        <pc:spChg chg="del">
          <ac:chgData name="Reija Salovaara" userId="2f16d081-ec9c-4fe7-bd0a-d37508097a0a" providerId="ADAL" clId="{D63CAA90-5CAC-4DE9-B4C9-366CEAC6C401}" dt="2021-06-15T09:02:18.581" v="400" actId="931"/>
          <ac:spMkLst>
            <pc:docMk/>
            <pc:sldMk cId="1315175840" sldId="1624"/>
            <ac:spMk id="6" creationId="{79250530-2A33-4433-B1ED-7BEF692CE690}"/>
          </ac:spMkLst>
        </pc:spChg>
        <pc:spChg chg="del">
          <ac:chgData name="Reija Salovaara" userId="2f16d081-ec9c-4fe7-bd0a-d37508097a0a" providerId="ADAL" clId="{D63CAA90-5CAC-4DE9-B4C9-366CEAC6C401}" dt="2021-06-15T09:02:38.995" v="404" actId="931"/>
          <ac:spMkLst>
            <pc:docMk/>
            <pc:sldMk cId="1315175840" sldId="1624"/>
            <ac:spMk id="7" creationId="{CCC781DF-8CAF-4BC2-B343-792689C1D66B}"/>
          </ac:spMkLst>
        </pc:spChg>
        <pc:spChg chg="add del mod">
          <ac:chgData name="Reija Salovaara" userId="2f16d081-ec9c-4fe7-bd0a-d37508097a0a" providerId="ADAL" clId="{D63CAA90-5CAC-4DE9-B4C9-366CEAC6C401}" dt="2021-06-15T09:04:10.720" v="409" actId="931"/>
          <ac:spMkLst>
            <pc:docMk/>
            <pc:sldMk cId="1315175840" sldId="1624"/>
            <ac:spMk id="13" creationId="{8B9746C5-12B8-47FB-8E3A-A68817C980B7}"/>
          </ac:spMkLst>
        </pc:spChg>
        <pc:spChg chg="add del mod">
          <ac:chgData name="Reija Salovaara" userId="2f16d081-ec9c-4fe7-bd0a-d37508097a0a" providerId="ADAL" clId="{D63CAA90-5CAC-4DE9-B4C9-366CEAC6C401}" dt="2021-06-15T09:03:59.140" v="408" actId="931"/>
          <ac:spMkLst>
            <pc:docMk/>
            <pc:sldMk cId="1315175840" sldId="1624"/>
            <ac:spMk id="17" creationId="{AFA475B8-1142-4635-9F91-1B899EB9700E}"/>
          </ac:spMkLst>
        </pc:spChg>
        <pc:picChg chg="add mod">
          <ac:chgData name="Reija Salovaara" userId="2f16d081-ec9c-4fe7-bd0a-d37508097a0a" providerId="ADAL" clId="{D63CAA90-5CAC-4DE9-B4C9-366CEAC6C401}" dt="2021-06-15T09:01:33.492" v="399" actId="962"/>
          <ac:picMkLst>
            <pc:docMk/>
            <pc:sldMk cId="1315175840" sldId="1624"/>
            <ac:picMk id="9" creationId="{EC40ED0C-1DD1-44D0-AA8E-D7D7D904E4D8}"/>
          </ac:picMkLst>
        </pc:picChg>
        <pc:picChg chg="add del mod">
          <ac:chgData name="Reija Salovaara" userId="2f16d081-ec9c-4fe7-bd0a-d37508097a0a" providerId="ADAL" clId="{D63CAA90-5CAC-4DE9-B4C9-366CEAC6C401}" dt="2021-06-15T09:02:21.406" v="403" actId="478"/>
          <ac:picMkLst>
            <pc:docMk/>
            <pc:sldMk cId="1315175840" sldId="1624"/>
            <ac:picMk id="11" creationId="{91BC036A-0CD9-4498-9972-0C2A36BECD32}"/>
          </ac:picMkLst>
        </pc:picChg>
        <pc:picChg chg="add del mod">
          <ac:chgData name="Reija Salovaara" userId="2f16d081-ec9c-4fe7-bd0a-d37508097a0a" providerId="ADAL" clId="{D63CAA90-5CAC-4DE9-B4C9-366CEAC6C401}" dt="2021-06-15T09:02:41.858" v="407" actId="478"/>
          <ac:picMkLst>
            <pc:docMk/>
            <pc:sldMk cId="1315175840" sldId="1624"/>
            <ac:picMk id="15" creationId="{63245E40-1712-412D-9FCB-003FBDA39278}"/>
          </ac:picMkLst>
        </pc:picChg>
        <pc:picChg chg="add mod">
          <ac:chgData name="Reija Salovaara" userId="2f16d081-ec9c-4fe7-bd0a-d37508097a0a" providerId="ADAL" clId="{D63CAA90-5CAC-4DE9-B4C9-366CEAC6C401}" dt="2021-06-15T09:04:11.635" v="410" actId="27614"/>
          <ac:picMkLst>
            <pc:docMk/>
            <pc:sldMk cId="1315175840" sldId="1624"/>
            <ac:picMk id="19" creationId="{EAB1213C-3598-4EC4-8E8F-5EA036C1FEF6}"/>
          </ac:picMkLst>
        </pc:picChg>
        <pc:picChg chg="add mod">
          <ac:chgData name="Reija Salovaara" userId="2f16d081-ec9c-4fe7-bd0a-d37508097a0a" providerId="ADAL" clId="{D63CAA90-5CAC-4DE9-B4C9-366CEAC6C401}" dt="2021-06-15T09:04:20.133" v="412" actId="27614"/>
          <ac:picMkLst>
            <pc:docMk/>
            <pc:sldMk cId="1315175840" sldId="1624"/>
            <ac:picMk id="21" creationId="{6683F09D-25A1-4CC0-86D6-2B11D9E4F370}"/>
          </ac:picMkLst>
        </pc:picChg>
        <pc:picChg chg="add mod">
          <ac:chgData name="Reija Salovaara" userId="2f16d081-ec9c-4fe7-bd0a-d37508097a0a" providerId="ADAL" clId="{D63CAA90-5CAC-4DE9-B4C9-366CEAC6C401}" dt="2021-06-15T09:04:42.261" v="420" actId="1076"/>
          <ac:picMkLst>
            <pc:docMk/>
            <pc:sldMk cId="1315175840" sldId="1624"/>
            <ac:picMk id="23" creationId="{4B414BDC-36D5-492C-9896-6B9C5249A545}"/>
          </ac:picMkLst>
        </pc:picChg>
      </pc:sldChg>
      <pc:sldChg chg="addSp delSp modSp new mod">
        <pc:chgData name="Reija Salovaara" userId="2f16d081-ec9c-4fe7-bd0a-d37508097a0a" providerId="ADAL" clId="{D63CAA90-5CAC-4DE9-B4C9-366CEAC6C401}" dt="2021-06-15T09:14:33.614" v="622" actId="14100"/>
        <pc:sldMkLst>
          <pc:docMk/>
          <pc:sldMk cId="3116298114" sldId="1625"/>
        </pc:sldMkLst>
        <pc:spChg chg="mod">
          <ac:chgData name="Reija Salovaara" userId="2f16d081-ec9c-4fe7-bd0a-d37508097a0a" providerId="ADAL" clId="{D63CAA90-5CAC-4DE9-B4C9-366CEAC6C401}" dt="2021-06-15T09:14:33.614" v="622" actId="14100"/>
          <ac:spMkLst>
            <pc:docMk/>
            <pc:sldMk cId="3116298114" sldId="1625"/>
            <ac:spMk id="2" creationId="{24C25E69-AA6B-479B-A44D-E5F5EBEAC5C7}"/>
          </ac:spMkLst>
        </pc:spChg>
        <pc:spChg chg="mod">
          <ac:chgData name="Reija Salovaara" userId="2f16d081-ec9c-4fe7-bd0a-d37508097a0a" providerId="ADAL" clId="{D63CAA90-5CAC-4DE9-B4C9-366CEAC6C401}" dt="2021-06-15T09:14:30.939" v="621" actId="27636"/>
          <ac:spMkLst>
            <pc:docMk/>
            <pc:sldMk cId="3116298114" sldId="1625"/>
            <ac:spMk id="3" creationId="{8AB13757-237A-46DC-82D4-7E62E0BFF61A}"/>
          </ac:spMkLst>
        </pc:spChg>
        <pc:spChg chg="del">
          <ac:chgData name="Reija Salovaara" userId="2f16d081-ec9c-4fe7-bd0a-d37508097a0a" providerId="ADAL" clId="{D63CAA90-5CAC-4DE9-B4C9-366CEAC6C401}" dt="2021-06-15T09:14:03.061" v="615" actId="931"/>
          <ac:spMkLst>
            <pc:docMk/>
            <pc:sldMk cId="3116298114" sldId="1625"/>
            <ac:spMk id="4" creationId="{B6E9ED66-A74E-4F6C-961D-8044E016D67E}"/>
          </ac:spMkLst>
        </pc:spChg>
        <pc:picChg chg="add mod">
          <ac:chgData name="Reija Salovaara" userId="2f16d081-ec9c-4fe7-bd0a-d37508097a0a" providerId="ADAL" clId="{D63CAA90-5CAC-4DE9-B4C9-366CEAC6C401}" dt="2021-06-15T09:14:06.557" v="617" actId="962"/>
          <ac:picMkLst>
            <pc:docMk/>
            <pc:sldMk cId="3116298114" sldId="1625"/>
            <ac:picMk id="6" creationId="{7B299159-680B-4423-BF6D-1A1DB5275E4E}"/>
          </ac:picMkLst>
        </pc:picChg>
      </pc:sldChg>
      <pc:sldChg chg="addSp delSp modSp new mod">
        <pc:chgData name="Reija Salovaara" userId="2f16d081-ec9c-4fe7-bd0a-d37508097a0a" providerId="ADAL" clId="{D63CAA90-5CAC-4DE9-B4C9-366CEAC6C401}" dt="2021-06-15T09:19:02.535" v="718" actId="14100"/>
        <pc:sldMkLst>
          <pc:docMk/>
          <pc:sldMk cId="2684420202" sldId="1626"/>
        </pc:sldMkLst>
        <pc:spChg chg="mod">
          <ac:chgData name="Reija Salovaara" userId="2f16d081-ec9c-4fe7-bd0a-d37508097a0a" providerId="ADAL" clId="{D63CAA90-5CAC-4DE9-B4C9-366CEAC6C401}" dt="2021-06-15T09:19:00.062" v="717" actId="1076"/>
          <ac:spMkLst>
            <pc:docMk/>
            <pc:sldMk cId="2684420202" sldId="1626"/>
            <ac:spMk id="2" creationId="{229EAB31-9606-49CA-B2CE-854F9EA43A73}"/>
          </ac:spMkLst>
        </pc:spChg>
        <pc:spChg chg="mod">
          <ac:chgData name="Reija Salovaara" userId="2f16d081-ec9c-4fe7-bd0a-d37508097a0a" providerId="ADAL" clId="{D63CAA90-5CAC-4DE9-B4C9-366CEAC6C401}" dt="2021-06-15T09:19:02.535" v="718" actId="14100"/>
          <ac:spMkLst>
            <pc:docMk/>
            <pc:sldMk cId="2684420202" sldId="1626"/>
            <ac:spMk id="3" creationId="{D629D65F-0DD8-466D-92DB-3A33FAD75F09}"/>
          </ac:spMkLst>
        </pc:spChg>
        <pc:spChg chg="del">
          <ac:chgData name="Reija Salovaara" userId="2f16d081-ec9c-4fe7-bd0a-d37508097a0a" providerId="ADAL" clId="{D63CAA90-5CAC-4DE9-B4C9-366CEAC6C401}" dt="2021-06-15T09:17:12.241" v="698" actId="931"/>
          <ac:spMkLst>
            <pc:docMk/>
            <pc:sldMk cId="2684420202" sldId="1626"/>
            <ac:spMk id="4" creationId="{B1F57611-8E9A-4C74-8EF1-3F436B33BDDD}"/>
          </ac:spMkLst>
        </pc:spChg>
        <pc:picChg chg="add mod">
          <ac:chgData name="Reija Salovaara" userId="2f16d081-ec9c-4fe7-bd0a-d37508097a0a" providerId="ADAL" clId="{D63CAA90-5CAC-4DE9-B4C9-366CEAC6C401}" dt="2021-06-15T09:17:15.139" v="700" actId="962"/>
          <ac:picMkLst>
            <pc:docMk/>
            <pc:sldMk cId="2684420202" sldId="1626"/>
            <ac:picMk id="6" creationId="{923E0623-1F3E-4B77-8B90-8F45EB7B44D7}"/>
          </ac:picMkLst>
        </pc:picChg>
      </pc:sldChg>
      <pc:sldChg chg="addSp delSp modSp new mod">
        <pc:chgData name="Reija Salovaara" userId="2f16d081-ec9c-4fe7-bd0a-d37508097a0a" providerId="ADAL" clId="{D63CAA90-5CAC-4DE9-B4C9-366CEAC6C401}" dt="2021-06-15T09:27:03.021" v="870" actId="27636"/>
        <pc:sldMkLst>
          <pc:docMk/>
          <pc:sldMk cId="638171929" sldId="1627"/>
        </pc:sldMkLst>
        <pc:spChg chg="mod">
          <ac:chgData name="Reija Salovaara" userId="2f16d081-ec9c-4fe7-bd0a-d37508097a0a" providerId="ADAL" clId="{D63CAA90-5CAC-4DE9-B4C9-366CEAC6C401}" dt="2021-06-15T09:24:43.546" v="794" actId="14100"/>
          <ac:spMkLst>
            <pc:docMk/>
            <pc:sldMk cId="638171929" sldId="1627"/>
            <ac:spMk id="2" creationId="{6FCD7EDE-D85E-4BF5-A954-4517EFD4903E}"/>
          </ac:spMkLst>
        </pc:spChg>
        <pc:spChg chg="mod">
          <ac:chgData name="Reija Salovaara" userId="2f16d081-ec9c-4fe7-bd0a-d37508097a0a" providerId="ADAL" clId="{D63CAA90-5CAC-4DE9-B4C9-366CEAC6C401}" dt="2021-06-15T09:27:03.021" v="870" actId="27636"/>
          <ac:spMkLst>
            <pc:docMk/>
            <pc:sldMk cId="638171929" sldId="1627"/>
            <ac:spMk id="3" creationId="{6B23BBD9-2708-4ACA-9221-19D4436D6D81}"/>
          </ac:spMkLst>
        </pc:spChg>
        <pc:spChg chg="del">
          <ac:chgData name="Reija Salovaara" userId="2f16d081-ec9c-4fe7-bd0a-d37508097a0a" providerId="ADAL" clId="{D63CAA90-5CAC-4DE9-B4C9-366CEAC6C401}" dt="2021-06-15T09:24:37.652" v="791" actId="931"/>
          <ac:spMkLst>
            <pc:docMk/>
            <pc:sldMk cId="638171929" sldId="1627"/>
            <ac:spMk id="4" creationId="{081AF4C1-788D-476A-883B-06652B0F0198}"/>
          </ac:spMkLst>
        </pc:spChg>
        <pc:picChg chg="add mod">
          <ac:chgData name="Reija Salovaara" userId="2f16d081-ec9c-4fe7-bd0a-d37508097a0a" providerId="ADAL" clId="{D63CAA90-5CAC-4DE9-B4C9-366CEAC6C401}" dt="2021-06-15T09:24:40.157" v="793" actId="962"/>
          <ac:picMkLst>
            <pc:docMk/>
            <pc:sldMk cId="638171929" sldId="1627"/>
            <ac:picMk id="6" creationId="{BC336CF4-0A5A-4409-8C84-502C2C965E4F}"/>
          </ac:picMkLst>
        </pc:picChg>
      </pc:sldChg>
      <pc:sldChg chg="addSp delSp modSp new mod">
        <pc:chgData name="Reija Salovaara" userId="2f16d081-ec9c-4fe7-bd0a-d37508097a0a" providerId="ADAL" clId="{D63CAA90-5CAC-4DE9-B4C9-366CEAC6C401}" dt="2021-06-16T07:47:14.802" v="1129" actId="6549"/>
        <pc:sldMkLst>
          <pc:docMk/>
          <pc:sldMk cId="3583514821" sldId="1628"/>
        </pc:sldMkLst>
        <pc:spChg chg="mod">
          <ac:chgData name="Reija Salovaara" userId="2f16d081-ec9c-4fe7-bd0a-d37508097a0a" providerId="ADAL" clId="{D63CAA90-5CAC-4DE9-B4C9-366CEAC6C401}" dt="2021-06-16T07:47:00.961" v="1112" actId="14100"/>
          <ac:spMkLst>
            <pc:docMk/>
            <pc:sldMk cId="3583514821" sldId="1628"/>
            <ac:spMk id="2" creationId="{3E105B23-A405-494C-9847-31783775EA87}"/>
          </ac:spMkLst>
        </pc:spChg>
        <pc:spChg chg="mod">
          <ac:chgData name="Reija Salovaara" userId="2f16d081-ec9c-4fe7-bd0a-d37508097a0a" providerId="ADAL" clId="{D63CAA90-5CAC-4DE9-B4C9-366CEAC6C401}" dt="2021-06-16T07:47:14.802" v="1129" actId="6549"/>
          <ac:spMkLst>
            <pc:docMk/>
            <pc:sldMk cId="3583514821" sldId="1628"/>
            <ac:spMk id="3" creationId="{52501E85-9A90-44A5-BB4E-95A32A7FA60C}"/>
          </ac:spMkLst>
        </pc:spChg>
        <pc:spChg chg="del">
          <ac:chgData name="Reija Salovaara" userId="2f16d081-ec9c-4fe7-bd0a-d37508097a0a" providerId="ADAL" clId="{D63CAA90-5CAC-4DE9-B4C9-366CEAC6C401}" dt="2021-06-15T09:28:26.623" v="898" actId="931"/>
          <ac:spMkLst>
            <pc:docMk/>
            <pc:sldMk cId="3583514821" sldId="1628"/>
            <ac:spMk id="4" creationId="{79434667-0017-4F38-B196-381D7C7978C2}"/>
          </ac:spMkLst>
        </pc:spChg>
        <pc:picChg chg="add mod">
          <ac:chgData name="Reija Salovaara" userId="2f16d081-ec9c-4fe7-bd0a-d37508097a0a" providerId="ADAL" clId="{D63CAA90-5CAC-4DE9-B4C9-366CEAC6C401}" dt="2021-06-15T09:28:29.628" v="900" actId="962"/>
          <ac:picMkLst>
            <pc:docMk/>
            <pc:sldMk cId="3583514821" sldId="1628"/>
            <ac:picMk id="6" creationId="{658BAAD2-245C-418D-8C8D-63B9B6658602}"/>
          </ac:picMkLst>
        </pc:picChg>
      </pc:sldChg>
      <pc:sldChg chg="addSp delSp modSp new add del mod">
        <pc:chgData name="Reija Salovaara" userId="2f16d081-ec9c-4fe7-bd0a-d37508097a0a" providerId="ADAL" clId="{D63CAA90-5CAC-4DE9-B4C9-366CEAC6C401}" dt="2021-06-22T14:51:47.614" v="1301" actId="1076"/>
        <pc:sldMkLst>
          <pc:docMk/>
          <pc:sldMk cId="2362734588" sldId="1629"/>
        </pc:sldMkLst>
        <pc:spChg chg="del">
          <ac:chgData name="Reija Salovaara" userId="2f16d081-ec9c-4fe7-bd0a-d37508097a0a" providerId="ADAL" clId="{D63CAA90-5CAC-4DE9-B4C9-366CEAC6C401}" dt="2021-06-22T14:31:29.404" v="1131" actId="931"/>
          <ac:spMkLst>
            <pc:docMk/>
            <pc:sldMk cId="2362734588" sldId="1629"/>
            <ac:spMk id="2" creationId="{EFDB22DF-5B17-4A28-8330-5ED40F3BCA63}"/>
          </ac:spMkLst>
        </pc:spChg>
        <pc:spChg chg="mod">
          <ac:chgData name="Reija Salovaara" userId="2f16d081-ec9c-4fe7-bd0a-d37508097a0a" providerId="ADAL" clId="{D63CAA90-5CAC-4DE9-B4C9-366CEAC6C401}" dt="2021-06-22T14:51:43.483" v="1300" actId="14100"/>
          <ac:spMkLst>
            <pc:docMk/>
            <pc:sldMk cId="2362734588" sldId="1629"/>
            <ac:spMk id="3" creationId="{D13820EA-8188-4F4B-A819-3E7123A46B3C}"/>
          </ac:spMkLst>
        </pc:spChg>
        <pc:spChg chg="mod">
          <ac:chgData name="Reija Salovaara" userId="2f16d081-ec9c-4fe7-bd0a-d37508097a0a" providerId="ADAL" clId="{D63CAA90-5CAC-4DE9-B4C9-366CEAC6C401}" dt="2021-06-22T14:51:47.614" v="1301" actId="1076"/>
          <ac:spMkLst>
            <pc:docMk/>
            <pc:sldMk cId="2362734588" sldId="1629"/>
            <ac:spMk id="4" creationId="{10AA9F31-23AA-482C-A457-550829D01882}"/>
          </ac:spMkLst>
        </pc:spChg>
        <pc:picChg chg="add mod">
          <ac:chgData name="Reija Salovaara" userId="2f16d081-ec9c-4fe7-bd0a-d37508097a0a" providerId="ADAL" clId="{D63CAA90-5CAC-4DE9-B4C9-366CEAC6C401}" dt="2021-06-22T14:31:33.197" v="1133" actId="962"/>
          <ac:picMkLst>
            <pc:docMk/>
            <pc:sldMk cId="2362734588" sldId="1629"/>
            <ac:picMk id="6" creationId="{B52A0617-CDD1-4E17-8BDD-13227CB52C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7C70D-33EA-47B1-940B-83F9D99D42E2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64BC9-4C41-426F-A78D-C6EC3F8009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04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64BC9-4C41-426F-A78D-C6EC3F80091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64BC9-4C41-426F-A78D-C6EC3F80091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71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- Peikon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vihreä, puu, pöytä&#10;&#10;Kuvaus luotu automaattisesti">
            <a:extLst>
              <a:ext uri="{FF2B5EF4-FFF2-40B4-BE49-F238E27FC236}">
                <a16:creationId xmlns:a16="http://schemas.microsoft.com/office/drawing/2014/main" id="{FFD091C0-1395-4727-BE19-A2057B550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85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herkas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objekti, istuminen, ryhmä, pöytä&#10;&#10;Kuvaus luotu automaattisesti">
            <a:extLst>
              <a:ext uri="{FF2B5EF4-FFF2-40B4-BE49-F238E27FC236}">
                <a16:creationId xmlns:a16="http://schemas.microsoft.com/office/drawing/2014/main" id="{35BED646-8FCB-4021-9185-CB851AC466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Basi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reä, pinaatti, istuminen, suuri&#10;&#10;Kuvaus luotu automaattisesti">
            <a:extLst>
              <a:ext uri="{FF2B5EF4-FFF2-40B4-BE49-F238E27FC236}">
                <a16:creationId xmlns:a16="http://schemas.microsoft.com/office/drawing/2014/main" id="{D5F8F510-76B0-406B-90A4-AE0E7160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marja, hedelmä, ruoka&#10;&#10;Kuvaus luotu automaattisesti">
            <a:extLst>
              <a:ext uri="{FF2B5EF4-FFF2-40B4-BE49-F238E27FC236}">
                <a16:creationId xmlns:a16="http://schemas.microsoft.com/office/drawing/2014/main" id="{588010EF-8E1E-43B2-A592-3D1E1010A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tus, sininen, neulepusero, matkapuhelin&#10;&#10;Kuvaus luotu automaattisesti">
            <a:extLst>
              <a:ext uri="{FF2B5EF4-FFF2-40B4-BE49-F238E27FC236}">
                <a16:creationId xmlns:a16="http://schemas.microsoft.com/office/drawing/2014/main" id="{B4A33E9B-F4C3-409D-8C32-95058F1C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3506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5347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7288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890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986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711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8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svin yksityiskoh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 descr="Kuva, joka sisältää kohteen vihreä, istuminen, katsominen, päällä pitäminen&#10;&#10;Kuvaus luotu automaattisesti">
            <a:extLst>
              <a:ext uri="{FF2B5EF4-FFF2-40B4-BE49-F238E27FC236}">
                <a16:creationId xmlns:a16="http://schemas.microsoft.com/office/drawing/2014/main" id="{80F6FAE9-591F-4B34-B3B1-AED29C36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872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8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- Peikon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vihreä, puu, pöytä&#10;&#10;Kuvaus luotu automaattisesti">
            <a:extLst>
              <a:ext uri="{FF2B5EF4-FFF2-40B4-BE49-F238E27FC236}">
                <a16:creationId xmlns:a16="http://schemas.microsoft.com/office/drawing/2014/main" id="{FFD091C0-1395-4727-BE19-A2057B550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85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herkas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objekti, istuminen, ryhmä, pöytä&#10;&#10;Kuvaus luotu automaattisesti">
            <a:extLst>
              <a:ext uri="{FF2B5EF4-FFF2-40B4-BE49-F238E27FC236}">
                <a16:creationId xmlns:a16="http://schemas.microsoft.com/office/drawing/2014/main" id="{35BED646-8FCB-4021-9185-CB851AC466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9783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0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Basi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reä, pinaatti, istuminen, suuri&#10;&#10;Kuvaus luotu automaattisesti">
            <a:extLst>
              <a:ext uri="{FF2B5EF4-FFF2-40B4-BE49-F238E27FC236}">
                <a16:creationId xmlns:a16="http://schemas.microsoft.com/office/drawing/2014/main" id="{D5F8F510-76B0-406B-90A4-AE0E7160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88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34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marja, hedelmä, ruoka&#10;&#10;Kuvaus luotu automaattisesti">
            <a:extLst>
              <a:ext uri="{FF2B5EF4-FFF2-40B4-BE49-F238E27FC236}">
                <a16:creationId xmlns:a16="http://schemas.microsoft.com/office/drawing/2014/main" id="{588010EF-8E1E-43B2-A592-3D1E1010A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0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3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tus, sininen, neulepusero, matkapuhelin&#10;&#10;Kuvaus luotu automaattisesti">
            <a:extLst>
              <a:ext uri="{FF2B5EF4-FFF2-40B4-BE49-F238E27FC236}">
                <a16:creationId xmlns:a16="http://schemas.microsoft.com/office/drawing/2014/main" id="{B4A33E9B-F4C3-409D-8C32-95058F1C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svin yksityiskoh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 descr="Kuva, joka sisältää kohteen vihreä, istuminen, katsominen, päällä pitäminen&#10;&#10;Kuvaus luotu automaattisesti">
            <a:extLst>
              <a:ext uri="{FF2B5EF4-FFF2-40B4-BE49-F238E27FC236}">
                <a16:creationId xmlns:a16="http://schemas.microsoft.com/office/drawing/2014/main" id="{80F6FAE9-591F-4B34-B3B1-AED29C36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872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2" r:id="rId5"/>
    <p:sldLayoutId id="2147483663" r:id="rId6"/>
    <p:sldLayoutId id="2147483665" r:id="rId7"/>
    <p:sldLayoutId id="2147483673" r:id="rId8"/>
    <p:sldLayoutId id="2147483655" r:id="rId9"/>
    <p:sldLayoutId id="2147483667" r:id="rId10"/>
    <p:sldLayoutId id="2147483671" r:id="rId11"/>
    <p:sldLayoutId id="2147483666" r:id="rId12"/>
    <p:sldLayoutId id="2147483668" r:id="rId13"/>
    <p:sldLayoutId id="2147483677" r:id="rId14"/>
    <p:sldLayoutId id="2147483672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009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2AA6D0A-F80D-412E-A960-5EB434FCD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Toiminta-</a:t>
            </a:r>
            <a:br>
              <a:rPr lang="fi-FI" dirty="0"/>
            </a:br>
            <a:r>
              <a:rPr lang="fi-FI" dirty="0"/>
              <a:t>suunnitelma 2022</a:t>
            </a:r>
          </a:p>
        </p:txBody>
      </p:sp>
      <p:pic>
        <p:nvPicPr>
          <p:cNvPr id="15" name="Kuvan paikkamerkki 14" descr="Kuva, joka sisältää kohteen henkilö, kuppi, ruoka, kahvi&#10;&#10;Kuvaus luotu automaattisesti">
            <a:extLst>
              <a:ext uri="{FF2B5EF4-FFF2-40B4-BE49-F238E27FC236}">
                <a16:creationId xmlns:a16="http://schemas.microsoft.com/office/drawing/2014/main" id="{66B6E4E5-8194-4EE0-AF5F-23024C22DA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Alaotsikko 3">
            <a:extLst>
              <a:ext uri="{FF2B5EF4-FFF2-40B4-BE49-F238E27FC236}">
                <a16:creationId xmlns:a16="http://schemas.microsoft.com/office/drawing/2014/main" id="{F49BAD60-D3F1-4D80-AC92-7724E1E76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6" y="5124450"/>
            <a:ext cx="3783826" cy="130041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Esitysaineisto marttayhdistyksille </a:t>
            </a:r>
          </a:p>
          <a:p>
            <a:r>
              <a:rPr lang="fi-FI" dirty="0"/>
              <a:t>Päivitetty 15.11.2021</a:t>
            </a:r>
          </a:p>
        </p:txBody>
      </p:sp>
    </p:spTree>
    <p:extLst>
      <p:ext uri="{BB962C8B-B14F-4D97-AF65-F5344CB8AC3E}">
        <p14:creationId xmlns:p14="http://schemas.microsoft.com/office/powerpoint/2010/main" val="235314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B4C5C-B833-4CA3-B55E-5DF0FFBA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906463"/>
          </a:xfrm>
        </p:spPr>
        <p:txBody>
          <a:bodyPr>
            <a:normAutofit/>
          </a:bodyPr>
          <a:lstStyle/>
          <a:p>
            <a:r>
              <a:rPr lang="fi-FI" sz="4000" dirty="0"/>
              <a:t>Ideoita </a:t>
            </a:r>
            <a:r>
              <a:rPr lang="fi-FI" sz="4000" dirty="0" err="1"/>
              <a:t>aktiivimartoille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610773-CA3C-43DE-A962-C84E1F17F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443038"/>
            <a:ext cx="5173579" cy="4733926"/>
          </a:xfrm>
        </p:spPr>
        <p:txBody>
          <a:bodyPr>
            <a:noAutofit/>
          </a:bodyPr>
          <a:lstStyle/>
          <a:p>
            <a:r>
              <a:rPr lang="fi-FI" sz="1900" dirty="0"/>
              <a:t>Tavoitteena on, että koronaepidemian helpottaessa ja ihmisten suunnitellessa vapaa-aikaansa uudenlaisista lähtökohdista, </a:t>
            </a:r>
            <a:r>
              <a:rPr lang="fi-FI" sz="1900" dirty="0" err="1"/>
              <a:t>marttatoiminta</a:t>
            </a:r>
            <a:r>
              <a:rPr lang="fi-FI" sz="1900" dirty="0"/>
              <a:t> koetaan yhteisönä ja harrastuksena, johon halutaan tulla mukaan. </a:t>
            </a:r>
          </a:p>
          <a:p>
            <a:r>
              <a:rPr lang="fi-FI" sz="1900" dirty="0"/>
              <a:t>Marttayhdistyksille tehdään toimintasuunnitelmapohja, jossa näkyvät vuoden keskeiset toiminnot ja painopisteet. </a:t>
            </a:r>
          </a:p>
          <a:p>
            <a:r>
              <a:rPr lang="fi-FI" sz="1900" dirty="0"/>
              <a:t>Piiri järjestää yhdessä </a:t>
            </a:r>
            <a:r>
              <a:rPr lang="fi-FI" sz="1900" dirty="0" err="1"/>
              <a:t>vertaismarttojen</a:t>
            </a:r>
            <a:r>
              <a:rPr lang="fi-FI" sz="1900" dirty="0"/>
              <a:t> kanssa alueellisia toiminnansuunnitteluiltoja.</a:t>
            </a:r>
          </a:p>
          <a:p>
            <a:r>
              <a:rPr lang="fi-FI" sz="1900" dirty="0"/>
              <a:t>Marttayhdistysten tueksi tehdään valtakunnallisten tapahtumien ohjeistusten lisäksi uusia </a:t>
            </a:r>
            <a:r>
              <a:rPr lang="fi-FI" sz="1900" dirty="0" err="1"/>
              <a:t>marttaillan</a:t>
            </a:r>
            <a:r>
              <a:rPr lang="fi-FI" sz="1900" dirty="0"/>
              <a:t> malleja vuoden keskeisimmistä teemoista. </a:t>
            </a:r>
          </a:p>
          <a:p>
            <a:r>
              <a:rPr lang="fi-FI" sz="1900" dirty="0"/>
              <a:t>Marttayhdistysten puheenjohtajien toinen verkkokoulutusryhmä käynnistyy.</a:t>
            </a:r>
          </a:p>
        </p:txBody>
      </p:sp>
      <p:pic>
        <p:nvPicPr>
          <p:cNvPr id="19" name="Kuvan paikkamerkki 18">
            <a:extLst>
              <a:ext uri="{FF2B5EF4-FFF2-40B4-BE49-F238E27FC236}">
                <a16:creationId xmlns:a16="http://schemas.microsoft.com/office/drawing/2014/main" id="{8F9D586B-5031-42D8-9152-16E131B91B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uvan paikkamerkki 16" descr="Kuva, joka sisältää kohteen henkilö, vihannes&#10;&#10;Kuvaus luotu automaattisesti">
            <a:extLst>
              <a:ext uri="{FF2B5EF4-FFF2-40B4-BE49-F238E27FC236}">
                <a16:creationId xmlns:a16="http://schemas.microsoft.com/office/drawing/2014/main" id="{9540CB99-A6A1-429C-9DCB-CF9A7F1B443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02031742-03CC-482F-81D5-9E1A555981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9307" y="508964"/>
            <a:ext cx="2262000" cy="2542462"/>
          </a:xfrm>
        </p:spPr>
      </p:pic>
      <p:pic>
        <p:nvPicPr>
          <p:cNvPr id="10" name="Kuvan paikkamerkki 9" descr="Kuva, joka sisältää kohteen henkilö, mies, vanhempi&#10;&#10;Kuvaus luotu automaattisesti">
            <a:extLst>
              <a:ext uri="{FF2B5EF4-FFF2-40B4-BE49-F238E27FC236}">
                <a16:creationId xmlns:a16="http://schemas.microsoft.com/office/drawing/2014/main" id="{C51809A9-DCA3-420E-9342-A2F4FC4540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84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EB9BD-EF00-4B79-AFFA-6774B25B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1196547"/>
          </a:xfrm>
        </p:spPr>
        <p:txBody>
          <a:bodyPr>
            <a:normAutofit/>
          </a:bodyPr>
          <a:lstStyle/>
          <a:p>
            <a:r>
              <a:rPr lang="fi-FI" sz="4000" dirty="0"/>
              <a:t>Marttailu ja hyvä arki kuuluvat kaikille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43E978-68C5-4756-8C10-4CB42808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756881"/>
            <a:ext cx="5173579" cy="4420083"/>
          </a:xfrm>
        </p:spPr>
        <p:txBody>
          <a:bodyPr>
            <a:noAutofit/>
          </a:bodyPr>
          <a:lstStyle/>
          <a:p>
            <a:r>
              <a:rPr lang="fi-FI" sz="1800" dirty="0"/>
              <a:t>Marttayhdistyksille tehdään materiaalia yhdenvertaisuutta edistävän toiminnan ideointiin ja toteuttamiseen.</a:t>
            </a:r>
          </a:p>
          <a:p>
            <a:r>
              <a:rPr lang="fi-FI" sz="1800" dirty="0"/>
              <a:t>Yhdistys osallistuu tasa-arvoa ja yhdenvertaisuutta edistävään paikalliseen tapahtumaan kuten rasisminvastaiseen tilaisuuteen tai </a:t>
            </a:r>
            <a:r>
              <a:rPr lang="fi-FI" sz="1800" dirty="0" err="1"/>
              <a:t>Pride</a:t>
            </a:r>
            <a:r>
              <a:rPr lang="fi-FI" sz="1800" dirty="0"/>
              <a:t>-viikon yleisötapahtumaan tai järjestää toimintaa yhteistyössä esimerkiksi maahanmuuttajataustaisen tai monikulttuurisen yhdistyksen kanssa.</a:t>
            </a:r>
          </a:p>
          <a:p>
            <a:r>
              <a:rPr lang="fi-FI" sz="1800" dirty="0"/>
              <a:t>Marttaliiton kansainvälinen toiminta edistää haavoittuvassa asemassa olevien tyttöjen ja naisten asemaa tarjoamalla mahdollisuuden opiskella, elättää itsensä, tehdä omia valintoja ja puolustaa omia oikeuksiaan. </a:t>
            </a:r>
          </a:p>
          <a:p>
            <a:r>
              <a:rPr lang="fi-FI" sz="1800" b="0" i="0" dirty="0">
                <a:solidFill>
                  <a:srgbClr val="242424"/>
                </a:solidFill>
                <a:effectLst/>
              </a:rPr>
              <a:t>Vuonna 2022 Martoilla on hankkeet Malawissa ja Etiopiassa</a:t>
            </a:r>
            <a:endParaRPr lang="fi-FI" sz="1800" dirty="0"/>
          </a:p>
        </p:txBody>
      </p:sp>
      <p:pic>
        <p:nvPicPr>
          <p:cNvPr id="9" name="Kuvan paikkamerkki 8" descr="Kuva, joka sisältää kohteen henkilö, ruoka, ateria&#10;&#10;Kuvaus luotu automaattisesti">
            <a:extLst>
              <a:ext uri="{FF2B5EF4-FFF2-40B4-BE49-F238E27FC236}">
                <a16:creationId xmlns:a16="http://schemas.microsoft.com/office/drawing/2014/main" id="{4D0AFDB7-9259-4CA7-AD60-E6F37D5F7A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uvan paikkamerkki 12" descr="Kuva, joka sisältää kohteen henkilö, vanhempi&#10;&#10;Kuvaus luotu automaattisesti">
            <a:extLst>
              <a:ext uri="{FF2B5EF4-FFF2-40B4-BE49-F238E27FC236}">
                <a16:creationId xmlns:a16="http://schemas.microsoft.com/office/drawing/2014/main" id="{03352144-8A56-421D-BC3F-6105AB89AE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uvan paikkamerkki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78717C2-E974-406D-9093-4B31EA807F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7CAA1BD-5829-44F3-8AF4-47AAFF1B9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" name="Kuvan paikkamerkki 6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ABD662D1-FEB2-4989-8F21-C2BCC07B0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1700"/>
            <a:ext cx="3030239" cy="32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D2355A-F981-4036-8033-7847CB38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478141"/>
            <a:ext cx="5173579" cy="775306"/>
          </a:xfrm>
        </p:spPr>
        <p:txBody>
          <a:bodyPr/>
          <a:lstStyle/>
          <a:p>
            <a:r>
              <a:rPr lang="fi-FI" dirty="0"/>
              <a:t>Tehdään ryijyjä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C26C6-3EF8-4771-8F76-F28DFE1A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479478"/>
            <a:ext cx="5173579" cy="469748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Käsitöiden ympärillä kohdataan sekä koetaan onnistumisen kokemuksia ja yhteisöllisyyttä.  </a:t>
            </a:r>
          </a:p>
          <a:p>
            <a:pPr lvl="0"/>
            <a:r>
              <a:rPr lang="fi-FI" dirty="0"/>
              <a:t>Vuoden teemasta, ryijystä, tehdään monenlaisia variaatioita. Ryijy sopii koruksi, seinälle, nukkekodin matoksi, joulukuusen koristeeksi, pannunaluseksi tai vaikkapa tuolin päälle. </a:t>
            </a:r>
          </a:p>
          <a:p>
            <a:pPr lvl="0"/>
            <a:r>
              <a:rPr lang="fi-FI" dirty="0"/>
              <a:t>Ryijyn voi tehdä kierrätystarvikkeista tai vaikkapa luonnonmateriaaleista – vain luovuus on rajana. Ryijyn voi pitää itsellä tai antaa lahjaksi.</a:t>
            </a:r>
          </a:p>
          <a:p>
            <a:pPr lvl="0"/>
            <a:r>
              <a:rPr lang="fi-FI" dirty="0"/>
              <a:t>Miniryijyistä tehdään kortteja, joilla kutsutaan mukaan Marttoihin. Kortit toimivat kutsuina vaikkapa </a:t>
            </a:r>
            <a:r>
              <a:rPr lang="fi-FI" dirty="0" err="1"/>
              <a:t>marttailtaan</a:t>
            </a:r>
            <a:r>
              <a:rPr lang="fi-FI" dirty="0"/>
              <a:t> ja </a:t>
            </a:r>
            <a:r>
              <a:rPr lang="fi-FI" dirty="0" err="1"/>
              <a:t>kässäkahvilaan</a:t>
            </a:r>
            <a:r>
              <a:rPr lang="fi-FI" dirty="0"/>
              <a:t>, jossa opetellaan miniryijyn tekemistä. </a:t>
            </a:r>
          </a:p>
          <a:p>
            <a:pPr lvl="0"/>
            <a:r>
              <a:rPr lang="fi-FI" dirty="0"/>
              <a:t>Marttayhdistykset ja </a:t>
            </a:r>
            <a:r>
              <a:rPr lang="fi-FI" dirty="0" err="1"/>
              <a:t>kässäryhmät</a:t>
            </a:r>
            <a:r>
              <a:rPr lang="fi-FI" dirty="0"/>
              <a:t> toteuttavat tehdyistä ryijyistä näyttelyitä ja pienistä yksittäisten </a:t>
            </a:r>
            <a:r>
              <a:rPr lang="fi-FI" dirty="0" err="1"/>
              <a:t>marttojen</a:t>
            </a:r>
            <a:r>
              <a:rPr lang="fi-FI" dirty="0"/>
              <a:t> tekemistä paloista voidaan koota yhteen isoja ryijyjä.</a:t>
            </a:r>
          </a:p>
        </p:txBody>
      </p:sp>
      <p:pic>
        <p:nvPicPr>
          <p:cNvPr id="11" name="Kuvan paikkamerkki 9">
            <a:extLst>
              <a:ext uri="{FF2B5EF4-FFF2-40B4-BE49-F238E27FC236}">
                <a16:creationId xmlns:a16="http://schemas.microsoft.com/office/drawing/2014/main" id="{2165FB19-CDE7-4912-8A55-46BD9E6E4BA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4812" y="3831719"/>
            <a:ext cx="2276542" cy="2558225"/>
          </a:xfrm>
        </p:spPr>
      </p:pic>
      <p:pic>
        <p:nvPicPr>
          <p:cNvPr id="25" name="Kuvan paikkamerkki 24">
            <a:extLst>
              <a:ext uri="{FF2B5EF4-FFF2-40B4-BE49-F238E27FC236}">
                <a16:creationId xmlns:a16="http://schemas.microsoft.com/office/drawing/2014/main" id="{B1F25640-6297-4CBB-A20D-8D34A8B2CB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Kuvan paikkamerkki 30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2DAB09A-577D-4B13-BE0B-1C388310F4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Kuvan paikkamerkki 6" descr="Kuva, joka sisältää kohteen teksti, henkilö, vanhempi&#10;&#10;Kuvaus luotu automaattisesti">
            <a:extLst>
              <a:ext uri="{FF2B5EF4-FFF2-40B4-BE49-F238E27FC236}">
                <a16:creationId xmlns:a16="http://schemas.microsoft.com/office/drawing/2014/main" id="{1D8EABE7-B02C-43BC-AFF4-8E801AC4E6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633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27A5D-98E6-4408-9DA9-F02D7012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1463675"/>
          </a:xfrm>
        </p:spPr>
        <p:txBody>
          <a:bodyPr/>
          <a:lstStyle/>
          <a:p>
            <a:r>
              <a:rPr lang="fi-FI" dirty="0"/>
              <a:t>Mobiilisovellus luo yhteisöllisyyttä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BA65E-3978-4CCB-A361-B7102221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075380"/>
            <a:ext cx="5173579" cy="4101583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Vuoden teeman mukaisesti Martat kohtaavat ja mahdollistavat kohtaamisia myös uusia kanavia hyödyntäen. </a:t>
            </a:r>
          </a:p>
          <a:p>
            <a:r>
              <a:rPr lang="fi-FI" dirty="0"/>
              <a:t>Marttojen oma mobiilisovellus tuo uusia ja vanhoja Marttoja sekä </a:t>
            </a:r>
            <a:r>
              <a:rPr lang="fi-FI" dirty="0" err="1"/>
              <a:t>marttailusta</a:t>
            </a:r>
            <a:r>
              <a:rPr lang="fi-FI" dirty="0"/>
              <a:t> kiinnostuneita yhteen saman virtuaalisen katon alle.</a:t>
            </a:r>
          </a:p>
          <a:p>
            <a:pPr lvl="0"/>
            <a:r>
              <a:rPr lang="fi-FI" dirty="0"/>
              <a:t>Mobiilisovellus tavoittaa uusia kohderyhmiä kotitalousneuvonnan piiriin ja monipuolistaa Martta-yhteisöä.</a:t>
            </a:r>
          </a:p>
          <a:p>
            <a:pPr lvl="0"/>
            <a:r>
              <a:rPr lang="fi-FI" dirty="0"/>
              <a:t>Luomme iloa arkeen kannustamalla sovelluksen käyttäjiä osallistumaan yhteiseen toimintaan.</a:t>
            </a:r>
          </a:p>
        </p:txBody>
      </p:sp>
      <p:pic>
        <p:nvPicPr>
          <p:cNvPr id="16" name="Kuvan paikkamerkki 15" descr="Kuva, joka sisältää kohteen kuppi, kahvi, pöytä, lautanen&#10;&#10;Kuvaus luotu automaattisesti">
            <a:extLst>
              <a:ext uri="{FF2B5EF4-FFF2-40B4-BE49-F238E27FC236}">
                <a16:creationId xmlns:a16="http://schemas.microsoft.com/office/drawing/2014/main" id="{56882B68-E472-48CA-A590-7494CEB37A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98" y="0"/>
            <a:ext cx="2975811" cy="3344778"/>
          </a:xfrm>
        </p:spPr>
      </p:pic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270CAEFC-46FA-4ACE-A21B-487C5EDC95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7160" y="3934461"/>
            <a:ext cx="2154148" cy="2421238"/>
          </a:xfrm>
        </p:spPr>
      </p:pic>
      <p:pic>
        <p:nvPicPr>
          <p:cNvPr id="18" name="Kuvan paikkamerkki 17" descr="Kuva, joka sisältää kohteen ruoho, ulko, taivas, henkilö&#10;&#10;Kuvaus luotu automaattisesti">
            <a:extLst>
              <a:ext uri="{FF2B5EF4-FFF2-40B4-BE49-F238E27FC236}">
                <a16:creationId xmlns:a16="http://schemas.microsoft.com/office/drawing/2014/main" id="{DF29F055-E455-4319-98C7-1EFF7E62AD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6189" y="0"/>
            <a:ext cx="2975811" cy="3344778"/>
          </a:xfrm>
        </p:spPr>
      </p:pic>
      <p:pic>
        <p:nvPicPr>
          <p:cNvPr id="12" name="Kuvan paikkamerkki 11" descr="Kuva, joka sisältää kohteen puu, ruoho, ulko, kävely&#10;&#10;Kuvaus luotu automaattisesti">
            <a:extLst>
              <a:ext uri="{FF2B5EF4-FFF2-40B4-BE49-F238E27FC236}">
                <a16:creationId xmlns:a16="http://schemas.microsoft.com/office/drawing/2014/main" id="{EB553E01-BC9B-46A5-9AFD-CFB12B7369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068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CD7EDE-D85E-4BF5-A954-4517EFD4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556142"/>
          </a:xfrm>
        </p:spPr>
        <p:txBody>
          <a:bodyPr/>
          <a:lstStyle/>
          <a:p>
            <a:r>
              <a:rPr lang="fi-FI" dirty="0"/>
              <a:t>Martoissa korostuu yhdessä tekemisen ilo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23BBD9-2708-4ACA-9221-19D4436D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dirty="0"/>
              <a:t>Yhdistys kysyy jäseniltä heidän toiveitaan. </a:t>
            </a:r>
          </a:p>
          <a:p>
            <a:r>
              <a:rPr lang="fi-FI" sz="2200" dirty="0"/>
              <a:t>Yhdistyksen hallituksen jäsenet osallistuvat piirin tai Marttaliiton järjestämään koulutukseen, toiminnansuunnitteluiltaan tai yhdistystapaamiseen.</a:t>
            </a:r>
          </a:p>
          <a:p>
            <a:pPr lvl="0"/>
            <a:r>
              <a:rPr lang="fi-FI" sz="2200" dirty="0"/>
              <a:t>Yhdistyksellä on Martat.fi-nettisivut, joita se päivittää säännöllisesti.</a:t>
            </a:r>
          </a:p>
        </p:txBody>
      </p:sp>
      <p:pic>
        <p:nvPicPr>
          <p:cNvPr id="6" name="Kuvan paikkamerkki 5" descr="Kuva, joka sisältää kohteen henkilö, lumi, ulko&#10;&#10;Kuvaus luotu automaattisesti">
            <a:extLst>
              <a:ext uri="{FF2B5EF4-FFF2-40B4-BE49-F238E27FC236}">
                <a16:creationId xmlns:a16="http://schemas.microsoft.com/office/drawing/2014/main" id="{BC336CF4-0A5A-4409-8C84-502C2C965E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817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105B23-A405-494C-9847-31783775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816402"/>
          </a:xfrm>
        </p:spPr>
        <p:txBody>
          <a:bodyPr/>
          <a:lstStyle/>
          <a:p>
            <a:r>
              <a:rPr lang="fi-FI" dirty="0"/>
              <a:t>Ketjukoulutukset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501E85-9A90-44A5-BB4E-95A32A7F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592494"/>
            <a:ext cx="6605335" cy="4584469"/>
          </a:xfrm>
        </p:spPr>
        <p:txBody>
          <a:bodyPr>
            <a:noAutofit/>
          </a:bodyPr>
          <a:lstStyle/>
          <a:p>
            <a:r>
              <a:rPr lang="fi-FI" sz="1800" dirty="0" err="1"/>
              <a:t>Marttapiirit</a:t>
            </a:r>
            <a:r>
              <a:rPr lang="fi-FI" sz="1800" dirty="0"/>
              <a:t> järjestävät vuonna 2022 seuraavia ketjukoulutuksia: </a:t>
            </a:r>
          </a:p>
          <a:p>
            <a:pPr lvl="1"/>
            <a:r>
              <a:rPr lang="fi-FI" sz="1800" dirty="0"/>
              <a:t>Arjen kemikaalit</a:t>
            </a:r>
          </a:p>
          <a:p>
            <a:pPr lvl="1"/>
            <a:r>
              <a:rPr lang="fi-FI" sz="1800" dirty="0"/>
              <a:t>Kasvata ruokaa viljelylaatikossa</a:t>
            </a:r>
          </a:p>
          <a:p>
            <a:pPr lvl="1"/>
            <a:r>
              <a:rPr lang="fi-FI" sz="1800" dirty="0"/>
              <a:t>Puutarhamarjat</a:t>
            </a:r>
          </a:p>
          <a:p>
            <a:pPr lvl="1"/>
            <a:r>
              <a:rPr lang="fi-FI" sz="1800" dirty="0"/>
              <a:t>Martan makukoulu</a:t>
            </a:r>
          </a:p>
          <a:p>
            <a:pPr lvl="1"/>
            <a:r>
              <a:rPr lang="fi-FI" sz="1800" dirty="0" err="1"/>
              <a:t>HävikkiFoorumi</a:t>
            </a:r>
            <a:endParaRPr lang="fi-FI" sz="1800" dirty="0"/>
          </a:p>
          <a:p>
            <a:r>
              <a:rPr lang="fi-FI" sz="1800" dirty="0"/>
              <a:t>Ketjukoulutuksiin osallistuneet </a:t>
            </a:r>
            <a:r>
              <a:rPr lang="fi-FI" sz="1800" dirty="0" err="1"/>
              <a:t>martat</a:t>
            </a:r>
            <a:r>
              <a:rPr lang="fi-FI" sz="1800" dirty="0"/>
              <a:t> </a:t>
            </a:r>
            <a:r>
              <a:rPr lang="fi-FI" sz="1800"/>
              <a:t>vievät saamaansa </a:t>
            </a:r>
            <a:r>
              <a:rPr lang="fi-FI" sz="1800" dirty="0"/>
              <a:t>tietoa ja osaamista eteenpäin vähintään omaan yhdistykseensä. </a:t>
            </a:r>
          </a:p>
          <a:p>
            <a:r>
              <a:rPr lang="fi-FI" sz="1800" dirty="0"/>
              <a:t>Katso ketjukoulutusten ajankohdat oman piirin tapahtumakalenterista. Osa kursseista toteutetaan myös Martta-akatemiassa.</a:t>
            </a:r>
          </a:p>
          <a:p>
            <a:r>
              <a:rPr lang="fi-FI" sz="1800" dirty="0"/>
              <a:t>Marttayhdistyksiä kannustetaan osallistumaan piirien järjestämille ruoka-, puutarha-, ympäristö- ja talouskursseille. Tietoa kursseista löytyy piirin sivuilta. </a:t>
            </a:r>
          </a:p>
        </p:txBody>
      </p:sp>
      <p:pic>
        <p:nvPicPr>
          <p:cNvPr id="6" name="Kuvan paikkamerkki 5" descr="Kuva, joka sisältää kohteen henkilö, sisä, seinä, juominen&#10;&#10;Kuvaus luotu automaattisesti">
            <a:extLst>
              <a:ext uri="{FF2B5EF4-FFF2-40B4-BE49-F238E27FC236}">
                <a16:creationId xmlns:a16="http://schemas.microsoft.com/office/drawing/2014/main" id="{658BAAD2-245C-418D-8C8D-63B9B66586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351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61826-48E1-4DD6-900A-A0CA6568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114353"/>
          </a:xfrm>
        </p:spPr>
        <p:txBody>
          <a:bodyPr/>
          <a:lstStyle/>
          <a:p>
            <a:r>
              <a:rPr lang="fi-FI" dirty="0"/>
              <a:t>Tapahtumakalenteri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73CDA2-9C79-47B2-BCA1-E110A1AC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48" y="1900238"/>
            <a:ext cx="6759840" cy="42767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dirty="0"/>
              <a:t>22.4.		Vuosiseminaari</a:t>
            </a:r>
          </a:p>
          <a:p>
            <a:r>
              <a:rPr lang="fi-FI" dirty="0"/>
              <a:t>23.4. 		Marttaliiton vuosikokous</a:t>
            </a:r>
          </a:p>
          <a:p>
            <a:r>
              <a:rPr lang="fi-FI" dirty="0"/>
              <a:t>16.-22.5.	Marttailuviikko </a:t>
            </a:r>
          </a:p>
          <a:p>
            <a:r>
              <a:rPr lang="fi-FI" dirty="0"/>
              <a:t>26.7. 		Martan päivä </a:t>
            </a:r>
          </a:p>
          <a:p>
            <a:r>
              <a:rPr lang="fi-FI" dirty="0"/>
              <a:t>7.8. 	 	Avoimet puutarhat</a:t>
            </a:r>
          </a:p>
          <a:p>
            <a:r>
              <a:rPr lang="fi-FI" dirty="0"/>
              <a:t>27.8. 		Marttojen valtakunnallinen sienipäivä </a:t>
            </a:r>
          </a:p>
          <a:p>
            <a:r>
              <a:rPr lang="fi-FI" dirty="0"/>
              <a:t>28.8.-4.9.  	Sieniviikko ja sieniretket yhdessä Suomen Ladun</a:t>
            </a:r>
            <a:br>
              <a:rPr lang="fi-FI" dirty="0"/>
            </a:br>
            <a:r>
              <a:rPr lang="fi-FI" dirty="0"/>
              <a:t>		paikallisten yhdistysten kanssa </a:t>
            </a:r>
          </a:p>
          <a:p>
            <a:r>
              <a:rPr lang="fi-FI" dirty="0"/>
              <a:t>13.9. 		Maailman suurin marttailta on sadonkorjuujuhlat</a:t>
            </a:r>
          </a:p>
          <a:p>
            <a:r>
              <a:rPr lang="fi-FI" dirty="0"/>
              <a:t>13.-19.9. 	Hävikkiviikko </a:t>
            </a:r>
          </a:p>
          <a:p>
            <a:r>
              <a:rPr lang="fi-FI" dirty="0"/>
              <a:t>Lokakuu 	Lokakuu on puurokuu 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Marttaliitto, piirit ja yhdistykset osallistuvat vuoden aikana myös muihin tapahtumiin, teemaviikkoihin ja messuille.</a:t>
            </a:r>
            <a:endParaRPr lang="fi-FI" dirty="0">
              <a:cs typeface="Calibri"/>
            </a:endParaRPr>
          </a:p>
          <a:p>
            <a:endParaRPr lang="fi-FI" dirty="0"/>
          </a:p>
        </p:txBody>
      </p:sp>
      <p:pic>
        <p:nvPicPr>
          <p:cNvPr id="8" name="Kuvan paikkamerkki 7" descr="Kuva, joka sisältää kohteen henkilö, seinä, seisominen, keltainen&#10;&#10;Kuvaus luotu automaattisesti">
            <a:extLst>
              <a:ext uri="{FF2B5EF4-FFF2-40B4-BE49-F238E27FC236}">
                <a16:creationId xmlns:a16="http://schemas.microsoft.com/office/drawing/2014/main" id="{823AACAC-1033-456F-920B-3FCB6FDE17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-10273"/>
            <a:ext cx="4672012" cy="6857999"/>
          </a:xfrm>
        </p:spPr>
      </p:pic>
    </p:spTree>
    <p:extLst>
      <p:ext uri="{BB962C8B-B14F-4D97-AF65-F5344CB8AC3E}">
        <p14:creationId xmlns:p14="http://schemas.microsoft.com/office/powerpoint/2010/main" val="140641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25E69-AA6B-479B-A44D-E5F5EBEA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052708"/>
          </a:xfrm>
        </p:spPr>
        <p:txBody>
          <a:bodyPr/>
          <a:lstStyle/>
          <a:p>
            <a:r>
              <a:rPr lang="fi-FI" dirty="0"/>
              <a:t>Toimintasuunnitelmasta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13757-237A-46DC-82D4-7E62E0BF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664413"/>
            <a:ext cx="6605335" cy="4512550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Marttaliiton yhdistyksille tekemää toimintasuunnitelmapohjaa voi käyttää sellaisenaan tai muokattuna.</a:t>
            </a:r>
          </a:p>
          <a:p>
            <a:pPr lvl="1"/>
            <a:r>
              <a:rPr lang="fi-FI" sz="2000" dirty="0"/>
              <a:t>Toimintasuunnitelmasta voi jättää sisältöjä pois yhdistyksen toimintakulttuuriin sopivalla tavalla. </a:t>
            </a:r>
          </a:p>
          <a:p>
            <a:pPr lvl="1"/>
            <a:r>
              <a:rPr lang="fi-FI" sz="2000" dirty="0"/>
              <a:t>Yhdistyksellä voi myös olla toimintaa, jota ei ole suunnitelmapohjassa ja jonka yhdistys itse lisää toimintasuunnitelmaansa. </a:t>
            </a:r>
          </a:p>
          <a:p>
            <a:r>
              <a:rPr lang="fi-FI" sz="2000" dirty="0"/>
              <a:t>Toimintasuunnitelma on tekstimuotoinen (</a:t>
            </a:r>
            <a:r>
              <a:rPr lang="fi-FI" sz="2000" dirty="0" err="1"/>
              <a:t>word</a:t>
            </a:r>
            <a:r>
              <a:rPr lang="fi-FI" sz="2000" dirty="0"/>
              <a:t>) ja siitä on tehty vuosikokouksia varten ppt-esitys. </a:t>
            </a:r>
          </a:p>
          <a:p>
            <a:pPr lvl="1"/>
            <a:r>
              <a:rPr lang="fi-FI" sz="2000" dirty="0"/>
              <a:t>Yhdistysten toimintasuunnitelmapohja (</a:t>
            </a:r>
            <a:r>
              <a:rPr lang="fi-FI" sz="2000" dirty="0" err="1"/>
              <a:t>word</a:t>
            </a:r>
            <a:r>
              <a:rPr lang="fi-FI" sz="2000" dirty="0"/>
              <a:t> ja ppt) löytyvät Martat.fi-sivuilta osoitteesta www.martat.fi/toiminnan-suunnittelu</a:t>
            </a:r>
          </a:p>
          <a:p>
            <a:pPr lvl="1"/>
            <a:r>
              <a:rPr lang="fi-FI" sz="2000" dirty="0"/>
              <a:t>Valtakunnallisten tapahtumien ohjeistukset löytyvät Yhdistyskanavasta www.martat.fi/toiminta </a:t>
            </a:r>
          </a:p>
          <a:p>
            <a:endParaRPr lang="fi-FI" dirty="0"/>
          </a:p>
        </p:txBody>
      </p:sp>
      <p:pic>
        <p:nvPicPr>
          <p:cNvPr id="6" name="Kuva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B299159-680B-4423-BF6D-1A1DB5275E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629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5DA25-A8FC-4A95-B912-5EDD700E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246580"/>
            <a:ext cx="5173579" cy="2065105"/>
          </a:xfrm>
        </p:spPr>
        <p:txBody>
          <a:bodyPr>
            <a:normAutofit/>
          </a:bodyPr>
          <a:lstStyle/>
          <a:p>
            <a:r>
              <a:rPr lang="fi-FI" sz="4000" dirty="0"/>
              <a:t>Vuoden 2022 teema: Kohtaaminen ja yhdenvertainen arki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BB78E1-F07A-41FC-A27E-1B8EC354E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434975"/>
            <a:ext cx="5173579" cy="3842535"/>
          </a:xfrm>
        </p:spPr>
        <p:txBody>
          <a:bodyPr>
            <a:noAutofit/>
          </a:bodyPr>
          <a:lstStyle/>
          <a:p>
            <a:r>
              <a:rPr lang="fi-FI" sz="2000" dirty="0" err="1"/>
              <a:t>Marttatoiminnan</a:t>
            </a:r>
            <a:r>
              <a:rPr lang="fi-FI" sz="2000" dirty="0"/>
              <a:t> ydin on kohtaamisissa, yhdessä tekemisessä ja yhdessä oppimisessa. </a:t>
            </a:r>
          </a:p>
          <a:p>
            <a:r>
              <a:rPr lang="fi-FI" sz="2000" dirty="0"/>
              <a:t>Koronaepidemian hellittäessä kohtaamisten voima on valtava ja rakentaa paljon hyvää.</a:t>
            </a:r>
          </a:p>
          <a:p>
            <a:r>
              <a:rPr lang="fi-FI" sz="2000" dirty="0"/>
              <a:t>Yhdistyksemme mahdollistavat toimijuuden, yhdessä tekemisen ja yhteisöllisyyden kaikille iästä, sukupuolesta ja muusta taustasta riippumatta. </a:t>
            </a:r>
          </a:p>
          <a:p>
            <a:r>
              <a:rPr lang="fi-FI" sz="2000" dirty="0"/>
              <a:t>Haluamme, että yhdenvertainen kohtelu ja yhdenvertainen kohtaaminen ovat </a:t>
            </a:r>
            <a:r>
              <a:rPr lang="fi-FI" sz="2000" dirty="0" err="1"/>
              <a:t>marttatoiminnan</a:t>
            </a:r>
            <a:r>
              <a:rPr lang="fi-FI" sz="2000" dirty="0"/>
              <a:t> ytimessä. Kerromme, että </a:t>
            </a:r>
            <a:r>
              <a:rPr lang="fi-FI" sz="2000" dirty="0" err="1"/>
              <a:t>marttailu</a:t>
            </a:r>
            <a:r>
              <a:rPr lang="fi-FI" sz="2000" dirty="0"/>
              <a:t> kuuluu kaikille.</a:t>
            </a:r>
          </a:p>
        </p:txBody>
      </p:sp>
      <p:pic>
        <p:nvPicPr>
          <p:cNvPr id="22" name="Kuvan paikkamerkki 21" descr="Kuva, joka sisältää kohteen kuppi, kahvi, aamiainen, hedelmä&#10;&#10;Kuvaus luotu automaattisesti">
            <a:extLst>
              <a:ext uri="{FF2B5EF4-FFF2-40B4-BE49-F238E27FC236}">
                <a16:creationId xmlns:a16="http://schemas.microsoft.com/office/drawing/2014/main" id="{901E1305-CF36-4B82-9E20-45FFC58DE8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Kuvan paikkamerkki 2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5AAEB38-6ABC-48E4-8C8D-0193893D26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Kuvan paikkamerkki 26" descr="Kuva, joka sisältää kohteen teksti, henkilö, poseeraaminen&#10;&#10;Kuvaus luotu automaattisesti">
            <a:extLst>
              <a:ext uri="{FF2B5EF4-FFF2-40B4-BE49-F238E27FC236}">
                <a16:creationId xmlns:a16="http://schemas.microsoft.com/office/drawing/2014/main" id="{14CACD2C-156C-4D54-8D8C-91E159F63C2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Kuvan paikkamerkki 1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5197C82-19D2-47F0-8034-7C034199F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67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9EAB31-9606-49CA-B2CE-854F9EA4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200739"/>
            <a:ext cx="6605337" cy="1206820"/>
          </a:xfrm>
        </p:spPr>
        <p:txBody>
          <a:bodyPr>
            <a:normAutofit/>
          </a:bodyPr>
          <a:lstStyle/>
          <a:p>
            <a:r>
              <a:rPr lang="fi-FI" sz="3800" dirty="0"/>
              <a:t>Innostavaa ja kiinnostavaa </a:t>
            </a:r>
            <a:r>
              <a:rPr lang="fi-FI" sz="3800" dirty="0" err="1"/>
              <a:t>marttatoimintaa</a:t>
            </a:r>
            <a:endParaRPr lang="fi-FI" sz="3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29D65F-0DD8-466D-92DB-3A33FAD75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541124"/>
            <a:ext cx="6605335" cy="463583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800" b="1" dirty="0"/>
              <a:t>Tavoitteet</a:t>
            </a:r>
          </a:p>
          <a:p>
            <a:pPr lvl="0"/>
            <a:r>
              <a:rPr lang="fi-FI" sz="1800" dirty="0" err="1"/>
              <a:t>Marttatoiminta</a:t>
            </a:r>
            <a:r>
              <a:rPr lang="fi-FI" sz="1800" dirty="0"/>
              <a:t> koetaan mielekkäänä harrastuksena ja yhteisönä, johon halutaan tulla mukaan.</a:t>
            </a:r>
          </a:p>
          <a:p>
            <a:r>
              <a:rPr lang="fi-FI" sz="1800" dirty="0"/>
              <a:t>Yhdistykseen liittyy enemmän uusia jäseniä, kuin mitä siitä eroaa.</a:t>
            </a:r>
          </a:p>
          <a:p>
            <a:pPr lvl="0"/>
            <a:r>
              <a:rPr lang="fi-FI" sz="1800" dirty="0"/>
              <a:t>Marttailu mahdollistaa erilaisia, vaikuttavia ja sisältölähtöisiä kohtaamisia. </a:t>
            </a:r>
          </a:p>
          <a:p>
            <a:pPr lvl="0"/>
            <a:r>
              <a:rPr lang="fi-FI" sz="1800" dirty="0"/>
              <a:t>Yhdistyksen toiminta on monipuolista ja toimintakalenterista löytyy innostavaa ja kiinnostavaa toimintaa kaikille jäsenille.  </a:t>
            </a:r>
          </a:p>
          <a:p>
            <a:pPr lvl="0"/>
            <a:r>
              <a:rPr lang="fi-FI" sz="1800" dirty="0"/>
              <a:t>Yhdistysten toimintakulttuuri on avoin, vieraanvarainen ja yhdenvertaisuutta vaaliva. Toimintaan on helppo tulla mukaan ja jokaiselle löytyy oma tapa olla </a:t>
            </a:r>
            <a:r>
              <a:rPr lang="fi-FI" sz="1800" dirty="0" err="1"/>
              <a:t>martta</a:t>
            </a:r>
            <a:r>
              <a:rPr lang="fi-FI" sz="1800" dirty="0"/>
              <a:t>. </a:t>
            </a:r>
          </a:p>
          <a:p>
            <a:pPr lvl="0"/>
            <a:r>
              <a:rPr lang="fi-FI" sz="1800" dirty="0"/>
              <a:t>Yhdistyksen toiminnassa opitaan yhdessä sekä siirretään osaamista ihmiseltä ja sukupolvelta toiselle.</a:t>
            </a:r>
          </a:p>
          <a:p>
            <a:pPr lvl="0"/>
            <a:r>
              <a:rPr lang="fi-FI" sz="1800" dirty="0"/>
              <a:t>Yhdistys huomioi toiminnassaan marttajärjestön strategian ja brändin sekä toimintavuoden yhteiset teemat ja tapahtumat.</a:t>
            </a:r>
          </a:p>
        </p:txBody>
      </p:sp>
      <p:pic>
        <p:nvPicPr>
          <p:cNvPr id="6" name="Kuvan paikkamerkki 5" descr="Kuva, joka sisältää kohteen henkilö, sisä, ateria, ruokapöytä&#10;&#10;Kuvaus luotu automaattisesti">
            <a:extLst>
              <a:ext uri="{FF2B5EF4-FFF2-40B4-BE49-F238E27FC236}">
                <a16:creationId xmlns:a16="http://schemas.microsoft.com/office/drawing/2014/main" id="{923E0623-1F3E-4B77-8B90-8F45EB7B44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42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B47A5-722F-4FC3-848E-632160FE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360933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Marttailuviikolla</a:t>
            </a:r>
            <a:r>
              <a:rPr lang="fi-FI" dirty="0"/>
              <a:t> perustetaan</a:t>
            </a:r>
            <a:r>
              <a:rPr lang="fi-FI" i="1" dirty="0"/>
              <a:t> </a:t>
            </a:r>
            <a:r>
              <a:rPr lang="fi-FI" dirty="0"/>
              <a:t>viljelylaatikoita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E9F13F-B5C2-4413-B3DD-C5E562F0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931542"/>
            <a:ext cx="6605335" cy="42454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/>
              <a:t>Marttailuviikko 16.-22.5. kannustaa kasvattamaan ekologista  ja terveellistä lähiruokaa pihoilla ja parvekkeilla. </a:t>
            </a:r>
          </a:p>
          <a:p>
            <a:r>
              <a:rPr lang="fi-FI" sz="2000" dirty="0">
                <a:ea typeface="+mn-lt"/>
                <a:cs typeface="+mn-lt"/>
              </a:rPr>
              <a:t>Kotipiha on keskeinen arjen toimintaympäristö ja tärkeä osa kotia. Itse kasvatettu ruoka kuuluu hyvään  ja kestävään arkeen. </a:t>
            </a:r>
            <a:endParaRPr lang="fi-FI" sz="2000" dirty="0"/>
          </a:p>
          <a:p>
            <a:r>
              <a:rPr lang="fi-FI" sz="2000" dirty="0"/>
              <a:t>Samalla vahvistetaan kotitarveviljelytaitoja ja osaamista pitkäkestoisten kriisien varalle sekä lisätään terveellistä ravitsemusta ja ruoan ja luonnon arvostusta.</a:t>
            </a:r>
          </a:p>
          <a:p>
            <a:r>
              <a:rPr lang="fi-FI" sz="2000" dirty="0" err="1">
                <a:cs typeface="Calibri"/>
              </a:rPr>
              <a:t>Marttailuviikolla</a:t>
            </a:r>
            <a:r>
              <a:rPr lang="fi-FI" sz="2000" dirty="0">
                <a:cs typeface="Calibri"/>
              </a:rPr>
              <a:t> neuvotaan yleisötapahtumissa ja </a:t>
            </a:r>
            <a:r>
              <a:rPr lang="fi-FI" sz="2000" dirty="0" err="1">
                <a:cs typeface="Calibri"/>
              </a:rPr>
              <a:t>marttailloissa</a:t>
            </a:r>
            <a:r>
              <a:rPr lang="fi-FI" sz="2000" dirty="0">
                <a:cs typeface="Calibri"/>
              </a:rPr>
              <a:t> viljelylaatikon perustamisessa, kasvattamisessa ja hoitamisessa. </a:t>
            </a:r>
          </a:p>
          <a:p>
            <a:r>
              <a:rPr lang="fi-FI" sz="2000" dirty="0">
                <a:cs typeface="Calibri"/>
              </a:rPr>
              <a:t>Viljelylaatikko voi myös olla marttayhdistyksen yhteinen kesäprojekti. </a:t>
            </a:r>
          </a:p>
        </p:txBody>
      </p:sp>
      <p:pic>
        <p:nvPicPr>
          <p:cNvPr id="6" name="Kuva 7" descr="Kuva, joka sisältää kohteen ruoho, ulko, pöytä, ruoka&#10;&#10;Kuvaus luotu automaattisesti">
            <a:extLst>
              <a:ext uri="{FF2B5EF4-FFF2-40B4-BE49-F238E27FC236}">
                <a16:creationId xmlns:a16="http://schemas.microsoft.com/office/drawing/2014/main" id="{CB73A0B5-2F94-4113-BE43-9FAF625A16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5"/>
          <a:stretch/>
        </p:blipFill>
        <p:spPr>
          <a:xfrm>
            <a:off x="7519988" y="1"/>
            <a:ext cx="4669448" cy="6858005"/>
          </a:xfrm>
        </p:spPr>
      </p:pic>
    </p:spTree>
    <p:extLst>
      <p:ext uri="{BB962C8B-B14F-4D97-AF65-F5344CB8AC3E}">
        <p14:creationId xmlns:p14="http://schemas.microsoft.com/office/powerpoint/2010/main" val="275466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91B3E-809F-4F37-A8EA-2F518BE0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888322"/>
          </a:xfrm>
        </p:spPr>
        <p:txBody>
          <a:bodyPr/>
          <a:lstStyle/>
          <a:p>
            <a:r>
              <a:rPr lang="fi-FI" dirty="0"/>
              <a:t>Avoimet puutarhat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A3E134-EFA9-46FB-904B-832722D0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438382"/>
            <a:ext cx="5173579" cy="4738581"/>
          </a:xfrm>
        </p:spPr>
        <p:txBody>
          <a:bodyPr>
            <a:normAutofit fontScale="85000" lnSpcReduction="20000"/>
          </a:bodyPr>
          <a:lstStyle/>
          <a:p>
            <a:r>
              <a:rPr lang="fi-FI" sz="2800" dirty="0"/>
              <a:t>Avoimet puutarhat -teemapäivänä sunnuntaina 7.8. sadat kotipuutarhat avaavat porttinsa ja puutarhoissa kohtaa 70 000 harrastajaa. </a:t>
            </a:r>
          </a:p>
          <a:p>
            <a:r>
              <a:rPr lang="fi-FI" sz="2800" dirty="0"/>
              <a:t>Haastamme </a:t>
            </a:r>
            <a:r>
              <a:rPr lang="fi-FI" sz="2800" dirty="0" err="1"/>
              <a:t>martat</a:t>
            </a:r>
            <a:r>
              <a:rPr lang="fi-FI" sz="2800" dirty="0"/>
              <a:t> avaamaan puutarhansa teemapäivänä, tutustumaan kohteisiin ja viemään ystävän puutarhaan.</a:t>
            </a:r>
          </a:p>
          <a:p>
            <a:r>
              <a:rPr lang="fi-FI" sz="2800" dirty="0"/>
              <a:t>Tavoitteena on rohkaista avoimeen puutarhaharrastukseen ja oppimaan yhdessä uutta. Samalla lisätään tietoa kasveista ja puutarhanhoidosta. </a:t>
            </a:r>
          </a:p>
          <a:p>
            <a:r>
              <a:rPr lang="fi-FI" sz="2800" dirty="0"/>
              <a:t>Innostamme marttayhdistyksiä ja Puutarhaliiton paikallisyhdistyksiä yhteistyöhön. </a:t>
            </a:r>
          </a:p>
        </p:txBody>
      </p:sp>
      <p:pic>
        <p:nvPicPr>
          <p:cNvPr id="9" name="Kuvan paikkamerkki 8" descr="Kuva, joka sisältää kohteen puu, ulko, ruoho, talo&#10;&#10;Kuvaus luotu automaattisesti">
            <a:extLst>
              <a:ext uri="{FF2B5EF4-FFF2-40B4-BE49-F238E27FC236}">
                <a16:creationId xmlns:a16="http://schemas.microsoft.com/office/drawing/2014/main" id="{EC40ED0C-1DD1-44D0-AA8E-D7D7D904E4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Kuvan paikkamerkki 22">
            <a:extLst>
              <a:ext uri="{FF2B5EF4-FFF2-40B4-BE49-F238E27FC236}">
                <a16:creationId xmlns:a16="http://schemas.microsoft.com/office/drawing/2014/main" id="{4B414BDC-36D5-492C-9896-6B9C5249A5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2970" y="3807672"/>
            <a:ext cx="2322246" cy="2610178"/>
          </a:xfrm>
        </p:spPr>
      </p:pic>
      <p:pic>
        <p:nvPicPr>
          <p:cNvPr id="21" name="Kuvan paikkamerkki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683F09D-25A1-4CC0-86D6-2B11D9E4F3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uvan paikkamerkki 18" descr="Kuva, joka sisältää kohteen henkilö, lelu, nukke&#10;&#10;Kuvaus luotu automaattisesti">
            <a:extLst>
              <a:ext uri="{FF2B5EF4-FFF2-40B4-BE49-F238E27FC236}">
                <a16:creationId xmlns:a16="http://schemas.microsoft.com/office/drawing/2014/main" id="{EAB1213C-3598-4EC4-8E8F-5EA036C1FEF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17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1D7653-59EB-4C6A-BE8C-3E5242E8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617787"/>
          </a:xfrm>
        </p:spPr>
        <p:txBody>
          <a:bodyPr/>
          <a:lstStyle/>
          <a:p>
            <a:r>
              <a:rPr lang="fi-FI" dirty="0"/>
              <a:t>Maailman suurin marttailta on sadonkorjuujuhlat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BA9CF4-6025-43E1-8692-AC025986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ea typeface="Calibri" panose="020F0502020204030204" pitchFamily="34" charset="0"/>
                <a:cs typeface="Times New Roman"/>
              </a:rPr>
              <a:t>Maailman suurin marttailta juhlii tiistaina 13.9. kohtaamisia ja syksyn satoa. Martat kokoontuvat samaan aikaan eri puolilla Suomea ja pöytiin nostetaan kasvimaiden ja luonnon parhaat antimet. </a:t>
            </a:r>
            <a:endParaRPr lang="fi-FI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ea typeface="Calibri" panose="020F0502020204030204" pitchFamily="34" charset="0"/>
                <a:cs typeface="Times New Roman"/>
              </a:rPr>
              <a:t>Sadonkorjuuperinne kohtaa Maailman suurimmassa </a:t>
            </a:r>
            <a:r>
              <a:rPr lang="fi-FI" sz="2800" dirty="0" err="1">
                <a:ea typeface="Calibri" panose="020F0502020204030204" pitchFamily="34" charset="0"/>
                <a:cs typeface="Times New Roman"/>
              </a:rPr>
              <a:t>marttaillassa</a:t>
            </a:r>
            <a:r>
              <a:rPr lang="fi-FI" sz="2800" dirty="0">
                <a:ea typeface="Calibri" panose="020F0502020204030204" pitchFamily="34" charset="0"/>
                <a:cs typeface="Times New Roman"/>
              </a:rPr>
              <a:t> modernit ideat, itse kasvatetun ja säilötyn. Tärkeintä on kuitenkin yhdessä syöminen.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ea typeface="Calibri" panose="020F0502020204030204" pitchFamily="34" charset="0"/>
                <a:cs typeface="Times New Roman"/>
              </a:rPr>
              <a:t>Tapahtumissa myös vaihdetaan itselle ylimääräistä satoa, hilloja ja vaikkapa kuivattuja sieniä.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ea typeface="Calibri" panose="020F0502020204030204" pitchFamily="34" charset="0"/>
                <a:cs typeface="Times New Roman"/>
              </a:rPr>
              <a:t>Maailman suurimmassa </a:t>
            </a:r>
            <a:r>
              <a:rPr lang="fi-FI" sz="2800" dirty="0" err="1">
                <a:ea typeface="Calibri" panose="020F0502020204030204" pitchFamily="34" charset="0"/>
                <a:cs typeface="Times New Roman"/>
              </a:rPr>
              <a:t>marttaillassa</a:t>
            </a:r>
            <a:r>
              <a:rPr lang="fi-FI" sz="2800" dirty="0">
                <a:ea typeface="Calibri" panose="020F0502020204030204" pitchFamily="34" charset="0"/>
                <a:cs typeface="Times New Roman"/>
              </a:rPr>
              <a:t> julkaistaan valtakunnallisen vuoden vihannes -kilpailun voittaja.</a:t>
            </a:r>
          </a:p>
        </p:txBody>
      </p:sp>
      <p:pic>
        <p:nvPicPr>
          <p:cNvPr id="7" name="Kuva 7" descr="Kuva, joka sisältää kohteen ruoho, henkilö, ulko, hedelmä&#10;&#10;Kuvaus luotu automaattisesti">
            <a:extLst>
              <a:ext uri="{FF2B5EF4-FFF2-40B4-BE49-F238E27FC236}">
                <a16:creationId xmlns:a16="http://schemas.microsoft.com/office/drawing/2014/main" id="{28A5E07A-3573-43F0-BD13-B81AFE5B8C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7519988" y="1"/>
            <a:ext cx="4672398" cy="6858005"/>
          </a:xfrm>
        </p:spPr>
      </p:pic>
    </p:spTree>
    <p:extLst>
      <p:ext uri="{BB962C8B-B14F-4D97-AF65-F5344CB8AC3E}">
        <p14:creationId xmlns:p14="http://schemas.microsoft.com/office/powerpoint/2010/main" val="346741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0C003-D8D5-4BB6-B59C-64712F9B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1432853"/>
          </a:xfrm>
        </p:spPr>
        <p:txBody>
          <a:bodyPr/>
          <a:lstStyle/>
          <a:p>
            <a:r>
              <a:rPr lang="fi-FI" dirty="0"/>
              <a:t>Syksyllä mennään sieniretkelle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D0910A-DF92-4210-A367-A7B73043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914525"/>
            <a:ext cx="5173579" cy="457835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Marttojen valtakunnallista sienipäivää vietetään 27.8. ja siitä alkaa sieniviikko </a:t>
            </a:r>
            <a:br>
              <a:rPr lang="fi-FI" dirty="0"/>
            </a:br>
            <a:r>
              <a:rPr lang="fi-FI" dirty="0">
                <a:ea typeface="+mn-lt"/>
                <a:cs typeface="+mn-lt"/>
              </a:rPr>
              <a:t>28.8.-4.9. </a:t>
            </a:r>
          </a:p>
          <a:p>
            <a:r>
              <a:rPr lang="fi-FI" dirty="0" err="1"/>
              <a:t>Marttapiirit</a:t>
            </a:r>
            <a:r>
              <a:rPr lang="fi-FI" dirty="0"/>
              <a:t> järjestävät yhdessä </a:t>
            </a:r>
            <a:r>
              <a:rPr lang="fi-FI" dirty="0" err="1"/>
              <a:t>sienimarttojen</a:t>
            </a:r>
            <a:r>
              <a:rPr lang="fi-FI" dirty="0"/>
              <a:t> kanssa tapahtumia ja neuvontaa eri puolilla Suomea.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Martat jatkavat yhteistyötä ja yhteisiä sieniretkiä Suomen Ladun kanssa. </a:t>
            </a:r>
          </a:p>
          <a:p>
            <a:r>
              <a:rPr lang="fi-FI" dirty="0"/>
              <a:t>Retkien tavoitteena on innostaa liikkumaan luonnossa ja retkeilemään yhdessä. Samalla lisätään tietoa sienistä ja sienestämisestä. </a:t>
            </a:r>
          </a:p>
          <a:p>
            <a:r>
              <a:rPr lang="fi-FI" dirty="0"/>
              <a:t>Tavoitteena on myös innostaa marttayhdistyksiä tekemään yhteistyötä Suomen Ladun paikallisten yhdistysten kanssa. </a:t>
            </a:r>
          </a:p>
          <a:p>
            <a:endParaRPr lang="fi-FI" dirty="0"/>
          </a:p>
        </p:txBody>
      </p:sp>
      <p:pic>
        <p:nvPicPr>
          <p:cNvPr id="11" name="Kuvan paikkamerkki 10" descr="Kuva, joka sisältää kohteen ulko, ruoho, puu, henkilö&#10;&#10;Kuvaus luotu automaattisesti">
            <a:extLst>
              <a:ext uri="{FF2B5EF4-FFF2-40B4-BE49-F238E27FC236}">
                <a16:creationId xmlns:a16="http://schemas.microsoft.com/office/drawing/2014/main" id="{57957485-133D-4016-AC70-AED36E0C80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35B9C0AF-C0E8-4558-B064-1506D3EF7D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7763EEB4-32F3-4BC4-A5C1-9E24C45C33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7DCFD756-BFF8-4502-9B76-86D2882EE5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0471" y="3893364"/>
            <a:ext cx="2230837" cy="2507436"/>
          </a:xfrm>
        </p:spPr>
      </p:pic>
    </p:spTree>
    <p:extLst>
      <p:ext uri="{BB962C8B-B14F-4D97-AF65-F5344CB8AC3E}">
        <p14:creationId xmlns:p14="http://schemas.microsoft.com/office/powerpoint/2010/main" val="241707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60A53C-7295-418A-9799-5BEB4BF9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847226"/>
          </a:xfrm>
        </p:spPr>
        <p:txBody>
          <a:bodyPr/>
          <a:lstStyle/>
          <a:p>
            <a:r>
              <a:rPr lang="fi-FI" dirty="0">
                <a:ea typeface="+mj-lt"/>
                <a:cs typeface="+mj-lt"/>
              </a:rPr>
              <a:t>Martta-akatemia</a:t>
            </a:r>
            <a:endParaRPr lang="fi-FI" b="0" dirty="0">
              <a:ea typeface="+mj-lt"/>
              <a:cs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511877-F106-46A4-8A90-211DD2BFE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315093"/>
            <a:ext cx="5337200" cy="48856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100" dirty="0" err="1">
                <a:ea typeface="+mn-lt"/>
                <a:cs typeface="+mn-lt"/>
              </a:rPr>
              <a:t>Marttaopinnot</a:t>
            </a:r>
            <a:r>
              <a:rPr lang="fi-FI" sz="2100" dirty="0">
                <a:ea typeface="+mn-lt"/>
                <a:cs typeface="+mn-lt"/>
              </a:rPr>
              <a:t> innostavat, kannustavat ja antavat uskoa omiin kykyihin. Yhdessä tekeminen ja opiskelu on hauskaa ja samalla oppii uutta. </a:t>
            </a:r>
          </a:p>
          <a:p>
            <a:r>
              <a:rPr lang="fi-FI" sz="2100" dirty="0">
                <a:ea typeface="+mn-lt"/>
                <a:cs typeface="+mn-lt"/>
              </a:rPr>
              <a:t>Kaikille avoin Martta-akatemia tarjoaa monipuolisesti kotitalousneuvonnan ja järjestötoiminnan kursseja, koulutuksia ja webinaareja. </a:t>
            </a:r>
          </a:p>
          <a:p>
            <a:r>
              <a:rPr lang="fi-FI" sz="2100" dirty="0">
                <a:ea typeface="+mn-lt"/>
                <a:cs typeface="+mn-lt"/>
              </a:rPr>
              <a:t>Martta-akatemian </a:t>
            </a:r>
            <a:r>
              <a:rPr lang="fi-FI" sz="2100" dirty="0" err="1">
                <a:ea typeface="+mn-lt"/>
                <a:cs typeface="+mn-lt"/>
              </a:rPr>
              <a:t>Osaamossa</a:t>
            </a:r>
            <a:r>
              <a:rPr lang="fi-FI" sz="2100" dirty="0">
                <a:ea typeface="+mn-lt"/>
                <a:cs typeface="+mn-lt"/>
              </a:rPr>
              <a:t> voi suorittaa uutena opintokokonaisuutena 5 opintopisteen harrastajakoulutuksen. </a:t>
            </a:r>
          </a:p>
          <a:p>
            <a:r>
              <a:rPr lang="fi-FI" sz="2100" dirty="0"/>
              <a:t>Yhdistys innostaa jäseniään yhdessä oppimiseen sekä Martta-akatemian kursseille, webinaareihin ja </a:t>
            </a:r>
            <a:r>
              <a:rPr lang="fi-FI" sz="2100" dirty="0" err="1"/>
              <a:t>marttaopintoihin</a:t>
            </a:r>
            <a:r>
              <a:rPr lang="fi-FI" sz="2100" dirty="0"/>
              <a:t>.</a:t>
            </a:r>
            <a:endParaRPr lang="fi-FI" sz="2100" dirty="0">
              <a:cs typeface="Calibri"/>
            </a:endParaRPr>
          </a:p>
        </p:txBody>
      </p:sp>
      <p:pic>
        <p:nvPicPr>
          <p:cNvPr id="28" name="Kuva 28">
            <a:extLst>
              <a:ext uri="{FF2B5EF4-FFF2-40B4-BE49-F238E27FC236}">
                <a16:creationId xmlns:a16="http://schemas.microsoft.com/office/drawing/2014/main" id="{E56254BC-5EAB-4A7B-A359-30334295A6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340" y="488416"/>
            <a:ext cx="2179732" cy="2449994"/>
          </a:xfrm>
        </p:spPr>
      </p:pic>
      <p:pic>
        <p:nvPicPr>
          <p:cNvPr id="16" name="Kuvan paikkamerkki 15">
            <a:extLst>
              <a:ext uri="{FF2B5EF4-FFF2-40B4-BE49-F238E27FC236}">
                <a16:creationId xmlns:a16="http://schemas.microsoft.com/office/drawing/2014/main" id="{A2E96CBE-F39D-4227-BDEC-435B31A4B1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Kuvan paikkamerkki 11" descr="Kuva, joka sisältää kohteen henkilö, sisä, kannettava, työskenteleminen&#10;&#10;Kuvaus luotu automaattisesti">
            <a:extLst>
              <a:ext uri="{FF2B5EF4-FFF2-40B4-BE49-F238E27FC236}">
                <a16:creationId xmlns:a16="http://schemas.microsoft.com/office/drawing/2014/main" id="{2FFC9C67-A182-4AAF-9961-3D4498B34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Kuvan paikkamerkki 13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ABD95614-A395-4AB5-86FD-F10457E81D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3693090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ppt/theme/theme2.xml><?xml version="1.0" encoding="utf-8"?>
<a:theme xmlns:a="http://schemas.openxmlformats.org/drawingml/2006/main" name="1_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EA0DF66C8C444EA7224CB376C584F7" ma:contentTypeVersion="18" ma:contentTypeDescription="Luo uusi asiakirja." ma:contentTypeScope="" ma:versionID="02ec964f939435c96e9707f60220fead">
  <xsd:schema xmlns:xsd="http://www.w3.org/2001/XMLSchema" xmlns:xs="http://www.w3.org/2001/XMLSchema" xmlns:p="http://schemas.microsoft.com/office/2006/metadata/properties" xmlns:ns2="c959142c-c4d6-4fa8-b255-03760b86aafe" xmlns:ns3="82915cc1-d0db-48d1-b58a-4e03895b8140" targetNamespace="http://schemas.microsoft.com/office/2006/metadata/properties" ma:root="true" ma:fieldsID="0124965497b80cb7e8b2a3ea5eb5d6ea" ns2:_="" ns3:_="">
    <xsd:import namespace="c959142c-c4d6-4fa8-b255-03760b86aafe"/>
    <xsd:import namespace="82915cc1-d0db-48d1-b58a-4e03895b8140"/>
    <xsd:element name="properties">
      <xsd:complexType>
        <xsd:sequence>
          <xsd:element name="documentManagement">
            <xsd:complexType>
              <xsd:all>
                <xsd:element ref="ns2:me0d8dbffbb247a5a220dc999818231a" minOccurs="0"/>
                <xsd:element ref="ns2:TaxCatchAll" minOccurs="0"/>
                <xsd:element ref="ns2:m4a1e2a40b34456e9add911147b40ad1" minOccurs="0"/>
                <xsd:element ref="ns2:a056e0b0efe74b508e8d5236e124c959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9142c-c4d6-4fa8-b255-03760b86aafe" elementFormDefault="qualified">
    <xsd:import namespace="http://schemas.microsoft.com/office/2006/documentManagement/types"/>
    <xsd:import namespace="http://schemas.microsoft.com/office/infopath/2007/PartnerControls"/>
    <xsd:element name="me0d8dbffbb247a5a220dc999818231a" ma:index="9" nillable="true" ma:taxonomy="true" ma:internalName="me0d8dbffbb247a5a220dc999818231a" ma:taxonomyFieldName="Asiakirjatyyppi" ma:displayName="Asiakirjatyyppi" ma:default="" ma:fieldId="{6e0d8dbf-fbb2-47a5-a220-dc999818231a}" ma:sspId="231b66ac-0f11-4c77-84fe-3ec3008ecce5" ma:termSetId="79ee53f2-7e9a-4ded-8d22-5a8f9a870e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b1eef9c-2849-43f4-993a-1fc6ad7b2a10}" ma:internalName="TaxCatchAll" ma:showField="CatchAllData" ma:web="c959142c-c4d6-4fa8-b255-03760b86a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a1e2a40b34456e9add911147b40ad1" ma:index="12" nillable="true" ma:taxonomy="true" ma:internalName="m4a1e2a40b34456e9add911147b40ad1" ma:taxonomyFieldName="eAMS_x002d_alaluokittelu" ma:displayName="eAMS-alaluokittelu" ma:default="" ma:fieldId="{64a1e2a4-0b34-456e-9add-911147b40ad1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56e0b0efe74b508e8d5236e124c959" ma:index="14" nillable="true" ma:taxonomy="true" ma:internalName="a056e0b0efe74b508e8d5236e124c959" ma:taxonomyFieldName="eAMS_x002d_luokittelu" ma:displayName="eAMS-luokittelu" ma:default="" ma:fieldId="{a056e0b0-efe7-4b50-8e8d-5236e124c959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15cc1-d0db-48d1-b58a-4e03895b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4a1e2a40b34456e9add911147b40ad1 xmlns="c959142c-c4d6-4fa8-b255-03760b86aafe">
      <Terms xmlns="http://schemas.microsoft.com/office/infopath/2007/PartnerControls"/>
    </m4a1e2a40b34456e9add911147b40ad1>
    <me0d8dbffbb247a5a220dc999818231a xmlns="c959142c-c4d6-4fa8-b255-03760b86aafe">
      <Terms xmlns="http://schemas.microsoft.com/office/infopath/2007/PartnerControls"/>
    </me0d8dbffbb247a5a220dc999818231a>
    <a056e0b0efe74b508e8d5236e124c959 xmlns="c959142c-c4d6-4fa8-b255-03760b86aafe">
      <Terms xmlns="http://schemas.microsoft.com/office/infopath/2007/PartnerControls"/>
    </a056e0b0efe74b508e8d5236e124c959>
    <TaxCatchAll xmlns="c959142c-c4d6-4fa8-b255-03760b86aafe"/>
  </documentManagement>
</p:properties>
</file>

<file path=customXml/itemProps1.xml><?xml version="1.0" encoding="utf-8"?>
<ds:datastoreItem xmlns:ds="http://schemas.openxmlformats.org/officeDocument/2006/customXml" ds:itemID="{1DDE8924-F8B0-4436-BC3B-70A319226BCD}">
  <ds:schemaRefs>
    <ds:schemaRef ds:uri="82915cc1-d0db-48d1-b58a-4e03895b8140"/>
    <ds:schemaRef ds:uri="c959142c-c4d6-4fa8-b255-03760b86aa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7D9165-AEFD-4824-ABC1-2433D3338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4A70FD-C867-4ACD-A7D0-8E1DF9EDFF33}">
  <ds:schemaRefs>
    <ds:schemaRef ds:uri="http://purl.org/dc/elements/1.1/"/>
    <ds:schemaRef ds:uri="http://www.w3.org/XML/1998/namespace"/>
    <ds:schemaRef ds:uri="82915cc1-d0db-48d1-b58a-4e03895b8140"/>
    <ds:schemaRef ds:uri="http://purl.org/dc/terms/"/>
    <ds:schemaRef ds:uri="http://schemas.microsoft.com/office/2006/documentManagement/types"/>
    <ds:schemaRef ds:uri="http://schemas.microsoft.com/office/2006/metadata/properties"/>
    <ds:schemaRef ds:uri="c959142c-c4d6-4fa8-b255-03760b86aaf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Martat blanko esityspohja Power Point 2021 ohje</Template>
  <TotalTime>2534</TotalTime>
  <Words>1081</Words>
  <Application>Microsoft Office PowerPoint</Application>
  <PresentationFormat>Laajakuva</PresentationFormat>
  <Paragraphs>102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Martat 2021 blanko esityspohja (testaukseen - Päivitetty 1.1.)</vt:lpstr>
      <vt:lpstr>1_Martat 2021 blanko esityspohja (testaukseen - Päivitetty 1.1.)</vt:lpstr>
      <vt:lpstr>Toiminta- suunnitelma 2022</vt:lpstr>
      <vt:lpstr>Toimintasuunnitelmasta</vt:lpstr>
      <vt:lpstr>Vuoden 2022 teema: Kohtaaminen ja yhdenvertainen arki</vt:lpstr>
      <vt:lpstr>Innostavaa ja kiinnostavaa marttatoimintaa</vt:lpstr>
      <vt:lpstr>Marttailuviikolla perustetaan viljelylaatikoita</vt:lpstr>
      <vt:lpstr>Avoimet puutarhat</vt:lpstr>
      <vt:lpstr>Maailman suurin marttailta on sadonkorjuujuhlat </vt:lpstr>
      <vt:lpstr>Syksyllä mennään sieniretkelle</vt:lpstr>
      <vt:lpstr>Martta-akatemia</vt:lpstr>
      <vt:lpstr>Ideoita aktiivimartoille</vt:lpstr>
      <vt:lpstr>Marttailu ja hyvä arki kuuluvat kaikille </vt:lpstr>
      <vt:lpstr>Tehdään ryijyjä</vt:lpstr>
      <vt:lpstr>Mobiilisovellus luo yhteisöllisyyttä</vt:lpstr>
      <vt:lpstr>Martoissa korostuu yhdessä tekemisen ilo</vt:lpstr>
      <vt:lpstr>Ketjukoulutukset 2022</vt:lpstr>
      <vt:lpstr>Tapahtumakalenteri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Joonas Jylhä</dc:creator>
  <cp:lastModifiedBy>Reija Salovaara</cp:lastModifiedBy>
  <cp:revision>196</cp:revision>
  <dcterms:created xsi:type="dcterms:W3CDTF">2020-10-26T05:34:20Z</dcterms:created>
  <dcterms:modified xsi:type="dcterms:W3CDTF">2021-11-15T14:17:30Z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0x01010032EA0DF66C8C444EA7224CB376C584F7</vt:lpwstr>
  </property>
  <property fmtid="{D5CDD505-2E9C-101B-9397-08002B2CF9AE}" pid="3" name="eAMS-alaluokittelu">
    <vt:lpwstr/>
  </property>
  <property fmtid="{D5CDD505-2E9C-101B-9397-08002B2CF9AE}" pid="4" name="eAMS-luokittelu">
    <vt:lpwstr/>
  </property>
  <property fmtid="{D5CDD505-2E9C-101B-9397-08002B2CF9AE}" pid="5" name="Asiakirjatyyppi">
    <vt:lpwstr/>
  </property>
</Properties>
</file>