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625" r:id="rId3"/>
    <p:sldId id="951" r:id="rId4"/>
    <p:sldId id="969" r:id="rId5"/>
    <p:sldId id="1627" r:id="rId6"/>
    <p:sldId id="976" r:id="rId7"/>
    <p:sldId id="961" r:id="rId8"/>
    <p:sldId id="1022" r:id="rId9"/>
    <p:sldId id="1027" r:id="rId10"/>
    <p:sldId id="960" r:id="rId11"/>
    <p:sldId id="1631" r:id="rId12"/>
    <p:sldId id="1032" r:id="rId13"/>
    <p:sldId id="1628" r:id="rId14"/>
    <p:sldId id="1630" r:id="rId15"/>
    <p:sldId id="953"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a Salovaara" initials="RS" lastIdx="1" clrIdx="0">
    <p:extLst>
      <p:ext uri="{19B8F6BF-5375-455C-9EA6-DF929625EA0E}">
        <p15:presenceInfo xmlns:p15="http://schemas.microsoft.com/office/powerpoint/2012/main" userId="S::reija.salovaara@martat.fi::2f16d081-ec9c-4fe7-bd0a-d37508097a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57F"/>
    <a:srgbClr val="A2BC78"/>
    <a:srgbClr val="7C83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03EDA-B104-4671-A037-2F0AFE14F17C}" v="31" dt="2022-06-20T10:46:26.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63" d="100"/>
          <a:sy n="63" d="100"/>
        </p:scale>
        <p:origin x="544" y="64"/>
      </p:cViewPr>
      <p:guideLst>
        <p:guide orient="horz" pos="417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a Salovaara" userId="2f16d081-ec9c-4fe7-bd0a-d37508097a0a" providerId="ADAL" clId="{07903EDA-B104-4671-A037-2F0AFE14F17C}"/>
    <pc:docChg chg="undo custSel addSld delSld modSld sldOrd">
      <pc:chgData name="Reija Salovaara" userId="2f16d081-ec9c-4fe7-bd0a-d37508097a0a" providerId="ADAL" clId="{07903EDA-B104-4671-A037-2F0AFE14F17C}" dt="2022-06-21T07:57:26.246" v="1225" actId="20577"/>
      <pc:docMkLst>
        <pc:docMk/>
      </pc:docMkLst>
      <pc:sldChg chg="addSp modSp mod">
        <pc:chgData name="Reija Salovaara" userId="2f16d081-ec9c-4fe7-bd0a-d37508097a0a" providerId="ADAL" clId="{07903EDA-B104-4671-A037-2F0AFE14F17C}" dt="2022-06-09T12:43:25.554" v="29" actId="20577"/>
        <pc:sldMkLst>
          <pc:docMk/>
          <pc:sldMk cId="788377428" sldId="256"/>
        </pc:sldMkLst>
        <pc:spChg chg="mod">
          <ac:chgData name="Reija Salovaara" userId="2f16d081-ec9c-4fe7-bd0a-d37508097a0a" providerId="ADAL" clId="{07903EDA-B104-4671-A037-2F0AFE14F17C}" dt="2022-06-09T12:43:07.759" v="20" actId="255"/>
          <ac:spMkLst>
            <pc:docMk/>
            <pc:sldMk cId="788377428" sldId="256"/>
            <ac:spMk id="3" creationId="{DA3651E7-371F-4071-B523-7659375D738C}"/>
          </ac:spMkLst>
        </pc:spChg>
        <pc:spChg chg="add mod">
          <ac:chgData name="Reija Salovaara" userId="2f16d081-ec9c-4fe7-bd0a-d37508097a0a" providerId="ADAL" clId="{07903EDA-B104-4671-A037-2F0AFE14F17C}" dt="2022-06-09T12:43:25.554" v="29" actId="20577"/>
          <ac:spMkLst>
            <pc:docMk/>
            <pc:sldMk cId="788377428" sldId="256"/>
            <ac:spMk id="4" creationId="{38D059AA-A7D3-3843-D693-E4A0CC63924F}"/>
          </ac:spMkLst>
        </pc:spChg>
      </pc:sldChg>
      <pc:sldChg chg="addSp delSp modSp mod">
        <pc:chgData name="Reija Salovaara" userId="2f16d081-ec9c-4fe7-bd0a-d37508097a0a" providerId="ADAL" clId="{07903EDA-B104-4671-A037-2F0AFE14F17C}" dt="2022-06-09T14:07:10.475" v="663" actId="962"/>
        <pc:sldMkLst>
          <pc:docMk/>
          <pc:sldMk cId="3382108350" sldId="953"/>
        </pc:sldMkLst>
        <pc:spChg chg="mod">
          <ac:chgData name="Reija Salovaara" userId="2f16d081-ec9c-4fe7-bd0a-d37508097a0a" providerId="ADAL" clId="{07903EDA-B104-4671-A037-2F0AFE14F17C}" dt="2022-06-09T13:57:30.494" v="634" actId="27636"/>
          <ac:spMkLst>
            <pc:docMk/>
            <pc:sldMk cId="3382108350" sldId="953"/>
            <ac:spMk id="3" creationId="{6D4830B7-4D5C-4DC9-8F1E-C66954D0027D}"/>
          </ac:spMkLst>
        </pc:spChg>
        <pc:spChg chg="add del mod">
          <ac:chgData name="Reija Salovaara" userId="2f16d081-ec9c-4fe7-bd0a-d37508097a0a" providerId="ADAL" clId="{07903EDA-B104-4671-A037-2F0AFE14F17C}" dt="2022-06-09T14:06:48.641" v="653" actId="931"/>
          <ac:spMkLst>
            <pc:docMk/>
            <pc:sldMk cId="3382108350" sldId="953"/>
            <ac:spMk id="5" creationId="{C141B52E-3F0B-AB2B-C03E-C15694DD1B99}"/>
          </ac:spMkLst>
        </pc:spChg>
        <pc:spChg chg="add del mod">
          <ac:chgData name="Reija Salovaara" userId="2f16d081-ec9c-4fe7-bd0a-d37508097a0a" providerId="ADAL" clId="{07903EDA-B104-4671-A037-2F0AFE14F17C}" dt="2022-06-09T14:07:00.764" v="657" actId="931"/>
          <ac:spMkLst>
            <pc:docMk/>
            <pc:sldMk cId="3382108350" sldId="953"/>
            <ac:spMk id="10" creationId="{AC19BE49-318E-5473-4234-3D5EF39830EB}"/>
          </ac:spMkLst>
        </pc:spChg>
        <pc:spChg chg="add del mod">
          <ac:chgData name="Reija Salovaara" userId="2f16d081-ec9c-4fe7-bd0a-d37508097a0a" providerId="ADAL" clId="{07903EDA-B104-4671-A037-2F0AFE14F17C}" dt="2022-06-09T14:07:09.085" v="661" actId="931"/>
          <ac:spMkLst>
            <pc:docMk/>
            <pc:sldMk cId="3382108350" sldId="953"/>
            <ac:spMk id="14" creationId="{2F7EB489-EB07-779B-28EC-2AF7534A86CC}"/>
          </ac:spMkLst>
        </pc:spChg>
        <pc:picChg chg="add del mod">
          <ac:chgData name="Reija Salovaara" userId="2f16d081-ec9c-4fe7-bd0a-d37508097a0a" providerId="ADAL" clId="{07903EDA-B104-4671-A037-2F0AFE14F17C}" dt="2022-06-09T14:06:53.708" v="656" actId="478"/>
          <ac:picMkLst>
            <pc:docMk/>
            <pc:sldMk cId="3382108350" sldId="953"/>
            <ac:picMk id="7" creationId="{4277D16B-BBA1-D3EC-25DC-E2F26247C76C}"/>
          </ac:picMkLst>
        </pc:picChg>
        <pc:picChg chg="del">
          <ac:chgData name="Reija Salovaara" userId="2f16d081-ec9c-4fe7-bd0a-d37508097a0a" providerId="ADAL" clId="{07903EDA-B104-4671-A037-2F0AFE14F17C}" dt="2022-06-09T14:06:41.077" v="652" actId="478"/>
          <ac:picMkLst>
            <pc:docMk/>
            <pc:sldMk cId="3382108350" sldId="953"/>
            <ac:picMk id="8" creationId="{B0CC09AE-5285-4223-80A1-4DE322D5E8AF}"/>
          </ac:picMkLst>
        </pc:picChg>
        <pc:picChg chg="add del mod">
          <ac:chgData name="Reija Salovaara" userId="2f16d081-ec9c-4fe7-bd0a-d37508097a0a" providerId="ADAL" clId="{07903EDA-B104-4671-A037-2F0AFE14F17C}" dt="2022-06-09T14:07:03.174" v="660" actId="478"/>
          <ac:picMkLst>
            <pc:docMk/>
            <pc:sldMk cId="3382108350" sldId="953"/>
            <ac:picMk id="12" creationId="{DC5ED380-05ED-8903-16F4-C460A2C099DC}"/>
          </ac:picMkLst>
        </pc:picChg>
        <pc:picChg chg="add mod">
          <ac:chgData name="Reija Salovaara" userId="2f16d081-ec9c-4fe7-bd0a-d37508097a0a" providerId="ADAL" clId="{07903EDA-B104-4671-A037-2F0AFE14F17C}" dt="2022-06-09T14:07:10.475" v="663" actId="962"/>
          <ac:picMkLst>
            <pc:docMk/>
            <pc:sldMk cId="3382108350" sldId="953"/>
            <ac:picMk id="16" creationId="{5BFE6304-1CA2-E283-199E-5693A2779186}"/>
          </ac:picMkLst>
        </pc:picChg>
      </pc:sldChg>
      <pc:sldChg chg="del">
        <pc:chgData name="Reija Salovaara" userId="2f16d081-ec9c-4fe7-bd0a-d37508097a0a" providerId="ADAL" clId="{07903EDA-B104-4671-A037-2F0AFE14F17C}" dt="2022-06-09T12:45:55.494" v="35" actId="47"/>
        <pc:sldMkLst>
          <pc:docMk/>
          <pc:sldMk cId="3443741275" sldId="958"/>
        </pc:sldMkLst>
      </pc:sldChg>
      <pc:sldChg chg="modSp mod">
        <pc:chgData name="Reija Salovaara" userId="2f16d081-ec9c-4fe7-bd0a-d37508097a0a" providerId="ADAL" clId="{07903EDA-B104-4671-A037-2F0AFE14F17C}" dt="2022-06-09T13:47:56.191" v="381" actId="20577"/>
        <pc:sldMkLst>
          <pc:docMk/>
          <pc:sldMk cId="384519943" sldId="961"/>
        </pc:sldMkLst>
        <pc:spChg chg="mod">
          <ac:chgData name="Reija Salovaara" userId="2f16d081-ec9c-4fe7-bd0a-d37508097a0a" providerId="ADAL" clId="{07903EDA-B104-4671-A037-2F0AFE14F17C}" dt="2022-06-09T13:47:56.191" v="381" actId="20577"/>
          <ac:spMkLst>
            <pc:docMk/>
            <pc:sldMk cId="384519943" sldId="961"/>
            <ac:spMk id="3" creationId="{0561BAEE-0B26-4DDD-8CD7-7C51296B0138}"/>
          </ac:spMkLst>
        </pc:spChg>
      </pc:sldChg>
      <pc:sldChg chg="modSp del mod">
        <pc:chgData name="Reija Salovaara" userId="2f16d081-ec9c-4fe7-bd0a-d37508097a0a" providerId="ADAL" clId="{07903EDA-B104-4671-A037-2F0AFE14F17C}" dt="2022-06-09T14:01:35.671" v="638" actId="47"/>
        <pc:sldMkLst>
          <pc:docMk/>
          <pc:sldMk cId="2462559192" sldId="963"/>
        </pc:sldMkLst>
        <pc:spChg chg="mod">
          <ac:chgData name="Reija Salovaara" userId="2f16d081-ec9c-4fe7-bd0a-d37508097a0a" providerId="ADAL" clId="{07903EDA-B104-4671-A037-2F0AFE14F17C}" dt="2022-06-09T13:51:59.908" v="542" actId="6549"/>
          <ac:spMkLst>
            <pc:docMk/>
            <pc:sldMk cId="2462559192" sldId="963"/>
            <ac:spMk id="2" creationId="{EB55C414-8863-4479-BC62-B13E66E52B14}"/>
          </ac:spMkLst>
        </pc:spChg>
        <pc:spChg chg="mod">
          <ac:chgData name="Reija Salovaara" userId="2f16d081-ec9c-4fe7-bd0a-d37508097a0a" providerId="ADAL" clId="{07903EDA-B104-4671-A037-2F0AFE14F17C}" dt="2022-06-09T13:52:24.292" v="547" actId="255"/>
          <ac:spMkLst>
            <pc:docMk/>
            <pc:sldMk cId="2462559192" sldId="963"/>
            <ac:spMk id="3" creationId="{9F571931-DFB6-4698-B378-A93A7A4EC38D}"/>
          </ac:spMkLst>
        </pc:spChg>
      </pc:sldChg>
      <pc:sldChg chg="ord">
        <pc:chgData name="Reija Salovaara" userId="2f16d081-ec9c-4fe7-bd0a-d37508097a0a" providerId="ADAL" clId="{07903EDA-B104-4671-A037-2F0AFE14F17C}" dt="2022-06-09T12:56:31.047" v="127"/>
        <pc:sldMkLst>
          <pc:docMk/>
          <pc:sldMk cId="3847405168" sldId="969"/>
        </pc:sldMkLst>
      </pc:sldChg>
      <pc:sldChg chg="del">
        <pc:chgData name="Reija Salovaara" userId="2f16d081-ec9c-4fe7-bd0a-d37508097a0a" providerId="ADAL" clId="{07903EDA-B104-4671-A037-2F0AFE14F17C}" dt="2022-06-09T12:45:34.339" v="34" actId="47"/>
        <pc:sldMkLst>
          <pc:docMk/>
          <pc:sldMk cId="2310112315" sldId="970"/>
        </pc:sldMkLst>
      </pc:sldChg>
      <pc:sldChg chg="del">
        <pc:chgData name="Reija Salovaara" userId="2f16d081-ec9c-4fe7-bd0a-d37508097a0a" providerId="ADAL" clId="{07903EDA-B104-4671-A037-2F0AFE14F17C}" dt="2022-06-09T12:46:01.306" v="37" actId="47"/>
        <pc:sldMkLst>
          <pc:docMk/>
          <pc:sldMk cId="3657209058" sldId="971"/>
        </pc:sldMkLst>
      </pc:sldChg>
      <pc:sldChg chg="del">
        <pc:chgData name="Reija Salovaara" userId="2f16d081-ec9c-4fe7-bd0a-d37508097a0a" providerId="ADAL" clId="{07903EDA-B104-4671-A037-2F0AFE14F17C}" dt="2022-06-09T12:46:22.741" v="38" actId="47"/>
        <pc:sldMkLst>
          <pc:docMk/>
          <pc:sldMk cId="3465954847" sldId="972"/>
        </pc:sldMkLst>
      </pc:sldChg>
      <pc:sldChg chg="del">
        <pc:chgData name="Reija Salovaara" userId="2f16d081-ec9c-4fe7-bd0a-d37508097a0a" providerId="ADAL" clId="{07903EDA-B104-4671-A037-2F0AFE14F17C}" dt="2022-06-09T12:46:24.758" v="39" actId="47"/>
        <pc:sldMkLst>
          <pc:docMk/>
          <pc:sldMk cId="557525526" sldId="973"/>
        </pc:sldMkLst>
      </pc:sldChg>
      <pc:sldChg chg="del">
        <pc:chgData name="Reija Salovaara" userId="2f16d081-ec9c-4fe7-bd0a-d37508097a0a" providerId="ADAL" clId="{07903EDA-B104-4671-A037-2F0AFE14F17C}" dt="2022-06-09T12:46:26.795" v="40" actId="47"/>
        <pc:sldMkLst>
          <pc:docMk/>
          <pc:sldMk cId="1298045396" sldId="974"/>
        </pc:sldMkLst>
      </pc:sldChg>
      <pc:sldChg chg="del">
        <pc:chgData name="Reija Salovaara" userId="2f16d081-ec9c-4fe7-bd0a-d37508097a0a" providerId="ADAL" clId="{07903EDA-B104-4671-A037-2F0AFE14F17C}" dt="2022-06-09T12:46:28.010" v="41" actId="47"/>
        <pc:sldMkLst>
          <pc:docMk/>
          <pc:sldMk cId="1833335192" sldId="975"/>
        </pc:sldMkLst>
      </pc:sldChg>
      <pc:sldChg chg="modSp mod">
        <pc:chgData name="Reija Salovaara" userId="2f16d081-ec9c-4fe7-bd0a-d37508097a0a" providerId="ADAL" clId="{07903EDA-B104-4671-A037-2F0AFE14F17C}" dt="2022-06-09T13:46:31.365" v="347" actId="6549"/>
        <pc:sldMkLst>
          <pc:docMk/>
          <pc:sldMk cId="2726634223" sldId="976"/>
        </pc:sldMkLst>
        <pc:spChg chg="mod">
          <ac:chgData name="Reija Salovaara" userId="2f16d081-ec9c-4fe7-bd0a-d37508097a0a" providerId="ADAL" clId="{07903EDA-B104-4671-A037-2F0AFE14F17C}" dt="2022-06-09T13:46:31.365" v="347" actId="6549"/>
          <ac:spMkLst>
            <pc:docMk/>
            <pc:sldMk cId="2726634223" sldId="976"/>
            <ac:spMk id="3" creationId="{25168733-03D8-4E31-9262-31458D63BD02}"/>
          </ac:spMkLst>
        </pc:spChg>
      </pc:sldChg>
      <pc:sldChg chg="del">
        <pc:chgData name="Reija Salovaara" userId="2f16d081-ec9c-4fe7-bd0a-d37508097a0a" providerId="ADAL" clId="{07903EDA-B104-4671-A037-2F0AFE14F17C}" dt="2022-06-09T12:45:56.867" v="36" actId="47"/>
        <pc:sldMkLst>
          <pc:docMk/>
          <pc:sldMk cId="3970743697" sldId="977"/>
        </pc:sldMkLst>
      </pc:sldChg>
      <pc:sldChg chg="del">
        <pc:chgData name="Reija Salovaara" userId="2f16d081-ec9c-4fe7-bd0a-d37508097a0a" providerId="ADAL" clId="{07903EDA-B104-4671-A037-2F0AFE14F17C}" dt="2022-06-09T12:46:30.722" v="42" actId="47"/>
        <pc:sldMkLst>
          <pc:docMk/>
          <pc:sldMk cId="206275642" sldId="978"/>
        </pc:sldMkLst>
      </pc:sldChg>
      <pc:sldChg chg="addSp delSp modSp mod">
        <pc:chgData name="Reija Salovaara" userId="2f16d081-ec9c-4fe7-bd0a-d37508097a0a" providerId="ADAL" clId="{07903EDA-B104-4671-A037-2F0AFE14F17C}" dt="2022-06-09T14:02:17.935" v="642" actId="962"/>
        <pc:sldMkLst>
          <pc:docMk/>
          <pc:sldMk cId="2817759363" sldId="1022"/>
        </pc:sldMkLst>
        <pc:spChg chg="mod">
          <ac:chgData name="Reija Salovaara" userId="2f16d081-ec9c-4fe7-bd0a-d37508097a0a" providerId="ADAL" clId="{07903EDA-B104-4671-A037-2F0AFE14F17C}" dt="2022-06-09T13:48:29.484" v="455" actId="6549"/>
          <ac:spMkLst>
            <pc:docMk/>
            <pc:sldMk cId="2817759363" sldId="1022"/>
            <ac:spMk id="3" creationId="{CBE4E472-FBE2-458C-B586-CFE76B33B224}"/>
          </ac:spMkLst>
        </pc:spChg>
        <pc:spChg chg="add del mod">
          <ac:chgData name="Reija Salovaara" userId="2f16d081-ec9c-4fe7-bd0a-d37508097a0a" providerId="ADAL" clId="{07903EDA-B104-4671-A037-2F0AFE14F17C}" dt="2022-06-09T14:02:15.755" v="640" actId="931"/>
          <ac:spMkLst>
            <pc:docMk/>
            <pc:sldMk cId="2817759363" sldId="1022"/>
            <ac:spMk id="5" creationId="{C1BA81B8-BC2D-706F-637D-0B98524F7A00}"/>
          </ac:spMkLst>
        </pc:spChg>
        <pc:picChg chg="add mod">
          <ac:chgData name="Reija Salovaara" userId="2f16d081-ec9c-4fe7-bd0a-d37508097a0a" providerId="ADAL" clId="{07903EDA-B104-4671-A037-2F0AFE14F17C}" dt="2022-06-09T14:02:17.935" v="642" actId="962"/>
          <ac:picMkLst>
            <pc:docMk/>
            <pc:sldMk cId="2817759363" sldId="1022"/>
            <ac:picMk id="7" creationId="{FB688F97-B0B1-C4C1-E69B-71F87D871152}"/>
          </ac:picMkLst>
        </pc:picChg>
        <pc:picChg chg="del">
          <ac:chgData name="Reija Salovaara" userId="2f16d081-ec9c-4fe7-bd0a-d37508097a0a" providerId="ADAL" clId="{07903EDA-B104-4671-A037-2F0AFE14F17C}" dt="2022-06-09T14:02:06.141" v="639" actId="478"/>
          <ac:picMkLst>
            <pc:docMk/>
            <pc:sldMk cId="2817759363" sldId="1022"/>
            <ac:picMk id="9" creationId="{8AD0388F-18F5-43FF-B954-F23196C7043C}"/>
          </ac:picMkLst>
        </pc:picChg>
      </pc:sldChg>
      <pc:sldChg chg="del">
        <pc:chgData name="Reija Salovaara" userId="2f16d081-ec9c-4fe7-bd0a-d37508097a0a" providerId="ADAL" clId="{07903EDA-B104-4671-A037-2F0AFE14F17C}" dt="2022-06-09T13:48:49.014" v="456" actId="47"/>
        <pc:sldMkLst>
          <pc:docMk/>
          <pc:sldMk cId="1375470637" sldId="1024"/>
        </pc:sldMkLst>
      </pc:sldChg>
      <pc:sldChg chg="del">
        <pc:chgData name="Reija Salovaara" userId="2f16d081-ec9c-4fe7-bd0a-d37508097a0a" providerId="ADAL" clId="{07903EDA-B104-4671-A037-2F0AFE14F17C}" dt="2022-06-09T13:49:03.316" v="457" actId="47"/>
        <pc:sldMkLst>
          <pc:docMk/>
          <pc:sldMk cId="1374191877" sldId="1026"/>
        </pc:sldMkLst>
      </pc:sldChg>
      <pc:sldChg chg="addSp delSp modSp mod modClrScheme chgLayout">
        <pc:chgData name="Reija Salovaara" userId="2f16d081-ec9c-4fe7-bd0a-d37508097a0a" providerId="ADAL" clId="{07903EDA-B104-4671-A037-2F0AFE14F17C}" dt="2022-06-20T10:08:04.972" v="1222" actId="962"/>
        <pc:sldMkLst>
          <pc:docMk/>
          <pc:sldMk cId="3908970785" sldId="1027"/>
        </pc:sldMkLst>
        <pc:spChg chg="mod">
          <ac:chgData name="Reija Salovaara" userId="2f16d081-ec9c-4fe7-bd0a-d37508097a0a" providerId="ADAL" clId="{07903EDA-B104-4671-A037-2F0AFE14F17C}" dt="2022-06-20T10:05:38.871" v="1212" actId="26606"/>
          <ac:spMkLst>
            <pc:docMk/>
            <pc:sldMk cId="3908970785" sldId="1027"/>
            <ac:spMk id="2" creationId="{0B5954C4-4BD8-4F57-B76E-40B9A3F50612}"/>
          </ac:spMkLst>
        </pc:spChg>
        <pc:spChg chg="mod">
          <ac:chgData name="Reija Salovaara" userId="2f16d081-ec9c-4fe7-bd0a-d37508097a0a" providerId="ADAL" clId="{07903EDA-B104-4671-A037-2F0AFE14F17C}" dt="2022-06-20T10:05:38.871" v="1212" actId="26606"/>
          <ac:spMkLst>
            <pc:docMk/>
            <pc:sldMk cId="3908970785" sldId="1027"/>
            <ac:spMk id="3" creationId="{1F1EE514-44C6-4816-BB2B-4125D1DFFDA1}"/>
          </ac:spMkLst>
        </pc:spChg>
        <pc:spChg chg="add del mod">
          <ac:chgData name="Reija Salovaara" userId="2f16d081-ec9c-4fe7-bd0a-d37508097a0a" providerId="ADAL" clId="{07903EDA-B104-4671-A037-2F0AFE14F17C}" dt="2022-06-20T10:05:29.460" v="1208" actId="931"/>
          <ac:spMkLst>
            <pc:docMk/>
            <pc:sldMk cId="3908970785" sldId="1027"/>
            <ac:spMk id="5" creationId="{3CFAA182-FB7E-30C3-0F77-540DA0EAA3E1}"/>
          </ac:spMkLst>
        </pc:spChg>
        <pc:spChg chg="add del mod">
          <ac:chgData name="Reija Salovaara" userId="2f16d081-ec9c-4fe7-bd0a-d37508097a0a" providerId="ADAL" clId="{07903EDA-B104-4671-A037-2F0AFE14F17C}" dt="2022-06-20T10:05:54.844" v="1214" actId="931"/>
          <ac:spMkLst>
            <pc:docMk/>
            <pc:sldMk cId="3908970785" sldId="1027"/>
            <ac:spMk id="10" creationId="{4E4785EF-069D-A533-594F-71B96F8F6B92}"/>
          </ac:spMkLst>
        </pc:spChg>
        <pc:spChg chg="add del mod">
          <ac:chgData name="Reija Salovaara" userId="2f16d081-ec9c-4fe7-bd0a-d37508097a0a" providerId="ADAL" clId="{07903EDA-B104-4671-A037-2F0AFE14F17C}" dt="2022-06-20T10:06:11.915" v="1218" actId="931"/>
          <ac:spMkLst>
            <pc:docMk/>
            <pc:sldMk cId="3908970785" sldId="1027"/>
            <ac:spMk id="14" creationId="{D1109DA4-73CD-E099-478C-2FCB09B98CEB}"/>
          </ac:spMkLst>
        </pc:spChg>
        <pc:spChg chg="add del mod">
          <ac:chgData name="Reija Salovaara" userId="2f16d081-ec9c-4fe7-bd0a-d37508097a0a" providerId="ADAL" clId="{07903EDA-B104-4671-A037-2F0AFE14F17C}" dt="2022-06-20T10:08:02.726" v="1220" actId="931"/>
          <ac:spMkLst>
            <pc:docMk/>
            <pc:sldMk cId="3908970785" sldId="1027"/>
            <ac:spMk id="18" creationId="{0F2A6755-9388-B8DE-3B27-5ABA5DE073FE}"/>
          </ac:spMkLst>
        </pc:spChg>
        <pc:picChg chg="del">
          <ac:chgData name="Reija Salovaara" userId="2f16d081-ec9c-4fe7-bd0a-d37508097a0a" providerId="ADAL" clId="{07903EDA-B104-4671-A037-2F0AFE14F17C}" dt="2022-06-20T10:05:15.541" v="1207" actId="478"/>
          <ac:picMkLst>
            <pc:docMk/>
            <pc:sldMk cId="3908970785" sldId="1027"/>
            <ac:picMk id="6" creationId="{D2EF9D9A-31F6-4F17-8239-B2E216C317B4}"/>
          </ac:picMkLst>
        </pc:picChg>
        <pc:picChg chg="add del mod">
          <ac:chgData name="Reija Salovaara" userId="2f16d081-ec9c-4fe7-bd0a-d37508097a0a" providerId="ADAL" clId="{07903EDA-B104-4671-A037-2F0AFE14F17C}" dt="2022-06-20T10:05:44.087" v="1213" actId="478"/>
          <ac:picMkLst>
            <pc:docMk/>
            <pc:sldMk cId="3908970785" sldId="1027"/>
            <ac:picMk id="8" creationId="{3E07CCD4-4A65-003B-282C-4C55A45AA021}"/>
          </ac:picMkLst>
        </pc:picChg>
        <pc:picChg chg="add del mod">
          <ac:chgData name="Reija Salovaara" userId="2f16d081-ec9c-4fe7-bd0a-d37508097a0a" providerId="ADAL" clId="{07903EDA-B104-4671-A037-2F0AFE14F17C}" dt="2022-06-20T10:05:57.819" v="1217" actId="478"/>
          <ac:picMkLst>
            <pc:docMk/>
            <pc:sldMk cId="3908970785" sldId="1027"/>
            <ac:picMk id="12" creationId="{ADC406B3-219E-C860-6705-D5233B5800B5}"/>
          </ac:picMkLst>
        </pc:picChg>
        <pc:picChg chg="add del mod">
          <ac:chgData name="Reija Salovaara" userId="2f16d081-ec9c-4fe7-bd0a-d37508097a0a" providerId="ADAL" clId="{07903EDA-B104-4671-A037-2F0AFE14F17C}" dt="2022-06-20T10:06:18.835" v="1219" actId="478"/>
          <ac:picMkLst>
            <pc:docMk/>
            <pc:sldMk cId="3908970785" sldId="1027"/>
            <ac:picMk id="16" creationId="{DF5EBED6-F1C5-353C-EAC3-DD1456E50692}"/>
          </ac:picMkLst>
        </pc:picChg>
        <pc:picChg chg="add mod">
          <ac:chgData name="Reija Salovaara" userId="2f16d081-ec9c-4fe7-bd0a-d37508097a0a" providerId="ADAL" clId="{07903EDA-B104-4671-A037-2F0AFE14F17C}" dt="2022-06-20T10:08:04.972" v="1222" actId="962"/>
          <ac:picMkLst>
            <pc:docMk/>
            <pc:sldMk cId="3908970785" sldId="1027"/>
            <ac:picMk id="20" creationId="{20688668-C0F7-F561-37A8-0CC7165DFAB2}"/>
          </ac:picMkLst>
        </pc:picChg>
      </pc:sldChg>
      <pc:sldChg chg="del">
        <pc:chgData name="Reija Salovaara" userId="2f16d081-ec9c-4fe7-bd0a-d37508097a0a" providerId="ADAL" clId="{07903EDA-B104-4671-A037-2F0AFE14F17C}" dt="2022-06-09T13:52:43.441" v="548" actId="47"/>
        <pc:sldMkLst>
          <pc:docMk/>
          <pc:sldMk cId="3342339611" sldId="1028"/>
        </pc:sldMkLst>
      </pc:sldChg>
      <pc:sldChg chg="del">
        <pc:chgData name="Reija Salovaara" userId="2f16d081-ec9c-4fe7-bd0a-d37508097a0a" providerId="ADAL" clId="{07903EDA-B104-4671-A037-2F0AFE14F17C}" dt="2022-06-09T13:52:49.774" v="549" actId="47"/>
        <pc:sldMkLst>
          <pc:docMk/>
          <pc:sldMk cId="420132315" sldId="1029"/>
        </pc:sldMkLst>
      </pc:sldChg>
      <pc:sldChg chg="del">
        <pc:chgData name="Reija Salovaara" userId="2f16d081-ec9c-4fe7-bd0a-d37508097a0a" providerId="ADAL" clId="{07903EDA-B104-4671-A037-2F0AFE14F17C}" dt="2022-06-09T13:52:52.529" v="550" actId="47"/>
        <pc:sldMkLst>
          <pc:docMk/>
          <pc:sldMk cId="2345096187" sldId="1031"/>
        </pc:sldMkLst>
      </pc:sldChg>
      <pc:sldChg chg="modSp mod ord">
        <pc:chgData name="Reija Salovaara" userId="2f16d081-ec9c-4fe7-bd0a-d37508097a0a" providerId="ADAL" clId="{07903EDA-B104-4671-A037-2F0AFE14F17C}" dt="2022-06-20T09:36:10.363" v="1068" actId="20577"/>
        <pc:sldMkLst>
          <pc:docMk/>
          <pc:sldMk cId="1703028145" sldId="1032"/>
        </pc:sldMkLst>
        <pc:spChg chg="mod">
          <ac:chgData name="Reija Salovaara" userId="2f16d081-ec9c-4fe7-bd0a-d37508097a0a" providerId="ADAL" clId="{07903EDA-B104-4671-A037-2F0AFE14F17C}" dt="2022-06-20T09:36:10.363" v="1068" actId="20577"/>
          <ac:spMkLst>
            <pc:docMk/>
            <pc:sldMk cId="1703028145" sldId="1032"/>
            <ac:spMk id="3" creationId="{05841816-533E-4A0A-913C-43E798D1F386}"/>
          </ac:spMkLst>
        </pc:spChg>
      </pc:sldChg>
      <pc:sldChg chg="del">
        <pc:chgData name="Reija Salovaara" userId="2f16d081-ec9c-4fe7-bd0a-d37508097a0a" providerId="ADAL" clId="{07903EDA-B104-4671-A037-2F0AFE14F17C}" dt="2022-06-09T13:56:15.386" v="600" actId="47"/>
        <pc:sldMkLst>
          <pc:docMk/>
          <pc:sldMk cId="593231106" sldId="1033"/>
        </pc:sldMkLst>
      </pc:sldChg>
      <pc:sldChg chg="addSp delSp modSp mod">
        <pc:chgData name="Reija Salovaara" userId="2f16d081-ec9c-4fe7-bd0a-d37508097a0a" providerId="ADAL" clId="{07903EDA-B104-4671-A037-2F0AFE14F17C}" dt="2022-06-09T14:08:27.359" v="667" actId="962"/>
        <pc:sldMkLst>
          <pc:docMk/>
          <pc:sldMk cId="3116298114" sldId="1625"/>
        </pc:sldMkLst>
        <pc:spChg chg="add del mod">
          <ac:chgData name="Reija Salovaara" userId="2f16d081-ec9c-4fe7-bd0a-d37508097a0a" providerId="ADAL" clId="{07903EDA-B104-4671-A037-2F0AFE14F17C}" dt="2022-06-09T14:08:25.151" v="665" actId="931"/>
          <ac:spMkLst>
            <pc:docMk/>
            <pc:sldMk cId="3116298114" sldId="1625"/>
            <ac:spMk id="5" creationId="{9F7B43A0-5CE9-DF17-888F-DF11E717F4D8}"/>
          </ac:spMkLst>
        </pc:spChg>
        <pc:spChg chg="add del mod">
          <ac:chgData name="Reija Salovaara" userId="2f16d081-ec9c-4fe7-bd0a-d37508097a0a" providerId="ADAL" clId="{07903EDA-B104-4671-A037-2F0AFE14F17C}" dt="2022-06-09T12:44:37.068" v="31" actId="931"/>
          <ac:spMkLst>
            <pc:docMk/>
            <pc:sldMk cId="3116298114" sldId="1625"/>
            <ac:spMk id="5" creationId="{EB2E5AFB-6126-6013-5237-A30B8F888CC0}"/>
          </ac:spMkLst>
        </pc:spChg>
        <pc:picChg chg="del">
          <ac:chgData name="Reija Salovaara" userId="2f16d081-ec9c-4fe7-bd0a-d37508097a0a" providerId="ADAL" clId="{07903EDA-B104-4671-A037-2F0AFE14F17C}" dt="2022-06-09T12:44:13.303" v="30" actId="478"/>
          <ac:picMkLst>
            <pc:docMk/>
            <pc:sldMk cId="3116298114" sldId="1625"/>
            <ac:picMk id="6" creationId="{7B299159-680B-4423-BF6D-1A1DB5275E4E}"/>
          </ac:picMkLst>
        </pc:picChg>
        <pc:picChg chg="add mod">
          <ac:chgData name="Reija Salovaara" userId="2f16d081-ec9c-4fe7-bd0a-d37508097a0a" providerId="ADAL" clId="{07903EDA-B104-4671-A037-2F0AFE14F17C}" dt="2022-06-09T14:08:27.359" v="667" actId="962"/>
          <ac:picMkLst>
            <pc:docMk/>
            <pc:sldMk cId="3116298114" sldId="1625"/>
            <ac:picMk id="7" creationId="{D792840F-3747-CE5E-3029-3454788E61C1}"/>
          </ac:picMkLst>
        </pc:picChg>
        <pc:picChg chg="add del mod">
          <ac:chgData name="Reija Salovaara" userId="2f16d081-ec9c-4fe7-bd0a-d37508097a0a" providerId="ADAL" clId="{07903EDA-B104-4671-A037-2F0AFE14F17C}" dt="2022-06-09T14:08:15.486" v="664" actId="478"/>
          <ac:picMkLst>
            <pc:docMk/>
            <pc:sldMk cId="3116298114" sldId="1625"/>
            <ac:picMk id="8" creationId="{462E8071-9222-0BE3-C163-0D7DD7E45286}"/>
          </ac:picMkLst>
        </pc:picChg>
      </pc:sldChg>
      <pc:sldChg chg="addSp delSp modSp new del mod modClrScheme chgLayout">
        <pc:chgData name="Reija Salovaara" userId="2f16d081-ec9c-4fe7-bd0a-d37508097a0a" providerId="ADAL" clId="{07903EDA-B104-4671-A037-2F0AFE14F17C}" dt="2022-06-09T13:12:45.089" v="186" actId="47"/>
        <pc:sldMkLst>
          <pc:docMk/>
          <pc:sldMk cId="901967058" sldId="1626"/>
        </pc:sldMkLst>
        <pc:spChg chg="mod">
          <ac:chgData name="Reija Salovaara" userId="2f16d081-ec9c-4fe7-bd0a-d37508097a0a" providerId="ADAL" clId="{07903EDA-B104-4671-A037-2F0AFE14F17C}" dt="2022-06-09T13:12:19.518" v="129" actId="26606"/>
          <ac:spMkLst>
            <pc:docMk/>
            <pc:sldMk cId="901967058" sldId="1626"/>
            <ac:spMk id="2" creationId="{75C214DF-EBE0-9681-D936-E104A71F19C6}"/>
          </ac:spMkLst>
        </pc:spChg>
        <pc:spChg chg="mod">
          <ac:chgData name="Reija Salovaara" userId="2f16d081-ec9c-4fe7-bd0a-d37508097a0a" providerId="ADAL" clId="{07903EDA-B104-4671-A037-2F0AFE14F17C}" dt="2022-06-09T13:12:19.518" v="129" actId="26606"/>
          <ac:spMkLst>
            <pc:docMk/>
            <pc:sldMk cId="901967058" sldId="1626"/>
            <ac:spMk id="3" creationId="{73DD58FC-B7B1-F6D7-1A39-3B9ACADF62E3}"/>
          </ac:spMkLst>
        </pc:spChg>
        <pc:spChg chg="del">
          <ac:chgData name="Reija Salovaara" userId="2f16d081-ec9c-4fe7-bd0a-d37508097a0a" providerId="ADAL" clId="{07903EDA-B104-4671-A037-2F0AFE14F17C}" dt="2022-06-09T13:12:16.980" v="128" actId="931"/>
          <ac:spMkLst>
            <pc:docMk/>
            <pc:sldMk cId="901967058" sldId="1626"/>
            <ac:spMk id="4" creationId="{9E609826-FF12-F837-0F42-8973D3D3B4F8}"/>
          </ac:spMkLst>
        </pc:spChg>
        <pc:spChg chg="add mod">
          <ac:chgData name="Reija Salovaara" userId="2f16d081-ec9c-4fe7-bd0a-d37508097a0a" providerId="ADAL" clId="{07903EDA-B104-4671-A037-2F0AFE14F17C}" dt="2022-06-09T13:12:22.972" v="132" actId="478"/>
          <ac:spMkLst>
            <pc:docMk/>
            <pc:sldMk cId="901967058" sldId="1626"/>
            <ac:spMk id="8" creationId="{6E4F0142-3A45-60FB-B141-8BC4FB953963}"/>
          </ac:spMkLst>
        </pc:spChg>
        <pc:picChg chg="add del mod">
          <ac:chgData name="Reija Salovaara" userId="2f16d081-ec9c-4fe7-bd0a-d37508097a0a" providerId="ADAL" clId="{07903EDA-B104-4671-A037-2F0AFE14F17C}" dt="2022-06-09T13:12:22.972" v="132" actId="478"/>
          <ac:picMkLst>
            <pc:docMk/>
            <pc:sldMk cId="901967058" sldId="1626"/>
            <ac:picMk id="6" creationId="{1745DF80-A1DC-97F2-378D-23001D7E0996}"/>
          </ac:picMkLst>
        </pc:picChg>
      </pc:sldChg>
      <pc:sldChg chg="addSp delSp modSp new mod">
        <pc:chgData name="Reija Salovaara" userId="2f16d081-ec9c-4fe7-bd0a-d37508097a0a" providerId="ADAL" clId="{07903EDA-B104-4671-A037-2F0AFE14F17C}" dt="2022-06-09T13:46:04.114" v="318" actId="14100"/>
        <pc:sldMkLst>
          <pc:docMk/>
          <pc:sldMk cId="3126587150" sldId="1627"/>
        </pc:sldMkLst>
        <pc:spChg chg="mod">
          <ac:chgData name="Reija Salovaara" userId="2f16d081-ec9c-4fe7-bd0a-d37508097a0a" providerId="ADAL" clId="{07903EDA-B104-4671-A037-2F0AFE14F17C}" dt="2022-06-09T13:46:04.114" v="318" actId="14100"/>
          <ac:spMkLst>
            <pc:docMk/>
            <pc:sldMk cId="3126587150" sldId="1627"/>
            <ac:spMk id="2" creationId="{BDF7B9D7-2BFC-91B4-6111-958779CF9D57}"/>
          </ac:spMkLst>
        </pc:spChg>
        <pc:spChg chg="mod">
          <ac:chgData name="Reija Salovaara" userId="2f16d081-ec9c-4fe7-bd0a-d37508097a0a" providerId="ADAL" clId="{07903EDA-B104-4671-A037-2F0AFE14F17C}" dt="2022-06-09T13:46:01.409" v="317" actId="14100"/>
          <ac:spMkLst>
            <pc:docMk/>
            <pc:sldMk cId="3126587150" sldId="1627"/>
            <ac:spMk id="3" creationId="{5A7956A7-82A1-320C-4563-520EF38AC522}"/>
          </ac:spMkLst>
        </pc:spChg>
        <pc:spChg chg="del">
          <ac:chgData name="Reija Salovaara" userId="2f16d081-ec9c-4fe7-bd0a-d37508097a0a" providerId="ADAL" clId="{07903EDA-B104-4671-A037-2F0AFE14F17C}" dt="2022-06-09T13:13:38.625" v="188" actId="931"/>
          <ac:spMkLst>
            <pc:docMk/>
            <pc:sldMk cId="3126587150" sldId="1627"/>
            <ac:spMk id="4" creationId="{79E4724F-D580-5DF4-7D0C-9DB63CE96A63}"/>
          </ac:spMkLst>
        </pc:spChg>
        <pc:picChg chg="add mod">
          <ac:chgData name="Reija Salovaara" userId="2f16d081-ec9c-4fe7-bd0a-d37508097a0a" providerId="ADAL" clId="{07903EDA-B104-4671-A037-2F0AFE14F17C}" dt="2022-06-09T13:13:41.957" v="190" actId="962"/>
          <ac:picMkLst>
            <pc:docMk/>
            <pc:sldMk cId="3126587150" sldId="1627"/>
            <ac:picMk id="6" creationId="{E8F31EB6-3380-FE55-5D73-4E03C471D51D}"/>
          </ac:picMkLst>
        </pc:picChg>
      </pc:sldChg>
      <pc:sldChg chg="modSp mod">
        <pc:chgData name="Reija Salovaara" userId="2f16d081-ec9c-4fe7-bd0a-d37508097a0a" providerId="ADAL" clId="{07903EDA-B104-4671-A037-2F0AFE14F17C}" dt="2022-06-09T14:03:18.241" v="650" actId="6549"/>
        <pc:sldMkLst>
          <pc:docMk/>
          <pc:sldMk cId="638171929" sldId="1628"/>
        </pc:sldMkLst>
        <pc:spChg chg="mod">
          <ac:chgData name="Reija Salovaara" userId="2f16d081-ec9c-4fe7-bd0a-d37508097a0a" providerId="ADAL" clId="{07903EDA-B104-4671-A037-2F0AFE14F17C}" dt="2022-06-09T14:03:18.241" v="650" actId="6549"/>
          <ac:spMkLst>
            <pc:docMk/>
            <pc:sldMk cId="638171929" sldId="1628"/>
            <ac:spMk id="3" creationId="{6B23BBD9-2708-4ACA-9221-19D4436D6D81}"/>
          </ac:spMkLst>
        </pc:spChg>
      </pc:sldChg>
      <pc:sldChg chg="del">
        <pc:chgData name="Reija Salovaara" userId="2f16d081-ec9c-4fe7-bd0a-d37508097a0a" providerId="ADAL" clId="{07903EDA-B104-4671-A037-2F0AFE14F17C}" dt="2022-06-09T14:06:22.529" v="651" actId="2696"/>
        <pc:sldMkLst>
          <pc:docMk/>
          <pc:sldMk cId="3583514821" sldId="1629"/>
        </pc:sldMkLst>
      </pc:sldChg>
      <pc:sldChg chg="modSp mod">
        <pc:chgData name="Reija Salovaara" userId="2f16d081-ec9c-4fe7-bd0a-d37508097a0a" providerId="ADAL" clId="{07903EDA-B104-4671-A037-2F0AFE14F17C}" dt="2022-06-17T14:23:22.580" v="1049" actId="6549"/>
        <pc:sldMkLst>
          <pc:docMk/>
          <pc:sldMk cId="2765094964" sldId="1630"/>
        </pc:sldMkLst>
        <pc:spChg chg="mod">
          <ac:chgData name="Reija Salovaara" userId="2f16d081-ec9c-4fe7-bd0a-d37508097a0a" providerId="ADAL" clId="{07903EDA-B104-4671-A037-2F0AFE14F17C}" dt="2022-06-10T06:13:42.685" v="750" actId="1076"/>
          <ac:spMkLst>
            <pc:docMk/>
            <pc:sldMk cId="2765094964" sldId="1630"/>
            <ac:spMk id="2" creationId="{3E105B23-A405-494C-9847-31783775EA87}"/>
          </ac:spMkLst>
        </pc:spChg>
        <pc:spChg chg="mod">
          <ac:chgData name="Reija Salovaara" userId="2f16d081-ec9c-4fe7-bd0a-d37508097a0a" providerId="ADAL" clId="{07903EDA-B104-4671-A037-2F0AFE14F17C}" dt="2022-06-17T14:23:22.580" v="1049" actId="6549"/>
          <ac:spMkLst>
            <pc:docMk/>
            <pc:sldMk cId="2765094964" sldId="1630"/>
            <ac:spMk id="3" creationId="{52501E85-9A90-44A5-BB4E-95A32A7FA60C}"/>
          </ac:spMkLst>
        </pc:spChg>
      </pc:sldChg>
      <pc:sldChg chg="addSp delSp modSp new mod">
        <pc:chgData name="Reija Salovaara" userId="2f16d081-ec9c-4fe7-bd0a-d37508097a0a" providerId="ADAL" clId="{07903EDA-B104-4671-A037-2F0AFE14F17C}" dt="2022-06-21T07:57:26.246" v="1225" actId="20577"/>
        <pc:sldMkLst>
          <pc:docMk/>
          <pc:sldMk cId="949922135" sldId="1631"/>
        </pc:sldMkLst>
        <pc:spChg chg="mod">
          <ac:chgData name="Reija Salovaara" userId="2f16d081-ec9c-4fe7-bd0a-d37508097a0a" providerId="ADAL" clId="{07903EDA-B104-4671-A037-2F0AFE14F17C}" dt="2022-06-20T09:37:45.123" v="1188" actId="14100"/>
          <ac:spMkLst>
            <pc:docMk/>
            <pc:sldMk cId="949922135" sldId="1631"/>
            <ac:spMk id="2" creationId="{C5161D7C-6FA2-C385-1C12-56B76C609690}"/>
          </ac:spMkLst>
        </pc:spChg>
        <pc:spChg chg="mod">
          <ac:chgData name="Reija Salovaara" userId="2f16d081-ec9c-4fe7-bd0a-d37508097a0a" providerId="ADAL" clId="{07903EDA-B104-4671-A037-2F0AFE14F17C}" dt="2022-06-21T07:57:26.246" v="1225" actId="20577"/>
          <ac:spMkLst>
            <pc:docMk/>
            <pc:sldMk cId="949922135" sldId="1631"/>
            <ac:spMk id="3" creationId="{F00CEB89-F9F9-0467-DA2D-39ACC1008E83}"/>
          </ac:spMkLst>
        </pc:spChg>
        <pc:spChg chg="del">
          <ac:chgData name="Reija Salovaara" userId="2f16d081-ec9c-4fe7-bd0a-d37508097a0a" providerId="ADAL" clId="{07903EDA-B104-4671-A037-2F0AFE14F17C}" dt="2022-06-20T09:36:52.382" v="1100" actId="931"/>
          <ac:spMkLst>
            <pc:docMk/>
            <pc:sldMk cId="949922135" sldId="1631"/>
            <ac:spMk id="4" creationId="{5B4A9DEA-29CA-1477-F9D9-DF18DAC5DFC3}"/>
          </ac:spMkLst>
        </pc:spChg>
        <pc:picChg chg="add mod">
          <ac:chgData name="Reija Salovaara" userId="2f16d081-ec9c-4fe7-bd0a-d37508097a0a" providerId="ADAL" clId="{07903EDA-B104-4671-A037-2F0AFE14F17C}" dt="2022-06-20T13:02:37.527" v="1224" actId="1036"/>
          <ac:picMkLst>
            <pc:docMk/>
            <pc:sldMk cId="949922135" sldId="1631"/>
            <ac:picMk id="6" creationId="{A830F95F-2DF3-3079-FA14-0F11998901C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85E29-FEE1-4C6F-8093-E31DD0014EFB}" type="doc">
      <dgm:prSet loTypeId="urn:microsoft.com/office/officeart/2005/8/layout/pList2" loCatId="list" qsTypeId="urn:microsoft.com/office/officeart/2005/8/quickstyle/simple1" qsCatId="simple" csTypeId="urn:microsoft.com/office/officeart/2005/8/colors/accent2_2" csCatId="accent2" phldr="1"/>
      <dgm:spPr/>
    </dgm:pt>
    <dgm:pt modelId="{F1F809AE-D1B4-4714-9A50-40B798863F82}">
      <dgm:prSet phldrT="[Teksti]" custT="1"/>
      <dgm:spPr/>
      <dgm:t>
        <a:bodyPr/>
        <a:lstStyle/>
        <a:p>
          <a:r>
            <a:rPr lang="fi-FI" sz="1700">
              <a:effectLst/>
              <a:latin typeface="Calibri" panose="020F0502020204030204" pitchFamily="34" charset="0"/>
              <a:ea typeface="Calibri" panose="020F0502020204030204" pitchFamily="34" charset="0"/>
              <a:cs typeface="Calibri" panose="020F0502020204030204" pitchFamily="34" charset="0"/>
            </a:rPr>
            <a:t>Ruoan-</a:t>
          </a:r>
          <a:br>
            <a:rPr lang="fi-FI" sz="1700">
              <a:effectLst/>
              <a:latin typeface="Calibri" panose="020F0502020204030204" pitchFamily="34" charset="0"/>
              <a:ea typeface="Calibri" panose="020F0502020204030204" pitchFamily="34" charset="0"/>
              <a:cs typeface="Calibri" panose="020F0502020204030204" pitchFamily="34" charset="0"/>
            </a:rPr>
          </a:br>
          <a:r>
            <a:rPr lang="fi-FI" sz="1700">
              <a:effectLst/>
              <a:latin typeface="Calibri" panose="020F0502020204030204" pitchFamily="34" charset="0"/>
              <a:ea typeface="Calibri" panose="020F0502020204030204" pitchFamily="34" charset="0"/>
              <a:cs typeface="Calibri" panose="020F0502020204030204" pitchFamily="34" charset="0"/>
            </a:rPr>
            <a:t>valmistus</a:t>
          </a:r>
          <a:endParaRPr lang="fi-FI" sz="1700"/>
        </a:p>
      </dgm:t>
    </dgm:pt>
    <dgm:pt modelId="{3A2BADFE-BCFA-41AA-8BF3-76318C00C34E}" type="parTrans" cxnId="{25D6788D-70DD-4814-97EF-C90BF35AB42B}">
      <dgm:prSet/>
      <dgm:spPr/>
      <dgm:t>
        <a:bodyPr/>
        <a:lstStyle/>
        <a:p>
          <a:endParaRPr lang="fi-FI"/>
        </a:p>
      </dgm:t>
    </dgm:pt>
    <dgm:pt modelId="{514669B4-2977-4CC2-99DE-559A1CBFED16}" type="sibTrans" cxnId="{25D6788D-70DD-4814-97EF-C90BF35AB42B}">
      <dgm:prSet/>
      <dgm:spPr/>
      <dgm:t>
        <a:bodyPr/>
        <a:lstStyle/>
        <a:p>
          <a:endParaRPr lang="fi-FI"/>
        </a:p>
      </dgm:t>
    </dgm:pt>
    <dgm:pt modelId="{38933519-8279-4ED7-A786-835CC11C5839}">
      <dgm:prSet custT="1"/>
      <dgm:spPr/>
      <dgm:t>
        <a:bodyPr/>
        <a:lstStyle/>
        <a:p>
          <a:r>
            <a:rPr lang="fi-FI" sz="1700">
              <a:effectLst/>
              <a:latin typeface="Calibri" panose="020F0502020204030204" pitchFamily="34" charset="0"/>
              <a:ea typeface="Calibri" panose="020F0502020204030204" pitchFamily="34" charset="0"/>
              <a:cs typeface="Calibri" panose="020F0502020204030204" pitchFamily="34" charset="0"/>
            </a:rPr>
            <a:t>Kotivaran hyödyntäminen</a:t>
          </a:r>
        </a:p>
      </dgm:t>
    </dgm:pt>
    <dgm:pt modelId="{66DA2E3A-3E61-4A6D-9F77-8B208EA41C88}" type="parTrans" cxnId="{00A96F48-FE3F-461B-932D-48DFA11BACE3}">
      <dgm:prSet/>
      <dgm:spPr/>
      <dgm:t>
        <a:bodyPr/>
        <a:lstStyle/>
        <a:p>
          <a:endParaRPr lang="fi-FI"/>
        </a:p>
      </dgm:t>
    </dgm:pt>
    <dgm:pt modelId="{10ADA3AC-4E7F-482B-AB10-BC8785E469C9}" type="sibTrans" cxnId="{00A96F48-FE3F-461B-932D-48DFA11BACE3}">
      <dgm:prSet/>
      <dgm:spPr/>
      <dgm:t>
        <a:bodyPr/>
        <a:lstStyle/>
        <a:p>
          <a:endParaRPr lang="fi-FI"/>
        </a:p>
      </dgm:t>
    </dgm:pt>
    <dgm:pt modelId="{FF2F7E55-2EF9-4C29-889E-5AE082C1C76A}">
      <dgm:prSet custT="1"/>
      <dgm:spPr/>
      <dgm:t>
        <a:bodyPr/>
        <a:lstStyle/>
        <a:p>
          <a:r>
            <a:rPr lang="fi-FI" sz="1700">
              <a:latin typeface="Calibri" panose="020F0502020204030204" pitchFamily="34" charset="0"/>
              <a:ea typeface="Calibri" panose="020F0502020204030204" pitchFamily="34" charset="0"/>
              <a:cs typeface="Calibri" panose="020F0502020204030204" pitchFamily="34" charset="0"/>
            </a:rPr>
            <a:t>S</a:t>
          </a:r>
          <a:r>
            <a:rPr lang="fi-FI" sz="1700">
              <a:effectLst/>
              <a:latin typeface="Calibri" panose="020F0502020204030204" pitchFamily="34" charset="0"/>
              <a:ea typeface="Calibri" panose="020F0502020204030204" pitchFamily="34" charset="0"/>
              <a:cs typeface="Calibri" panose="020F0502020204030204" pitchFamily="34" charset="0"/>
            </a:rPr>
            <a:t>äilöntä</a:t>
          </a:r>
        </a:p>
      </dgm:t>
    </dgm:pt>
    <dgm:pt modelId="{8FAAFD10-75F7-4756-9A7D-5CD2A8C8F3DA}" type="parTrans" cxnId="{C93FCF73-DCE6-4385-A5DF-60C50C006F7E}">
      <dgm:prSet/>
      <dgm:spPr/>
      <dgm:t>
        <a:bodyPr/>
        <a:lstStyle/>
        <a:p>
          <a:endParaRPr lang="fi-FI"/>
        </a:p>
      </dgm:t>
    </dgm:pt>
    <dgm:pt modelId="{F5EC5C42-59AC-4FCB-9549-292F11A843B7}" type="sibTrans" cxnId="{C93FCF73-DCE6-4385-A5DF-60C50C006F7E}">
      <dgm:prSet/>
      <dgm:spPr/>
      <dgm:t>
        <a:bodyPr/>
        <a:lstStyle/>
        <a:p>
          <a:endParaRPr lang="fi-FI"/>
        </a:p>
      </dgm:t>
    </dgm:pt>
    <dgm:pt modelId="{D908ED48-D1AA-4731-8B69-79306528B338}">
      <dgm:prSet custT="1"/>
      <dgm:spPr/>
      <dgm:t>
        <a:bodyPr/>
        <a:lstStyle/>
        <a:p>
          <a:r>
            <a:rPr lang="fi-FI" sz="1700">
              <a:latin typeface="Calibri" panose="020F0502020204030204" pitchFamily="34" charset="0"/>
              <a:ea typeface="Calibri" panose="020F0502020204030204" pitchFamily="34" charset="0"/>
              <a:cs typeface="Calibri" panose="020F0502020204030204" pitchFamily="34" charset="0"/>
            </a:rPr>
            <a:t>K</a:t>
          </a:r>
          <a:r>
            <a:rPr lang="fi-FI" sz="1700">
              <a:effectLst/>
              <a:latin typeface="Calibri" panose="020F0502020204030204" pitchFamily="34" charset="0"/>
              <a:ea typeface="Calibri" panose="020F0502020204030204" pitchFamily="34" charset="0"/>
              <a:cs typeface="Calibri" panose="020F0502020204030204" pitchFamily="34" charset="0"/>
            </a:rPr>
            <a:t>otitarve-</a:t>
          </a:r>
          <a:br>
            <a:rPr lang="fi-FI" sz="1700">
              <a:effectLst/>
              <a:latin typeface="Calibri" panose="020F0502020204030204" pitchFamily="34" charset="0"/>
              <a:ea typeface="Calibri" panose="020F0502020204030204" pitchFamily="34" charset="0"/>
              <a:cs typeface="Calibri" panose="020F0502020204030204" pitchFamily="34" charset="0"/>
            </a:rPr>
          </a:br>
          <a:r>
            <a:rPr lang="fi-FI" sz="1700">
              <a:effectLst/>
              <a:latin typeface="Calibri" panose="020F0502020204030204" pitchFamily="34" charset="0"/>
              <a:ea typeface="Calibri" panose="020F0502020204030204" pitchFamily="34" charset="0"/>
              <a:cs typeface="Calibri" panose="020F0502020204030204" pitchFamily="34" charset="0"/>
            </a:rPr>
            <a:t>viljely</a:t>
          </a:r>
        </a:p>
      </dgm:t>
    </dgm:pt>
    <dgm:pt modelId="{07BED734-8F2F-4681-AFDD-0E5B95865240}" type="parTrans" cxnId="{356E5174-78D7-474B-8853-1CF30A964BCD}">
      <dgm:prSet/>
      <dgm:spPr/>
      <dgm:t>
        <a:bodyPr/>
        <a:lstStyle/>
        <a:p>
          <a:endParaRPr lang="fi-FI"/>
        </a:p>
      </dgm:t>
    </dgm:pt>
    <dgm:pt modelId="{0725C974-59A4-4CA8-A8F8-C39D08A156FF}" type="sibTrans" cxnId="{356E5174-78D7-474B-8853-1CF30A964BCD}">
      <dgm:prSet/>
      <dgm:spPr/>
      <dgm:t>
        <a:bodyPr/>
        <a:lstStyle/>
        <a:p>
          <a:endParaRPr lang="fi-FI"/>
        </a:p>
      </dgm:t>
    </dgm:pt>
    <dgm:pt modelId="{09F08483-9FE0-4237-97F1-81A017DE82DC}">
      <dgm:prSet custT="1"/>
      <dgm:spPr/>
      <dgm:t>
        <a:bodyPr/>
        <a:lstStyle/>
        <a:p>
          <a:r>
            <a:rPr lang="fi-FI" sz="1700">
              <a:effectLst/>
              <a:latin typeface="Calibri" panose="020F0502020204030204" pitchFamily="34" charset="0"/>
              <a:ea typeface="Calibri" panose="020F0502020204030204" pitchFamily="34" charset="0"/>
              <a:cs typeface="Calibri" panose="020F0502020204030204" pitchFamily="34" charset="0"/>
            </a:rPr>
            <a:t>Luonnon-</a:t>
          </a:r>
          <a:br>
            <a:rPr lang="fi-FI" sz="1700">
              <a:effectLst/>
              <a:latin typeface="Calibri" panose="020F0502020204030204" pitchFamily="34" charset="0"/>
              <a:ea typeface="Calibri" panose="020F0502020204030204" pitchFamily="34" charset="0"/>
              <a:cs typeface="Calibri" panose="020F0502020204030204" pitchFamily="34" charset="0"/>
            </a:rPr>
          </a:br>
          <a:r>
            <a:rPr lang="fi-FI" sz="1700">
              <a:effectLst/>
              <a:latin typeface="Calibri" panose="020F0502020204030204" pitchFamily="34" charset="0"/>
              <a:ea typeface="Calibri" panose="020F0502020204030204" pitchFamily="34" charset="0"/>
              <a:cs typeface="Calibri" panose="020F0502020204030204" pitchFamily="34" charset="0"/>
            </a:rPr>
            <a:t>antimien hyödyntäminen</a:t>
          </a:r>
        </a:p>
      </dgm:t>
    </dgm:pt>
    <dgm:pt modelId="{6FD4412C-9D8B-4887-B256-A7B06BC97C4D}" type="parTrans" cxnId="{622269CA-2615-4CFF-8B7A-C7A91A43290A}">
      <dgm:prSet/>
      <dgm:spPr/>
      <dgm:t>
        <a:bodyPr/>
        <a:lstStyle/>
        <a:p>
          <a:endParaRPr lang="fi-FI"/>
        </a:p>
      </dgm:t>
    </dgm:pt>
    <dgm:pt modelId="{C9E6DE28-09BA-4407-A5DF-6A47154A16DA}" type="sibTrans" cxnId="{622269CA-2615-4CFF-8B7A-C7A91A43290A}">
      <dgm:prSet/>
      <dgm:spPr/>
      <dgm:t>
        <a:bodyPr/>
        <a:lstStyle/>
        <a:p>
          <a:endParaRPr lang="fi-FI"/>
        </a:p>
      </dgm:t>
    </dgm:pt>
    <dgm:pt modelId="{3E1D6D47-E96E-4AB9-B492-29DAF489118A}" type="pres">
      <dgm:prSet presAssocID="{36E85E29-FEE1-4C6F-8093-E31DD0014EFB}" presName="Name0" presStyleCnt="0">
        <dgm:presLayoutVars>
          <dgm:dir/>
          <dgm:resizeHandles val="exact"/>
        </dgm:presLayoutVars>
      </dgm:prSet>
      <dgm:spPr/>
    </dgm:pt>
    <dgm:pt modelId="{D12CB8E1-533E-49BC-B553-18E6B51DE70B}" type="pres">
      <dgm:prSet presAssocID="{36E85E29-FEE1-4C6F-8093-E31DD0014EFB}" presName="bkgdShp" presStyleLbl="alignAccFollowNode1" presStyleIdx="0" presStyleCnt="1" custScaleX="100000" custScaleY="163863" custLinFactNeighborX="-364" custLinFactNeighborY="23309"/>
      <dgm:spPr>
        <a:solidFill>
          <a:srgbClr val="A0B57F"/>
        </a:solidFill>
      </dgm:spPr>
    </dgm:pt>
    <dgm:pt modelId="{8810DACE-38E2-40B3-B17E-E00563615452}" type="pres">
      <dgm:prSet presAssocID="{36E85E29-FEE1-4C6F-8093-E31DD0014EFB}" presName="linComp" presStyleCnt="0"/>
      <dgm:spPr/>
    </dgm:pt>
    <dgm:pt modelId="{6D281F6A-1709-4FD8-8C12-70E296D5479D}" type="pres">
      <dgm:prSet presAssocID="{F1F809AE-D1B4-4714-9A50-40B798863F82}" presName="compNode" presStyleCnt="0"/>
      <dgm:spPr/>
    </dgm:pt>
    <dgm:pt modelId="{12C386F0-D123-4FC2-9124-7DF66EB9E3D4}" type="pres">
      <dgm:prSet presAssocID="{F1F809AE-D1B4-4714-9A50-40B798863F82}" presName="node" presStyleLbl="node1" presStyleIdx="0" presStyleCnt="5" custScaleY="67687" custLinFactNeighborX="-1093" custLinFactNeighborY="-4662">
        <dgm:presLayoutVars>
          <dgm:bulletEnabled val="1"/>
        </dgm:presLayoutVars>
      </dgm:prSet>
      <dgm:spPr/>
    </dgm:pt>
    <dgm:pt modelId="{8DF1FD9A-6215-4701-9E62-73798D85EF70}" type="pres">
      <dgm:prSet presAssocID="{F1F809AE-D1B4-4714-9A50-40B798863F82}" presName="invisiNode" presStyleLbl="node1" presStyleIdx="0" presStyleCnt="5"/>
      <dgm:spPr/>
    </dgm:pt>
    <dgm:pt modelId="{9F66B00E-0AC3-4589-B485-1FF91E12B05E}" type="pres">
      <dgm:prSet presAssocID="{F1F809AE-D1B4-4714-9A50-40B798863F82}" presName="imagNode" presStyleLbl="fgImgPlace1" presStyleIdx="0" presStyleCnt="5" custScaleX="110430" custScaleY="179945" custLinFactNeighborY="5287"/>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0AD4BD0-06D7-4156-9DAC-7884E2AED207}" type="pres">
      <dgm:prSet presAssocID="{514669B4-2977-4CC2-99DE-559A1CBFED16}" presName="sibTrans" presStyleLbl="sibTrans2D1" presStyleIdx="0" presStyleCnt="0"/>
      <dgm:spPr/>
    </dgm:pt>
    <dgm:pt modelId="{F60F515E-98DD-4571-8498-7738F8A60993}" type="pres">
      <dgm:prSet presAssocID="{38933519-8279-4ED7-A786-835CC11C5839}" presName="compNode" presStyleCnt="0"/>
      <dgm:spPr/>
    </dgm:pt>
    <dgm:pt modelId="{F9250316-E857-4BC8-8186-14E2418B654E}" type="pres">
      <dgm:prSet presAssocID="{38933519-8279-4ED7-A786-835CC11C5839}" presName="node" presStyleLbl="node1" presStyleIdx="1" presStyleCnt="5" custScaleY="70403" custLinFactNeighborX="-550" custLinFactNeighborY="-2439">
        <dgm:presLayoutVars>
          <dgm:bulletEnabled val="1"/>
        </dgm:presLayoutVars>
      </dgm:prSet>
      <dgm:spPr/>
    </dgm:pt>
    <dgm:pt modelId="{9D17D0E7-CB34-4580-A752-C0333EB11641}" type="pres">
      <dgm:prSet presAssocID="{38933519-8279-4ED7-A786-835CC11C5839}" presName="invisiNode" presStyleLbl="node1" presStyleIdx="1" presStyleCnt="5"/>
      <dgm:spPr/>
    </dgm:pt>
    <dgm:pt modelId="{255EB813-A35D-4D4F-A59B-BDB8BA1BCC6E}" type="pres">
      <dgm:prSet presAssocID="{38933519-8279-4ED7-A786-835CC11C5839}" presName="imagNode" presStyleLbl="fgImgPlace1" presStyleIdx="1" presStyleCnt="5" custScaleX="110168" custScaleY="184378" custLinFactNeighborX="-1085" custLinFactNeighborY="5550"/>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6562E6B-93FD-43B0-87EE-7BD4517F8726}" type="pres">
      <dgm:prSet presAssocID="{10ADA3AC-4E7F-482B-AB10-BC8785E469C9}" presName="sibTrans" presStyleLbl="sibTrans2D1" presStyleIdx="0" presStyleCnt="0"/>
      <dgm:spPr/>
    </dgm:pt>
    <dgm:pt modelId="{690C5A14-EE5A-42D7-A90D-EB3AA9602536}" type="pres">
      <dgm:prSet presAssocID="{FF2F7E55-2EF9-4C29-889E-5AE082C1C76A}" presName="compNode" presStyleCnt="0"/>
      <dgm:spPr/>
    </dgm:pt>
    <dgm:pt modelId="{DF56A68E-BEA8-41B6-828A-A52764C4783C}" type="pres">
      <dgm:prSet presAssocID="{FF2F7E55-2EF9-4C29-889E-5AE082C1C76A}" presName="node" presStyleLbl="node1" presStyleIdx="2" presStyleCnt="5" custScaleY="71418" custLinFactNeighborX="2980" custLinFactNeighborY="-5328">
        <dgm:presLayoutVars>
          <dgm:bulletEnabled val="1"/>
        </dgm:presLayoutVars>
      </dgm:prSet>
      <dgm:spPr/>
    </dgm:pt>
    <dgm:pt modelId="{F6B36F8C-7CD4-4D93-AB23-E9BF71B91683}" type="pres">
      <dgm:prSet presAssocID="{FF2F7E55-2EF9-4C29-889E-5AE082C1C76A}" presName="invisiNode" presStyleLbl="node1" presStyleIdx="2" presStyleCnt="5"/>
      <dgm:spPr/>
    </dgm:pt>
    <dgm:pt modelId="{59CD7C17-C8CF-4318-A3DB-8DD745F2490D}" type="pres">
      <dgm:prSet presAssocID="{FF2F7E55-2EF9-4C29-889E-5AE082C1C76A}" presName="imagNode" presStyleLbl="fgImgPlace1" presStyleIdx="2" presStyleCnt="5" custScaleX="107416" custScaleY="201656" custLinFactNeighborX="3190" custLinFactNeighborY="1352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5F66F62-B39F-4AA7-8BA4-AAAF43144649}" type="pres">
      <dgm:prSet presAssocID="{F5EC5C42-59AC-4FCB-9549-292F11A843B7}" presName="sibTrans" presStyleLbl="sibTrans2D1" presStyleIdx="0" presStyleCnt="0"/>
      <dgm:spPr/>
    </dgm:pt>
    <dgm:pt modelId="{4A04722A-0E74-42CB-9C55-4113D4C40DDB}" type="pres">
      <dgm:prSet presAssocID="{D908ED48-D1AA-4731-8B69-79306528B338}" presName="compNode" presStyleCnt="0"/>
      <dgm:spPr/>
    </dgm:pt>
    <dgm:pt modelId="{D93A4D77-5B91-4E15-8619-95F87AA035AB}" type="pres">
      <dgm:prSet presAssocID="{D908ED48-D1AA-4731-8B69-79306528B338}" presName="node" presStyleLbl="node1" presStyleIdx="3" presStyleCnt="5" custScaleY="70365" custLinFactNeighborX="4891" custLinFactNeighborY="-6660">
        <dgm:presLayoutVars>
          <dgm:bulletEnabled val="1"/>
        </dgm:presLayoutVars>
      </dgm:prSet>
      <dgm:spPr/>
    </dgm:pt>
    <dgm:pt modelId="{98F092A8-838F-4E89-8E6D-C38A7756EB38}" type="pres">
      <dgm:prSet presAssocID="{D908ED48-D1AA-4731-8B69-79306528B338}" presName="invisiNode" presStyleLbl="node1" presStyleIdx="3" presStyleCnt="5"/>
      <dgm:spPr/>
    </dgm:pt>
    <dgm:pt modelId="{5B8A30B6-B5D1-428D-8957-4A0E5EE5AE90}" type="pres">
      <dgm:prSet presAssocID="{D908ED48-D1AA-4731-8B69-79306528B338}" presName="imagNode" presStyleLbl="fgImgPlace1" presStyleIdx="3" presStyleCnt="5" custScaleY="201165" custLinFactNeighborX="3262" custLinFactNeighborY="13320"/>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1D8885D2-91CA-4340-9AE8-6646903A4E30}" type="pres">
      <dgm:prSet presAssocID="{0725C974-59A4-4CA8-A8F8-C39D08A156FF}" presName="sibTrans" presStyleLbl="sibTrans2D1" presStyleIdx="0" presStyleCnt="0"/>
      <dgm:spPr/>
    </dgm:pt>
    <dgm:pt modelId="{C8FD8AB0-2204-4F0C-9DED-7079E729378A}" type="pres">
      <dgm:prSet presAssocID="{09F08483-9FE0-4237-97F1-81A017DE82DC}" presName="compNode" presStyleCnt="0"/>
      <dgm:spPr/>
    </dgm:pt>
    <dgm:pt modelId="{F7840FC8-F7C1-4C8D-8059-CC741E2ABCCF}" type="pres">
      <dgm:prSet presAssocID="{09F08483-9FE0-4237-97F1-81A017DE82DC}" presName="node" presStyleLbl="node1" presStyleIdx="4" presStyleCnt="5" custScaleY="72049" custLinFactNeighborX="6046" custLinFactNeighborY="-1998">
        <dgm:presLayoutVars>
          <dgm:bulletEnabled val="1"/>
        </dgm:presLayoutVars>
      </dgm:prSet>
      <dgm:spPr/>
    </dgm:pt>
    <dgm:pt modelId="{92AE435D-A6EC-4FCE-9D03-0CB10D634D90}" type="pres">
      <dgm:prSet presAssocID="{09F08483-9FE0-4237-97F1-81A017DE82DC}" presName="invisiNode" presStyleLbl="node1" presStyleIdx="4" presStyleCnt="5"/>
      <dgm:spPr/>
    </dgm:pt>
    <dgm:pt modelId="{57D17FEF-0A12-4C2B-9DA3-7221B6D197E8}" type="pres">
      <dgm:prSet presAssocID="{09F08483-9FE0-4237-97F1-81A017DE82DC}" presName="imagNode" presStyleLbl="fgImgPlace1" presStyleIdx="4" presStyleCnt="5" custScaleY="171863" custLinFactNeighborX="4890" custLinFactNeighborY="11100"/>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339AA121-8F29-40F2-A3E6-BCF00E0BDD63}" type="presOf" srcId="{0725C974-59A4-4CA8-A8F8-C39D08A156FF}" destId="{1D8885D2-91CA-4340-9AE8-6646903A4E30}" srcOrd="0" destOrd="0" presId="urn:microsoft.com/office/officeart/2005/8/layout/pList2"/>
    <dgm:cxn modelId="{00A96F48-FE3F-461B-932D-48DFA11BACE3}" srcId="{36E85E29-FEE1-4C6F-8093-E31DD0014EFB}" destId="{38933519-8279-4ED7-A786-835CC11C5839}" srcOrd="1" destOrd="0" parTransId="{66DA2E3A-3E61-4A6D-9F77-8B208EA41C88}" sibTransId="{10ADA3AC-4E7F-482B-AB10-BC8785E469C9}"/>
    <dgm:cxn modelId="{E8D3C46F-CCEE-44D9-ACF5-04C76552A96C}" type="presOf" srcId="{D908ED48-D1AA-4731-8B69-79306528B338}" destId="{D93A4D77-5B91-4E15-8619-95F87AA035AB}" srcOrd="0" destOrd="0" presId="urn:microsoft.com/office/officeart/2005/8/layout/pList2"/>
    <dgm:cxn modelId="{BBAA0A73-3472-4D65-8ED6-9524808992FC}" type="presOf" srcId="{F1F809AE-D1B4-4714-9A50-40B798863F82}" destId="{12C386F0-D123-4FC2-9124-7DF66EB9E3D4}" srcOrd="0" destOrd="0" presId="urn:microsoft.com/office/officeart/2005/8/layout/pList2"/>
    <dgm:cxn modelId="{C93FCF73-DCE6-4385-A5DF-60C50C006F7E}" srcId="{36E85E29-FEE1-4C6F-8093-E31DD0014EFB}" destId="{FF2F7E55-2EF9-4C29-889E-5AE082C1C76A}" srcOrd="2" destOrd="0" parTransId="{8FAAFD10-75F7-4756-9A7D-5CD2A8C8F3DA}" sibTransId="{F5EC5C42-59AC-4FCB-9549-292F11A843B7}"/>
    <dgm:cxn modelId="{356E5174-78D7-474B-8853-1CF30A964BCD}" srcId="{36E85E29-FEE1-4C6F-8093-E31DD0014EFB}" destId="{D908ED48-D1AA-4731-8B69-79306528B338}" srcOrd="3" destOrd="0" parTransId="{07BED734-8F2F-4681-AFDD-0E5B95865240}" sibTransId="{0725C974-59A4-4CA8-A8F8-C39D08A156FF}"/>
    <dgm:cxn modelId="{7685DB81-6BD9-4231-B56F-5D0E53F202FF}" type="presOf" srcId="{F5EC5C42-59AC-4FCB-9549-292F11A843B7}" destId="{B5F66F62-B39F-4AA7-8BA4-AAAF43144649}" srcOrd="0" destOrd="0" presId="urn:microsoft.com/office/officeart/2005/8/layout/pList2"/>
    <dgm:cxn modelId="{6E37ED8A-DFCD-498A-8188-67A143E08558}" type="presOf" srcId="{36E85E29-FEE1-4C6F-8093-E31DD0014EFB}" destId="{3E1D6D47-E96E-4AB9-B492-29DAF489118A}" srcOrd="0" destOrd="0" presId="urn:microsoft.com/office/officeart/2005/8/layout/pList2"/>
    <dgm:cxn modelId="{25D6788D-70DD-4814-97EF-C90BF35AB42B}" srcId="{36E85E29-FEE1-4C6F-8093-E31DD0014EFB}" destId="{F1F809AE-D1B4-4714-9A50-40B798863F82}" srcOrd="0" destOrd="0" parTransId="{3A2BADFE-BCFA-41AA-8BF3-76318C00C34E}" sibTransId="{514669B4-2977-4CC2-99DE-559A1CBFED16}"/>
    <dgm:cxn modelId="{13AD75B3-395E-4430-ABF0-04DD8E0B8F8C}" type="presOf" srcId="{09F08483-9FE0-4237-97F1-81A017DE82DC}" destId="{F7840FC8-F7C1-4C8D-8059-CC741E2ABCCF}" srcOrd="0" destOrd="0" presId="urn:microsoft.com/office/officeart/2005/8/layout/pList2"/>
    <dgm:cxn modelId="{412824C3-909A-40C0-85C3-87381BDCA25A}" type="presOf" srcId="{FF2F7E55-2EF9-4C29-889E-5AE082C1C76A}" destId="{DF56A68E-BEA8-41B6-828A-A52764C4783C}" srcOrd="0" destOrd="0" presId="urn:microsoft.com/office/officeart/2005/8/layout/pList2"/>
    <dgm:cxn modelId="{622269CA-2615-4CFF-8B7A-C7A91A43290A}" srcId="{36E85E29-FEE1-4C6F-8093-E31DD0014EFB}" destId="{09F08483-9FE0-4237-97F1-81A017DE82DC}" srcOrd="4" destOrd="0" parTransId="{6FD4412C-9D8B-4887-B256-A7B06BC97C4D}" sibTransId="{C9E6DE28-09BA-4407-A5DF-6A47154A16DA}"/>
    <dgm:cxn modelId="{DC4F76DB-E918-4D06-A131-C92CD0F19247}" type="presOf" srcId="{514669B4-2977-4CC2-99DE-559A1CBFED16}" destId="{80AD4BD0-06D7-4156-9DAC-7884E2AED207}" srcOrd="0" destOrd="0" presId="urn:microsoft.com/office/officeart/2005/8/layout/pList2"/>
    <dgm:cxn modelId="{4F3F94DD-DC94-450E-A98B-65692A83959F}" type="presOf" srcId="{38933519-8279-4ED7-A786-835CC11C5839}" destId="{F9250316-E857-4BC8-8186-14E2418B654E}" srcOrd="0" destOrd="0" presId="urn:microsoft.com/office/officeart/2005/8/layout/pList2"/>
    <dgm:cxn modelId="{B54769EB-3EE6-4355-A348-02B4EFEE4F84}" type="presOf" srcId="{10ADA3AC-4E7F-482B-AB10-BC8785E469C9}" destId="{76562E6B-93FD-43B0-87EE-7BD4517F8726}" srcOrd="0" destOrd="0" presId="urn:microsoft.com/office/officeart/2005/8/layout/pList2"/>
    <dgm:cxn modelId="{4D9C43DF-27ED-406B-A2B8-A50E2E04463D}" type="presParOf" srcId="{3E1D6D47-E96E-4AB9-B492-29DAF489118A}" destId="{D12CB8E1-533E-49BC-B553-18E6B51DE70B}" srcOrd="0" destOrd="0" presId="urn:microsoft.com/office/officeart/2005/8/layout/pList2"/>
    <dgm:cxn modelId="{4CF390AD-17F3-4FB6-882D-9743103C8233}" type="presParOf" srcId="{3E1D6D47-E96E-4AB9-B492-29DAF489118A}" destId="{8810DACE-38E2-40B3-B17E-E00563615452}" srcOrd="1" destOrd="0" presId="urn:microsoft.com/office/officeart/2005/8/layout/pList2"/>
    <dgm:cxn modelId="{926A53F1-83F8-4B37-9FF5-66AB4E3B6032}" type="presParOf" srcId="{8810DACE-38E2-40B3-B17E-E00563615452}" destId="{6D281F6A-1709-4FD8-8C12-70E296D5479D}" srcOrd="0" destOrd="0" presId="urn:microsoft.com/office/officeart/2005/8/layout/pList2"/>
    <dgm:cxn modelId="{8DF040FB-7542-4E87-A162-CF150BCD57FF}" type="presParOf" srcId="{6D281F6A-1709-4FD8-8C12-70E296D5479D}" destId="{12C386F0-D123-4FC2-9124-7DF66EB9E3D4}" srcOrd="0" destOrd="0" presId="urn:microsoft.com/office/officeart/2005/8/layout/pList2"/>
    <dgm:cxn modelId="{B4525637-3F0D-474A-B832-6AB7A192D05A}" type="presParOf" srcId="{6D281F6A-1709-4FD8-8C12-70E296D5479D}" destId="{8DF1FD9A-6215-4701-9E62-73798D85EF70}" srcOrd="1" destOrd="0" presId="urn:microsoft.com/office/officeart/2005/8/layout/pList2"/>
    <dgm:cxn modelId="{8213943C-9663-4F52-AE55-0A6F2ADD13C7}" type="presParOf" srcId="{6D281F6A-1709-4FD8-8C12-70E296D5479D}" destId="{9F66B00E-0AC3-4589-B485-1FF91E12B05E}" srcOrd="2" destOrd="0" presId="urn:microsoft.com/office/officeart/2005/8/layout/pList2"/>
    <dgm:cxn modelId="{1D3C8CD7-8614-4FE3-8544-460F77075CB2}" type="presParOf" srcId="{8810DACE-38E2-40B3-B17E-E00563615452}" destId="{80AD4BD0-06D7-4156-9DAC-7884E2AED207}" srcOrd="1" destOrd="0" presId="urn:microsoft.com/office/officeart/2005/8/layout/pList2"/>
    <dgm:cxn modelId="{811655C6-3428-4014-BBA1-3E30B7F55092}" type="presParOf" srcId="{8810DACE-38E2-40B3-B17E-E00563615452}" destId="{F60F515E-98DD-4571-8498-7738F8A60993}" srcOrd="2" destOrd="0" presId="urn:microsoft.com/office/officeart/2005/8/layout/pList2"/>
    <dgm:cxn modelId="{B18FA502-3005-4B5A-BDF5-FDD9D4F6A56C}" type="presParOf" srcId="{F60F515E-98DD-4571-8498-7738F8A60993}" destId="{F9250316-E857-4BC8-8186-14E2418B654E}" srcOrd="0" destOrd="0" presId="urn:microsoft.com/office/officeart/2005/8/layout/pList2"/>
    <dgm:cxn modelId="{8E2ABEC1-87CE-47BA-A519-3FF3DE105C41}" type="presParOf" srcId="{F60F515E-98DD-4571-8498-7738F8A60993}" destId="{9D17D0E7-CB34-4580-A752-C0333EB11641}" srcOrd="1" destOrd="0" presId="urn:microsoft.com/office/officeart/2005/8/layout/pList2"/>
    <dgm:cxn modelId="{239DB6D8-4DA1-48CC-A6D5-B3C59AB0D221}" type="presParOf" srcId="{F60F515E-98DD-4571-8498-7738F8A60993}" destId="{255EB813-A35D-4D4F-A59B-BDB8BA1BCC6E}" srcOrd="2" destOrd="0" presId="urn:microsoft.com/office/officeart/2005/8/layout/pList2"/>
    <dgm:cxn modelId="{B15B4CF1-6622-4605-BEEF-7AD5665B8387}" type="presParOf" srcId="{8810DACE-38E2-40B3-B17E-E00563615452}" destId="{76562E6B-93FD-43B0-87EE-7BD4517F8726}" srcOrd="3" destOrd="0" presId="urn:microsoft.com/office/officeart/2005/8/layout/pList2"/>
    <dgm:cxn modelId="{ACA619EB-5A73-4393-A372-054BCDDAC8A1}" type="presParOf" srcId="{8810DACE-38E2-40B3-B17E-E00563615452}" destId="{690C5A14-EE5A-42D7-A90D-EB3AA9602536}" srcOrd="4" destOrd="0" presId="urn:microsoft.com/office/officeart/2005/8/layout/pList2"/>
    <dgm:cxn modelId="{6EABF185-8780-49B1-BE7D-EC8677CD7CD8}" type="presParOf" srcId="{690C5A14-EE5A-42D7-A90D-EB3AA9602536}" destId="{DF56A68E-BEA8-41B6-828A-A52764C4783C}" srcOrd="0" destOrd="0" presId="urn:microsoft.com/office/officeart/2005/8/layout/pList2"/>
    <dgm:cxn modelId="{B1060F7B-7B67-4FD5-A415-BB994AF618DC}" type="presParOf" srcId="{690C5A14-EE5A-42D7-A90D-EB3AA9602536}" destId="{F6B36F8C-7CD4-4D93-AB23-E9BF71B91683}" srcOrd="1" destOrd="0" presId="urn:microsoft.com/office/officeart/2005/8/layout/pList2"/>
    <dgm:cxn modelId="{2601ADB3-8243-4257-9442-A5A0480AC2EC}" type="presParOf" srcId="{690C5A14-EE5A-42D7-A90D-EB3AA9602536}" destId="{59CD7C17-C8CF-4318-A3DB-8DD745F2490D}" srcOrd="2" destOrd="0" presId="urn:microsoft.com/office/officeart/2005/8/layout/pList2"/>
    <dgm:cxn modelId="{0CD3CA59-81D5-4212-A045-74E69E3295C1}" type="presParOf" srcId="{8810DACE-38E2-40B3-B17E-E00563615452}" destId="{B5F66F62-B39F-4AA7-8BA4-AAAF43144649}" srcOrd="5" destOrd="0" presId="urn:microsoft.com/office/officeart/2005/8/layout/pList2"/>
    <dgm:cxn modelId="{F56DEA3A-AAAC-408B-AE0E-F68AA78AEE7A}" type="presParOf" srcId="{8810DACE-38E2-40B3-B17E-E00563615452}" destId="{4A04722A-0E74-42CB-9C55-4113D4C40DDB}" srcOrd="6" destOrd="0" presId="urn:microsoft.com/office/officeart/2005/8/layout/pList2"/>
    <dgm:cxn modelId="{A8B73B7A-E207-486A-AF24-C23995891185}" type="presParOf" srcId="{4A04722A-0E74-42CB-9C55-4113D4C40DDB}" destId="{D93A4D77-5B91-4E15-8619-95F87AA035AB}" srcOrd="0" destOrd="0" presId="urn:microsoft.com/office/officeart/2005/8/layout/pList2"/>
    <dgm:cxn modelId="{373F8058-DEA8-459E-9783-3C9DADD48B64}" type="presParOf" srcId="{4A04722A-0E74-42CB-9C55-4113D4C40DDB}" destId="{98F092A8-838F-4E89-8E6D-C38A7756EB38}" srcOrd="1" destOrd="0" presId="urn:microsoft.com/office/officeart/2005/8/layout/pList2"/>
    <dgm:cxn modelId="{EF0D9E83-008F-4868-A36A-8E6027249BE2}" type="presParOf" srcId="{4A04722A-0E74-42CB-9C55-4113D4C40DDB}" destId="{5B8A30B6-B5D1-428D-8957-4A0E5EE5AE90}" srcOrd="2" destOrd="0" presId="urn:microsoft.com/office/officeart/2005/8/layout/pList2"/>
    <dgm:cxn modelId="{0C96E1E6-E98A-43E1-8CCD-D3CB4415CF00}" type="presParOf" srcId="{8810DACE-38E2-40B3-B17E-E00563615452}" destId="{1D8885D2-91CA-4340-9AE8-6646903A4E30}" srcOrd="7" destOrd="0" presId="urn:microsoft.com/office/officeart/2005/8/layout/pList2"/>
    <dgm:cxn modelId="{BE88CDDB-3A4B-406D-B6D8-A98BD47D179F}" type="presParOf" srcId="{8810DACE-38E2-40B3-B17E-E00563615452}" destId="{C8FD8AB0-2204-4F0C-9DED-7079E729378A}" srcOrd="8" destOrd="0" presId="urn:microsoft.com/office/officeart/2005/8/layout/pList2"/>
    <dgm:cxn modelId="{935A9F76-4A05-4DA5-9D5B-265DE1C9C4B3}" type="presParOf" srcId="{C8FD8AB0-2204-4F0C-9DED-7079E729378A}" destId="{F7840FC8-F7C1-4C8D-8059-CC741E2ABCCF}" srcOrd="0" destOrd="0" presId="urn:microsoft.com/office/officeart/2005/8/layout/pList2"/>
    <dgm:cxn modelId="{A5FC220A-15FE-435A-AE28-4B2D3BA0C0B1}" type="presParOf" srcId="{C8FD8AB0-2204-4F0C-9DED-7079E729378A}" destId="{92AE435D-A6EC-4FCE-9D03-0CB10D634D90}" srcOrd="1" destOrd="0" presId="urn:microsoft.com/office/officeart/2005/8/layout/pList2"/>
    <dgm:cxn modelId="{F084CC2B-18CC-4AE8-B5BB-C99A949AA7DE}" type="presParOf" srcId="{C8FD8AB0-2204-4F0C-9DED-7079E729378A}" destId="{57D17FEF-0A12-4C2B-9DA3-7221B6D197E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C9D36-8515-4919-B18F-0273C973BD2F}" type="doc">
      <dgm:prSet loTypeId="urn:microsoft.com/office/officeart/2005/8/layout/pList2" loCatId="list" qsTypeId="urn:microsoft.com/office/officeart/2005/8/quickstyle/simple1" qsCatId="simple" csTypeId="urn:microsoft.com/office/officeart/2005/8/colors/accent2_2" csCatId="accent2" phldr="1"/>
      <dgm:spPr/>
    </dgm:pt>
    <dgm:pt modelId="{A0EA6DB1-FADA-49F9-A73F-DBA5E23A1FA9}">
      <dgm:prSet phldrT="[Teksti]" custT="1"/>
      <dgm:spPr/>
      <dgm:t>
        <a:bodyPr/>
        <a:lstStyle/>
        <a:p>
          <a:r>
            <a:rPr lang="fi-FI" sz="1700">
              <a:effectLst/>
              <a:latin typeface="Calibri" panose="020F0502020204030204" pitchFamily="34" charset="0"/>
              <a:ea typeface="Calibri" panose="020F0502020204030204" pitchFamily="34" charset="0"/>
              <a:cs typeface="Calibri" panose="020F0502020204030204" pitchFamily="34" charset="0"/>
            </a:rPr>
            <a:t>Luonnossa liikkuminen</a:t>
          </a:r>
          <a:endParaRPr lang="fi-FI" sz="1700"/>
        </a:p>
      </dgm:t>
    </dgm:pt>
    <dgm:pt modelId="{6C6A4852-21A4-4347-B8D9-3E3AF84EC6DE}" type="parTrans" cxnId="{C7C8D730-08BC-4272-B554-087D75F57646}">
      <dgm:prSet/>
      <dgm:spPr/>
      <dgm:t>
        <a:bodyPr/>
        <a:lstStyle/>
        <a:p>
          <a:endParaRPr lang="fi-FI"/>
        </a:p>
      </dgm:t>
    </dgm:pt>
    <dgm:pt modelId="{E4F14C1B-97B8-4D6C-A12A-EC40FB711517}" type="sibTrans" cxnId="{C7C8D730-08BC-4272-B554-087D75F57646}">
      <dgm:prSet/>
      <dgm:spPr/>
      <dgm:t>
        <a:bodyPr/>
        <a:lstStyle/>
        <a:p>
          <a:endParaRPr lang="fi-FI"/>
        </a:p>
      </dgm:t>
    </dgm:pt>
    <dgm:pt modelId="{FDE23735-4EA5-4338-8341-A13C0733D0A5}">
      <dgm:prSet custT="1"/>
      <dgm:spPr/>
      <dgm:t>
        <a:bodyPr/>
        <a:lstStyle/>
        <a:p>
          <a:r>
            <a:rPr lang="fi-FI" sz="1700">
              <a:effectLst/>
              <a:latin typeface="Calibri" panose="020F0502020204030204" pitchFamily="34" charset="0"/>
              <a:ea typeface="Calibri" panose="020F0502020204030204" pitchFamily="34" charset="0"/>
              <a:cs typeface="Calibri" panose="020F0502020204030204" pitchFamily="34" charset="0"/>
            </a:rPr>
            <a:t>Kompostointi</a:t>
          </a:r>
        </a:p>
      </dgm:t>
    </dgm:pt>
    <dgm:pt modelId="{37843CA3-A6BB-4853-86F8-4487ED8B47D5}" type="parTrans" cxnId="{35143CD1-75E3-4904-B952-ADB70C257557}">
      <dgm:prSet/>
      <dgm:spPr/>
      <dgm:t>
        <a:bodyPr/>
        <a:lstStyle/>
        <a:p>
          <a:endParaRPr lang="fi-FI"/>
        </a:p>
      </dgm:t>
    </dgm:pt>
    <dgm:pt modelId="{6D59DA57-483C-4824-A496-B1B9B65D35DD}" type="sibTrans" cxnId="{35143CD1-75E3-4904-B952-ADB70C257557}">
      <dgm:prSet/>
      <dgm:spPr/>
      <dgm:t>
        <a:bodyPr/>
        <a:lstStyle/>
        <a:p>
          <a:endParaRPr lang="fi-FI"/>
        </a:p>
      </dgm:t>
    </dgm:pt>
    <dgm:pt modelId="{9C439790-1BB9-4A8C-95EB-1DEA5CC8F510}">
      <dgm:prSet custT="1"/>
      <dgm:spPr/>
      <dgm:t>
        <a:bodyPr/>
        <a:lstStyle/>
        <a:p>
          <a:r>
            <a:rPr lang="fi-FI" sz="1700">
              <a:latin typeface="Calibri"/>
              <a:ea typeface="Calibri"/>
              <a:cs typeface="Calibri"/>
            </a:rPr>
            <a:t>Kestävä</a:t>
          </a:r>
          <a:r>
            <a:rPr lang="fi-FI" sz="1700">
              <a:effectLst/>
              <a:latin typeface="Calibri"/>
              <a:ea typeface="Calibri"/>
              <a:cs typeface="Calibri"/>
            </a:rPr>
            <a:t> asuminen</a:t>
          </a:r>
        </a:p>
      </dgm:t>
    </dgm:pt>
    <dgm:pt modelId="{64C63F7C-557B-4DCF-9016-80DA16CA2F4D}" type="parTrans" cxnId="{D951E79A-D277-4A1E-AD0C-CB155C205462}">
      <dgm:prSet/>
      <dgm:spPr/>
      <dgm:t>
        <a:bodyPr/>
        <a:lstStyle/>
        <a:p>
          <a:endParaRPr lang="fi-FI"/>
        </a:p>
      </dgm:t>
    </dgm:pt>
    <dgm:pt modelId="{605DD093-21F7-4770-AC6A-1079F69EB587}" type="sibTrans" cxnId="{D951E79A-D277-4A1E-AD0C-CB155C205462}">
      <dgm:prSet/>
      <dgm:spPr/>
      <dgm:t>
        <a:bodyPr/>
        <a:lstStyle/>
        <a:p>
          <a:endParaRPr lang="fi-FI"/>
        </a:p>
      </dgm:t>
    </dgm:pt>
    <dgm:pt modelId="{BA6EBAD0-474A-4D2D-95AF-ED03C486D805}">
      <dgm:prSet custT="1"/>
      <dgm:spPr/>
      <dgm:t>
        <a:bodyPr/>
        <a:lstStyle/>
        <a:p>
          <a:r>
            <a:rPr lang="fi-FI" sz="1700">
              <a:effectLst/>
              <a:latin typeface="Calibri" panose="020F0502020204030204" pitchFamily="34" charset="0"/>
              <a:ea typeface="Calibri" panose="020F0502020204030204" pitchFamily="34" charset="0"/>
              <a:cs typeface="Calibri" panose="020F0502020204030204" pitchFamily="34" charset="0"/>
            </a:rPr>
            <a:t>Taloustaidot</a:t>
          </a:r>
          <a:endParaRPr lang="fi-FI" sz="1700">
            <a:effectLst/>
            <a:latin typeface="Calibri" panose="020F0502020204030204" pitchFamily="34" charset="0"/>
            <a:ea typeface="Calibri" panose="020F0502020204030204" pitchFamily="34" charset="0"/>
          </a:endParaRPr>
        </a:p>
      </dgm:t>
    </dgm:pt>
    <dgm:pt modelId="{ECDD4F2D-EA9A-4A75-BE12-AA1AC7C68CAB}" type="parTrans" cxnId="{92AD4101-9527-40A8-808A-4599E8D248F0}">
      <dgm:prSet/>
      <dgm:spPr/>
      <dgm:t>
        <a:bodyPr/>
        <a:lstStyle/>
        <a:p>
          <a:endParaRPr lang="fi-FI"/>
        </a:p>
      </dgm:t>
    </dgm:pt>
    <dgm:pt modelId="{C770D59C-F48E-4299-AB5F-FCB4FC1499A1}" type="sibTrans" cxnId="{92AD4101-9527-40A8-808A-4599E8D248F0}">
      <dgm:prSet/>
      <dgm:spPr/>
      <dgm:t>
        <a:bodyPr/>
        <a:lstStyle/>
        <a:p>
          <a:endParaRPr lang="fi-FI"/>
        </a:p>
      </dgm:t>
    </dgm:pt>
    <dgm:pt modelId="{9A6F8787-CDDC-4FD1-B959-71BCB9FEB1EF}" type="pres">
      <dgm:prSet presAssocID="{128C9D36-8515-4919-B18F-0273C973BD2F}" presName="Name0" presStyleCnt="0">
        <dgm:presLayoutVars>
          <dgm:dir/>
          <dgm:resizeHandles val="exact"/>
        </dgm:presLayoutVars>
      </dgm:prSet>
      <dgm:spPr/>
    </dgm:pt>
    <dgm:pt modelId="{2C77F854-6A5F-4185-8749-4AA413F2EB9C}" type="pres">
      <dgm:prSet presAssocID="{128C9D36-8515-4919-B18F-0273C973BD2F}" presName="bkgdShp" presStyleLbl="alignAccFollowNode1" presStyleIdx="0" presStyleCnt="1" custScaleY="175229" custLinFactNeighborY="13384"/>
      <dgm:spPr>
        <a:solidFill>
          <a:srgbClr val="A0B57F">
            <a:alpha val="90000"/>
          </a:srgbClr>
        </a:solidFill>
      </dgm:spPr>
    </dgm:pt>
    <dgm:pt modelId="{98560447-493E-46BD-973A-8EADE5EF1F1B}" type="pres">
      <dgm:prSet presAssocID="{128C9D36-8515-4919-B18F-0273C973BD2F}" presName="linComp" presStyleCnt="0"/>
      <dgm:spPr/>
    </dgm:pt>
    <dgm:pt modelId="{9714FA7A-AA58-439C-AF52-AB8C278F0B41}" type="pres">
      <dgm:prSet presAssocID="{A0EA6DB1-FADA-49F9-A73F-DBA5E23A1FA9}" presName="compNode" presStyleCnt="0"/>
      <dgm:spPr/>
    </dgm:pt>
    <dgm:pt modelId="{994AC852-388F-4CA8-80F2-41F6DB89EA57}" type="pres">
      <dgm:prSet presAssocID="{A0EA6DB1-FADA-49F9-A73F-DBA5E23A1FA9}" presName="node" presStyleLbl="node1" presStyleIdx="0" presStyleCnt="4" custScaleY="63011">
        <dgm:presLayoutVars>
          <dgm:bulletEnabled val="1"/>
        </dgm:presLayoutVars>
      </dgm:prSet>
      <dgm:spPr/>
    </dgm:pt>
    <dgm:pt modelId="{8A196B68-0974-42CD-898C-10630D6E728F}" type="pres">
      <dgm:prSet presAssocID="{A0EA6DB1-FADA-49F9-A73F-DBA5E23A1FA9}" presName="invisiNode" presStyleLbl="node1" presStyleIdx="0" presStyleCnt="4"/>
      <dgm:spPr/>
    </dgm:pt>
    <dgm:pt modelId="{BCDF2C67-64F1-4200-9A35-BB86D24A9D27}" type="pres">
      <dgm:prSet presAssocID="{A0EA6DB1-FADA-49F9-A73F-DBA5E23A1FA9}" presName="imagNode" presStyleLbl="fgImgPlace1" presStyleIdx="0" presStyleCnt="4" custScaleX="105719" custScaleY="21817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50044F7-1B1D-4242-B1EB-F4CEA346ED60}" type="pres">
      <dgm:prSet presAssocID="{E4F14C1B-97B8-4D6C-A12A-EC40FB711517}" presName="sibTrans" presStyleLbl="sibTrans2D1" presStyleIdx="0" presStyleCnt="0"/>
      <dgm:spPr/>
    </dgm:pt>
    <dgm:pt modelId="{2DC38596-A8A1-4648-82C7-809D53A1B5D4}" type="pres">
      <dgm:prSet presAssocID="{FDE23735-4EA5-4338-8341-A13C0733D0A5}" presName="compNode" presStyleCnt="0"/>
      <dgm:spPr/>
    </dgm:pt>
    <dgm:pt modelId="{7086E524-0C40-4047-A291-30F8F9267D91}" type="pres">
      <dgm:prSet presAssocID="{FDE23735-4EA5-4338-8341-A13C0733D0A5}" presName="node" presStyleLbl="node1" presStyleIdx="1" presStyleCnt="4" custScaleY="56753">
        <dgm:presLayoutVars>
          <dgm:bulletEnabled val="1"/>
        </dgm:presLayoutVars>
      </dgm:prSet>
      <dgm:spPr/>
    </dgm:pt>
    <dgm:pt modelId="{0C5FE7A1-98C7-4A3E-A383-C8D8A70CE63A}" type="pres">
      <dgm:prSet presAssocID="{FDE23735-4EA5-4338-8341-A13C0733D0A5}" presName="invisiNode" presStyleLbl="node1" presStyleIdx="1" presStyleCnt="4"/>
      <dgm:spPr/>
    </dgm:pt>
    <dgm:pt modelId="{4B32AD05-7969-47B8-AC44-03B565E40524}" type="pres">
      <dgm:prSet presAssocID="{FDE23735-4EA5-4338-8341-A13C0733D0A5}" presName="imagNode" presStyleLbl="fgImgPlace1" presStyleIdx="1" presStyleCnt="4" custScaleY="23648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3B7A327-7190-47CA-AB29-39D8A90B824C}" type="pres">
      <dgm:prSet presAssocID="{6D59DA57-483C-4824-A496-B1B9B65D35DD}" presName="sibTrans" presStyleLbl="sibTrans2D1" presStyleIdx="0" presStyleCnt="0"/>
      <dgm:spPr/>
    </dgm:pt>
    <dgm:pt modelId="{E2AF2BC2-21BC-41F9-AFC1-2423E443CB34}" type="pres">
      <dgm:prSet presAssocID="{9C439790-1BB9-4A8C-95EB-1DEA5CC8F510}" presName="compNode" presStyleCnt="0"/>
      <dgm:spPr/>
    </dgm:pt>
    <dgm:pt modelId="{E9F95208-154B-4B15-8FBE-5F4B08C846A3}" type="pres">
      <dgm:prSet presAssocID="{9C439790-1BB9-4A8C-95EB-1DEA5CC8F510}" presName="node" presStyleLbl="node1" presStyleIdx="2" presStyleCnt="4" custScaleY="62223">
        <dgm:presLayoutVars>
          <dgm:bulletEnabled val="1"/>
        </dgm:presLayoutVars>
      </dgm:prSet>
      <dgm:spPr/>
    </dgm:pt>
    <dgm:pt modelId="{C7FC73E2-285F-4B89-A04E-2D4ECFBEA242}" type="pres">
      <dgm:prSet presAssocID="{9C439790-1BB9-4A8C-95EB-1DEA5CC8F510}" presName="invisiNode" presStyleLbl="node1" presStyleIdx="2" presStyleCnt="4"/>
      <dgm:spPr/>
    </dgm:pt>
    <dgm:pt modelId="{2D6DADDE-1E18-4D81-9AE1-535B21A078B9}" type="pres">
      <dgm:prSet presAssocID="{9C439790-1BB9-4A8C-95EB-1DEA5CC8F510}" presName="imagNode" presStyleLbl="fgImgPlace1" presStyleIdx="2" presStyleCnt="4" custScaleY="237537" custLinFactNeighborX="-1200" custLinFactNeighborY="508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1741A23-5EDD-4976-BD33-58FB97C2F927}" type="pres">
      <dgm:prSet presAssocID="{605DD093-21F7-4770-AC6A-1079F69EB587}" presName="sibTrans" presStyleLbl="sibTrans2D1" presStyleIdx="0" presStyleCnt="0"/>
      <dgm:spPr/>
    </dgm:pt>
    <dgm:pt modelId="{DFCA4922-9CCF-47F7-85B0-BBED47A1AEB8}" type="pres">
      <dgm:prSet presAssocID="{BA6EBAD0-474A-4D2D-95AF-ED03C486D805}" presName="compNode" presStyleCnt="0"/>
      <dgm:spPr/>
    </dgm:pt>
    <dgm:pt modelId="{E159FC03-1392-4B67-84D3-D5BB7A5F1C0B}" type="pres">
      <dgm:prSet presAssocID="{BA6EBAD0-474A-4D2D-95AF-ED03C486D805}" presName="node" presStyleLbl="node1" presStyleIdx="3" presStyleCnt="4" custScaleY="58986" custLinFactNeighborX="-3149" custLinFactNeighborY="782">
        <dgm:presLayoutVars>
          <dgm:bulletEnabled val="1"/>
        </dgm:presLayoutVars>
      </dgm:prSet>
      <dgm:spPr/>
    </dgm:pt>
    <dgm:pt modelId="{49AA3A4B-26BB-4D29-B503-16544696C53C}" type="pres">
      <dgm:prSet presAssocID="{BA6EBAD0-474A-4D2D-95AF-ED03C486D805}" presName="invisiNode" presStyleLbl="node1" presStyleIdx="3" presStyleCnt="4"/>
      <dgm:spPr/>
    </dgm:pt>
    <dgm:pt modelId="{6476A073-BBE3-4C0C-A581-B6A412C62848}" type="pres">
      <dgm:prSet presAssocID="{BA6EBAD0-474A-4D2D-95AF-ED03C486D805}" presName="imagNode" presStyleLbl="fgImgPlace1" presStyleIdx="3" presStyleCnt="4" custScaleX="104540" custScaleY="245754" custLinFactNeighborX="1050" custLinFactNeighborY="614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92AD4101-9527-40A8-808A-4599E8D248F0}" srcId="{128C9D36-8515-4919-B18F-0273C973BD2F}" destId="{BA6EBAD0-474A-4D2D-95AF-ED03C486D805}" srcOrd="3" destOrd="0" parTransId="{ECDD4F2D-EA9A-4A75-BE12-AA1AC7C68CAB}" sibTransId="{C770D59C-F48E-4299-AB5F-FCB4FC1499A1}"/>
    <dgm:cxn modelId="{4341A807-A856-4083-BA07-7EBE3B1AC021}" type="presOf" srcId="{A0EA6DB1-FADA-49F9-A73F-DBA5E23A1FA9}" destId="{994AC852-388F-4CA8-80F2-41F6DB89EA57}" srcOrd="0" destOrd="0" presId="urn:microsoft.com/office/officeart/2005/8/layout/pList2"/>
    <dgm:cxn modelId="{81F13A1B-CDCF-4A28-8FCF-8A8280BBFD15}" type="presOf" srcId="{E4F14C1B-97B8-4D6C-A12A-EC40FB711517}" destId="{550044F7-1B1D-4242-B1EB-F4CEA346ED60}" srcOrd="0" destOrd="0" presId="urn:microsoft.com/office/officeart/2005/8/layout/pList2"/>
    <dgm:cxn modelId="{8C1F2E24-5366-427E-B549-E8BC420D75A1}" type="presOf" srcId="{BA6EBAD0-474A-4D2D-95AF-ED03C486D805}" destId="{E159FC03-1392-4B67-84D3-D5BB7A5F1C0B}" srcOrd="0" destOrd="0" presId="urn:microsoft.com/office/officeart/2005/8/layout/pList2"/>
    <dgm:cxn modelId="{C7C8D730-08BC-4272-B554-087D75F57646}" srcId="{128C9D36-8515-4919-B18F-0273C973BD2F}" destId="{A0EA6DB1-FADA-49F9-A73F-DBA5E23A1FA9}" srcOrd="0" destOrd="0" parTransId="{6C6A4852-21A4-4347-B8D9-3E3AF84EC6DE}" sibTransId="{E4F14C1B-97B8-4D6C-A12A-EC40FB711517}"/>
    <dgm:cxn modelId="{45505F3B-2AE6-44B7-8713-285905053402}" type="presOf" srcId="{6D59DA57-483C-4824-A496-B1B9B65D35DD}" destId="{53B7A327-7190-47CA-AB29-39D8A90B824C}" srcOrd="0" destOrd="0" presId="urn:microsoft.com/office/officeart/2005/8/layout/pList2"/>
    <dgm:cxn modelId="{AE88BB43-3ACB-46DD-AFF5-E68E8643AAE2}" type="presOf" srcId="{605DD093-21F7-4770-AC6A-1079F69EB587}" destId="{21741A23-5EDD-4976-BD33-58FB97C2F927}" srcOrd="0" destOrd="0" presId="urn:microsoft.com/office/officeart/2005/8/layout/pList2"/>
    <dgm:cxn modelId="{D951E79A-D277-4A1E-AD0C-CB155C205462}" srcId="{128C9D36-8515-4919-B18F-0273C973BD2F}" destId="{9C439790-1BB9-4A8C-95EB-1DEA5CC8F510}" srcOrd="2" destOrd="0" parTransId="{64C63F7C-557B-4DCF-9016-80DA16CA2F4D}" sibTransId="{605DD093-21F7-4770-AC6A-1079F69EB587}"/>
    <dgm:cxn modelId="{1D3304A9-03C0-49F0-98FC-EB01EB46E062}" type="presOf" srcId="{9C439790-1BB9-4A8C-95EB-1DEA5CC8F510}" destId="{E9F95208-154B-4B15-8FBE-5F4B08C846A3}" srcOrd="0" destOrd="0" presId="urn:microsoft.com/office/officeart/2005/8/layout/pList2"/>
    <dgm:cxn modelId="{35143CD1-75E3-4904-B952-ADB70C257557}" srcId="{128C9D36-8515-4919-B18F-0273C973BD2F}" destId="{FDE23735-4EA5-4338-8341-A13C0733D0A5}" srcOrd="1" destOrd="0" parTransId="{37843CA3-A6BB-4853-86F8-4487ED8B47D5}" sibTransId="{6D59DA57-483C-4824-A496-B1B9B65D35DD}"/>
    <dgm:cxn modelId="{E58291D3-C1D4-4834-ADAD-6F4ACB0D6C3B}" type="presOf" srcId="{128C9D36-8515-4919-B18F-0273C973BD2F}" destId="{9A6F8787-CDDC-4FD1-B959-71BCB9FEB1EF}" srcOrd="0" destOrd="0" presId="urn:microsoft.com/office/officeart/2005/8/layout/pList2"/>
    <dgm:cxn modelId="{434DCAFF-1740-464A-8740-6D339002BFE5}" type="presOf" srcId="{FDE23735-4EA5-4338-8341-A13C0733D0A5}" destId="{7086E524-0C40-4047-A291-30F8F9267D91}" srcOrd="0" destOrd="0" presId="urn:microsoft.com/office/officeart/2005/8/layout/pList2"/>
    <dgm:cxn modelId="{59A96D56-F4C0-4E7C-8C7C-A75B6FE7906E}" type="presParOf" srcId="{9A6F8787-CDDC-4FD1-B959-71BCB9FEB1EF}" destId="{2C77F854-6A5F-4185-8749-4AA413F2EB9C}" srcOrd="0" destOrd="0" presId="urn:microsoft.com/office/officeart/2005/8/layout/pList2"/>
    <dgm:cxn modelId="{0927ECF4-2DE8-4E88-841A-46FAC83EEBE4}" type="presParOf" srcId="{9A6F8787-CDDC-4FD1-B959-71BCB9FEB1EF}" destId="{98560447-493E-46BD-973A-8EADE5EF1F1B}" srcOrd="1" destOrd="0" presId="urn:microsoft.com/office/officeart/2005/8/layout/pList2"/>
    <dgm:cxn modelId="{EEBF17E1-8439-491C-851A-E8EF9DC2C942}" type="presParOf" srcId="{98560447-493E-46BD-973A-8EADE5EF1F1B}" destId="{9714FA7A-AA58-439C-AF52-AB8C278F0B41}" srcOrd="0" destOrd="0" presId="urn:microsoft.com/office/officeart/2005/8/layout/pList2"/>
    <dgm:cxn modelId="{FCF895B4-AF88-4E9B-BFFC-89B509856A41}" type="presParOf" srcId="{9714FA7A-AA58-439C-AF52-AB8C278F0B41}" destId="{994AC852-388F-4CA8-80F2-41F6DB89EA57}" srcOrd="0" destOrd="0" presId="urn:microsoft.com/office/officeart/2005/8/layout/pList2"/>
    <dgm:cxn modelId="{57B07AF0-E537-496B-8136-8521B5F8E36D}" type="presParOf" srcId="{9714FA7A-AA58-439C-AF52-AB8C278F0B41}" destId="{8A196B68-0974-42CD-898C-10630D6E728F}" srcOrd="1" destOrd="0" presId="urn:microsoft.com/office/officeart/2005/8/layout/pList2"/>
    <dgm:cxn modelId="{BA937646-A7C0-4805-A275-9E6381120D51}" type="presParOf" srcId="{9714FA7A-AA58-439C-AF52-AB8C278F0B41}" destId="{BCDF2C67-64F1-4200-9A35-BB86D24A9D27}" srcOrd="2" destOrd="0" presId="urn:microsoft.com/office/officeart/2005/8/layout/pList2"/>
    <dgm:cxn modelId="{4CCE2D96-8FC1-4C7A-9681-531E53E0F185}" type="presParOf" srcId="{98560447-493E-46BD-973A-8EADE5EF1F1B}" destId="{550044F7-1B1D-4242-B1EB-F4CEA346ED60}" srcOrd="1" destOrd="0" presId="urn:microsoft.com/office/officeart/2005/8/layout/pList2"/>
    <dgm:cxn modelId="{8974FD21-CF1E-40FE-823B-86C576DF553E}" type="presParOf" srcId="{98560447-493E-46BD-973A-8EADE5EF1F1B}" destId="{2DC38596-A8A1-4648-82C7-809D53A1B5D4}" srcOrd="2" destOrd="0" presId="urn:microsoft.com/office/officeart/2005/8/layout/pList2"/>
    <dgm:cxn modelId="{6C9A88CD-80BA-4AF1-9A98-75E8722C9946}" type="presParOf" srcId="{2DC38596-A8A1-4648-82C7-809D53A1B5D4}" destId="{7086E524-0C40-4047-A291-30F8F9267D91}" srcOrd="0" destOrd="0" presId="urn:microsoft.com/office/officeart/2005/8/layout/pList2"/>
    <dgm:cxn modelId="{04FE96A8-3568-42C1-B886-63ABFF887141}" type="presParOf" srcId="{2DC38596-A8A1-4648-82C7-809D53A1B5D4}" destId="{0C5FE7A1-98C7-4A3E-A383-C8D8A70CE63A}" srcOrd="1" destOrd="0" presId="urn:microsoft.com/office/officeart/2005/8/layout/pList2"/>
    <dgm:cxn modelId="{A68B76A2-DDB7-493E-9B8C-A1FAA7044E88}" type="presParOf" srcId="{2DC38596-A8A1-4648-82C7-809D53A1B5D4}" destId="{4B32AD05-7969-47B8-AC44-03B565E40524}" srcOrd="2" destOrd="0" presId="urn:microsoft.com/office/officeart/2005/8/layout/pList2"/>
    <dgm:cxn modelId="{BC6D587F-E6A9-48E7-8526-A378FB98670A}" type="presParOf" srcId="{98560447-493E-46BD-973A-8EADE5EF1F1B}" destId="{53B7A327-7190-47CA-AB29-39D8A90B824C}" srcOrd="3" destOrd="0" presId="urn:microsoft.com/office/officeart/2005/8/layout/pList2"/>
    <dgm:cxn modelId="{24AA7AEA-4C22-404F-93AB-46D306902FAA}" type="presParOf" srcId="{98560447-493E-46BD-973A-8EADE5EF1F1B}" destId="{E2AF2BC2-21BC-41F9-AFC1-2423E443CB34}" srcOrd="4" destOrd="0" presId="urn:microsoft.com/office/officeart/2005/8/layout/pList2"/>
    <dgm:cxn modelId="{B3E6CD81-C84C-46B8-AEF8-96DFA49FDBEB}" type="presParOf" srcId="{E2AF2BC2-21BC-41F9-AFC1-2423E443CB34}" destId="{E9F95208-154B-4B15-8FBE-5F4B08C846A3}" srcOrd="0" destOrd="0" presId="urn:microsoft.com/office/officeart/2005/8/layout/pList2"/>
    <dgm:cxn modelId="{58F50C52-D894-47C8-B16C-DDEFE51ED554}" type="presParOf" srcId="{E2AF2BC2-21BC-41F9-AFC1-2423E443CB34}" destId="{C7FC73E2-285F-4B89-A04E-2D4ECFBEA242}" srcOrd="1" destOrd="0" presId="urn:microsoft.com/office/officeart/2005/8/layout/pList2"/>
    <dgm:cxn modelId="{1FF96988-1691-49C9-B9BB-FFFC51337B44}" type="presParOf" srcId="{E2AF2BC2-21BC-41F9-AFC1-2423E443CB34}" destId="{2D6DADDE-1E18-4D81-9AE1-535B21A078B9}" srcOrd="2" destOrd="0" presId="urn:microsoft.com/office/officeart/2005/8/layout/pList2"/>
    <dgm:cxn modelId="{E04A3B1E-3B98-4B4C-BAF6-B21032AACBE1}" type="presParOf" srcId="{98560447-493E-46BD-973A-8EADE5EF1F1B}" destId="{21741A23-5EDD-4976-BD33-58FB97C2F927}" srcOrd="5" destOrd="0" presId="urn:microsoft.com/office/officeart/2005/8/layout/pList2"/>
    <dgm:cxn modelId="{5735BA0A-5C9C-4268-9ADF-945D153B8F0F}" type="presParOf" srcId="{98560447-493E-46BD-973A-8EADE5EF1F1B}" destId="{DFCA4922-9CCF-47F7-85B0-BBED47A1AEB8}" srcOrd="6" destOrd="0" presId="urn:microsoft.com/office/officeart/2005/8/layout/pList2"/>
    <dgm:cxn modelId="{45599243-880F-4387-8886-D53C95542788}" type="presParOf" srcId="{DFCA4922-9CCF-47F7-85B0-BBED47A1AEB8}" destId="{E159FC03-1392-4B67-84D3-D5BB7A5F1C0B}" srcOrd="0" destOrd="0" presId="urn:microsoft.com/office/officeart/2005/8/layout/pList2"/>
    <dgm:cxn modelId="{624D6648-FECE-41BE-9149-7F39179958E4}" type="presParOf" srcId="{DFCA4922-9CCF-47F7-85B0-BBED47A1AEB8}" destId="{49AA3A4B-26BB-4D29-B503-16544696C53C}" srcOrd="1" destOrd="0" presId="urn:microsoft.com/office/officeart/2005/8/layout/pList2"/>
    <dgm:cxn modelId="{44546969-5000-4A2E-9355-E76AF85E66A3}" type="presParOf" srcId="{DFCA4922-9CCF-47F7-85B0-BBED47A1AEB8}" destId="{6476A073-BBE3-4C0C-A581-B6A412C62848}"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B8E1-533E-49BC-B553-18E6B51DE70B}">
      <dsp:nvSpPr>
        <dsp:cNvPr id="0" name=""/>
        <dsp:cNvSpPr/>
      </dsp:nvSpPr>
      <dsp:spPr>
        <a:xfrm>
          <a:off x="0" y="66988"/>
          <a:ext cx="10472737" cy="1917436"/>
        </a:xfrm>
        <a:prstGeom prst="roundRect">
          <a:avLst>
            <a:gd name="adj" fmla="val 10000"/>
          </a:avLst>
        </a:prstGeom>
        <a:solidFill>
          <a:srgbClr val="A0B57F"/>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6B00E-0AC3-4589-B485-1FF91E12B05E}">
      <dsp:nvSpPr>
        <dsp:cNvPr id="0" name=""/>
        <dsp:cNvSpPr/>
      </dsp:nvSpPr>
      <dsp:spPr>
        <a:xfrm>
          <a:off x="314926" y="235292"/>
          <a:ext cx="1913596" cy="1544121"/>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C386F0-D123-4FC2-9124-7DF66EB9E3D4}">
      <dsp:nvSpPr>
        <dsp:cNvPr id="0" name=""/>
        <dsp:cNvSpPr/>
      </dsp:nvSpPr>
      <dsp:spPr>
        <a:xfrm rot="10800000">
          <a:off x="386354" y="1711449"/>
          <a:ext cx="1732859" cy="968045"/>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Calibri" panose="020F0502020204030204" pitchFamily="34" charset="0"/>
            </a:rPr>
            <a:t>Ruoan-</a:t>
          </a:r>
          <a:br>
            <a:rPr lang="fi-FI" sz="1700" kern="1200">
              <a:effectLst/>
              <a:latin typeface="Calibri" panose="020F0502020204030204" pitchFamily="34" charset="0"/>
              <a:ea typeface="Calibri" panose="020F0502020204030204" pitchFamily="34" charset="0"/>
              <a:cs typeface="Calibri" panose="020F0502020204030204" pitchFamily="34" charset="0"/>
            </a:rPr>
          </a:br>
          <a:r>
            <a:rPr lang="fi-FI" sz="1700" kern="1200">
              <a:effectLst/>
              <a:latin typeface="Calibri" panose="020F0502020204030204" pitchFamily="34" charset="0"/>
              <a:ea typeface="Calibri" panose="020F0502020204030204" pitchFamily="34" charset="0"/>
              <a:cs typeface="Calibri" panose="020F0502020204030204" pitchFamily="34" charset="0"/>
            </a:rPr>
            <a:t>valmistus</a:t>
          </a:r>
          <a:endParaRPr lang="fi-FI" sz="1700" kern="1200"/>
        </a:p>
      </dsp:txBody>
      <dsp:txXfrm rot="10800000">
        <a:off x="416125" y="1711449"/>
        <a:ext cx="1673317" cy="938274"/>
      </dsp:txXfrm>
    </dsp:sp>
    <dsp:sp modelId="{255EB813-A35D-4D4F-A59B-BDB8BA1BCC6E}">
      <dsp:nvSpPr>
        <dsp:cNvPr id="0" name=""/>
        <dsp:cNvSpPr/>
      </dsp:nvSpPr>
      <dsp:spPr>
        <a:xfrm>
          <a:off x="2383007" y="218328"/>
          <a:ext cx="1909056" cy="158216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250316-E857-4BC8-8186-14E2418B654E}">
      <dsp:nvSpPr>
        <dsp:cNvPr id="0" name=""/>
        <dsp:cNvSpPr/>
      </dsp:nvSpPr>
      <dsp:spPr>
        <a:xfrm rot="10800000">
          <a:off x="2480376" y="1723619"/>
          <a:ext cx="1732859" cy="1006888"/>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Calibri" panose="020F0502020204030204" pitchFamily="34" charset="0"/>
            </a:rPr>
            <a:t>Kotivaran hyödyntäminen</a:t>
          </a:r>
        </a:p>
      </dsp:txBody>
      <dsp:txXfrm rot="10800000">
        <a:off x="2511341" y="1723619"/>
        <a:ext cx="1670929" cy="975923"/>
      </dsp:txXfrm>
    </dsp:sp>
    <dsp:sp modelId="{59CD7C17-C8CF-4318-A3DB-8DD745F2490D}">
      <dsp:nvSpPr>
        <dsp:cNvPr id="0" name=""/>
        <dsp:cNvSpPr/>
      </dsp:nvSpPr>
      <dsp:spPr>
        <a:xfrm>
          <a:off x="4539429" y="246067"/>
          <a:ext cx="1861368" cy="1730424"/>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56A68E-BEA8-41B6-828A-A52764C4783C}">
      <dsp:nvSpPr>
        <dsp:cNvPr id="0" name=""/>
        <dsp:cNvSpPr/>
      </dsp:nvSpPr>
      <dsp:spPr>
        <a:xfrm rot="10800000">
          <a:off x="4600045" y="1708480"/>
          <a:ext cx="1732859" cy="1021405"/>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latin typeface="Calibri" panose="020F0502020204030204" pitchFamily="34" charset="0"/>
              <a:ea typeface="Calibri" panose="020F0502020204030204" pitchFamily="34" charset="0"/>
              <a:cs typeface="Calibri" panose="020F0502020204030204" pitchFamily="34" charset="0"/>
            </a:rPr>
            <a:t>S</a:t>
          </a:r>
          <a:r>
            <a:rPr lang="fi-FI" sz="1700" kern="1200">
              <a:effectLst/>
              <a:latin typeface="Calibri" panose="020F0502020204030204" pitchFamily="34" charset="0"/>
              <a:ea typeface="Calibri" panose="020F0502020204030204" pitchFamily="34" charset="0"/>
              <a:cs typeface="Calibri" panose="020F0502020204030204" pitchFamily="34" charset="0"/>
            </a:rPr>
            <a:t>äilöntä</a:t>
          </a:r>
        </a:p>
      </dsp:txBody>
      <dsp:txXfrm rot="10800000">
        <a:off x="4631457" y="1708480"/>
        <a:ext cx="1670035" cy="989993"/>
      </dsp:txXfrm>
    </dsp:sp>
    <dsp:sp modelId="{5B8A30B6-B5D1-428D-8957-4A0E5EE5AE90}">
      <dsp:nvSpPr>
        <dsp:cNvPr id="0" name=""/>
        <dsp:cNvSpPr/>
      </dsp:nvSpPr>
      <dsp:spPr>
        <a:xfrm>
          <a:off x="6575331" y="249126"/>
          <a:ext cx="1732859" cy="1726211"/>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3A4D77-5B91-4E15-8619-95F87AA035AB}">
      <dsp:nvSpPr>
        <dsp:cNvPr id="0" name=""/>
        <dsp:cNvSpPr/>
      </dsp:nvSpPr>
      <dsp:spPr>
        <a:xfrm rot="10800000">
          <a:off x="6603560" y="1699672"/>
          <a:ext cx="1732859" cy="1006345"/>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latin typeface="Calibri" panose="020F0502020204030204" pitchFamily="34" charset="0"/>
              <a:ea typeface="Calibri" panose="020F0502020204030204" pitchFamily="34" charset="0"/>
              <a:cs typeface="Calibri" panose="020F0502020204030204" pitchFamily="34" charset="0"/>
            </a:rPr>
            <a:t>K</a:t>
          </a:r>
          <a:r>
            <a:rPr lang="fi-FI" sz="1700" kern="1200">
              <a:effectLst/>
              <a:latin typeface="Calibri" panose="020F0502020204030204" pitchFamily="34" charset="0"/>
              <a:ea typeface="Calibri" panose="020F0502020204030204" pitchFamily="34" charset="0"/>
              <a:cs typeface="Calibri" panose="020F0502020204030204" pitchFamily="34" charset="0"/>
            </a:rPr>
            <a:t>otitarve-</a:t>
          </a:r>
          <a:br>
            <a:rPr lang="fi-FI" sz="1700" kern="1200">
              <a:effectLst/>
              <a:latin typeface="Calibri" panose="020F0502020204030204" pitchFamily="34" charset="0"/>
              <a:ea typeface="Calibri" panose="020F0502020204030204" pitchFamily="34" charset="0"/>
              <a:cs typeface="Calibri" panose="020F0502020204030204" pitchFamily="34" charset="0"/>
            </a:rPr>
          </a:br>
          <a:r>
            <a:rPr lang="fi-FI" sz="1700" kern="1200">
              <a:effectLst/>
              <a:latin typeface="Calibri" panose="020F0502020204030204" pitchFamily="34" charset="0"/>
              <a:ea typeface="Calibri" panose="020F0502020204030204" pitchFamily="34" charset="0"/>
              <a:cs typeface="Calibri" panose="020F0502020204030204" pitchFamily="34" charset="0"/>
            </a:rPr>
            <a:t>viljely</a:t>
          </a:r>
        </a:p>
      </dsp:txBody>
      <dsp:txXfrm rot="10800000">
        <a:off x="6634509" y="1699672"/>
        <a:ext cx="1670961" cy="975396"/>
      </dsp:txXfrm>
    </dsp:sp>
    <dsp:sp modelId="{57D17FEF-0A12-4C2B-9DA3-7221B6D197E8}">
      <dsp:nvSpPr>
        <dsp:cNvPr id="0" name=""/>
        <dsp:cNvSpPr/>
      </dsp:nvSpPr>
      <dsp:spPr>
        <a:xfrm>
          <a:off x="8509688" y="286916"/>
          <a:ext cx="1732859" cy="1474768"/>
        </a:xfrm>
        <a:prstGeom prst="roundRect">
          <a:avLst>
            <a:gd name="adj" fmla="val 1000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840FC8-F7C1-4C8D-8059-CC741E2ABCCF}">
      <dsp:nvSpPr>
        <dsp:cNvPr id="0" name=""/>
        <dsp:cNvSpPr/>
      </dsp:nvSpPr>
      <dsp:spPr>
        <a:xfrm rot="10800000">
          <a:off x="8529720" y="1685423"/>
          <a:ext cx="1732859" cy="1030429"/>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Calibri" panose="020F0502020204030204" pitchFamily="34" charset="0"/>
            </a:rPr>
            <a:t>Luonnon-</a:t>
          </a:r>
          <a:br>
            <a:rPr lang="fi-FI" sz="1700" kern="1200">
              <a:effectLst/>
              <a:latin typeface="Calibri" panose="020F0502020204030204" pitchFamily="34" charset="0"/>
              <a:ea typeface="Calibri" panose="020F0502020204030204" pitchFamily="34" charset="0"/>
              <a:cs typeface="Calibri" panose="020F0502020204030204" pitchFamily="34" charset="0"/>
            </a:rPr>
          </a:br>
          <a:r>
            <a:rPr lang="fi-FI" sz="1700" kern="1200">
              <a:effectLst/>
              <a:latin typeface="Calibri" panose="020F0502020204030204" pitchFamily="34" charset="0"/>
              <a:ea typeface="Calibri" panose="020F0502020204030204" pitchFamily="34" charset="0"/>
              <a:cs typeface="Calibri" panose="020F0502020204030204" pitchFamily="34" charset="0"/>
            </a:rPr>
            <a:t>antimien hyödyntäminen</a:t>
          </a:r>
        </a:p>
      </dsp:txBody>
      <dsp:txXfrm rot="10800000">
        <a:off x="8561409" y="1685423"/>
        <a:ext cx="1669481" cy="998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7F854-6A5F-4185-8749-4AA413F2EB9C}">
      <dsp:nvSpPr>
        <dsp:cNvPr id="0" name=""/>
        <dsp:cNvSpPr/>
      </dsp:nvSpPr>
      <dsp:spPr>
        <a:xfrm>
          <a:off x="0" y="-91508"/>
          <a:ext cx="8502650" cy="1745832"/>
        </a:xfrm>
        <a:prstGeom prst="roundRect">
          <a:avLst>
            <a:gd name="adj" fmla="val 10000"/>
          </a:avLst>
        </a:prstGeom>
        <a:solidFill>
          <a:srgbClr val="A0B57F">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DF2C67-64F1-4200-9A35-BB86D24A9D27}">
      <dsp:nvSpPr>
        <dsp:cNvPr id="0" name=""/>
        <dsp:cNvSpPr/>
      </dsp:nvSpPr>
      <dsp:spPr>
        <a:xfrm>
          <a:off x="256632" y="113072"/>
          <a:ext cx="1918484" cy="1594061"/>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4AC852-388F-4CA8-80F2-41F6DB89EA57}">
      <dsp:nvSpPr>
        <dsp:cNvPr id="0" name=""/>
        <dsp:cNvSpPr/>
      </dsp:nvSpPr>
      <dsp:spPr>
        <a:xfrm rot="10800000">
          <a:off x="308523" y="1633471"/>
          <a:ext cx="1814701" cy="767296"/>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Calibri" panose="020F0502020204030204" pitchFamily="34" charset="0"/>
            </a:rPr>
            <a:t>Luonnossa liikkuminen</a:t>
          </a:r>
          <a:endParaRPr lang="fi-FI" sz="1700" kern="1200"/>
        </a:p>
      </dsp:txBody>
      <dsp:txXfrm rot="10800000">
        <a:off x="332120" y="1633471"/>
        <a:ext cx="1767507" cy="743699"/>
      </dsp:txXfrm>
    </dsp:sp>
    <dsp:sp modelId="{4B32AD05-7969-47B8-AC44-03B565E40524}">
      <dsp:nvSpPr>
        <dsp:cNvPr id="0" name=""/>
        <dsp:cNvSpPr/>
      </dsp:nvSpPr>
      <dsp:spPr>
        <a:xfrm>
          <a:off x="2356586" y="98679"/>
          <a:ext cx="1814701" cy="1727839"/>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6E524-0C40-4047-A291-30F8F9267D91}">
      <dsp:nvSpPr>
        <dsp:cNvPr id="0" name=""/>
        <dsp:cNvSpPr/>
      </dsp:nvSpPr>
      <dsp:spPr>
        <a:xfrm rot="10800000">
          <a:off x="2356586" y="1724069"/>
          <a:ext cx="1814701" cy="691091"/>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Calibri" panose="020F0502020204030204" pitchFamily="34" charset="0"/>
            </a:rPr>
            <a:t>Kompostointi</a:t>
          </a:r>
        </a:p>
      </dsp:txBody>
      <dsp:txXfrm rot="10800000">
        <a:off x="2377839" y="1724069"/>
        <a:ext cx="1772195" cy="669838"/>
      </dsp:txXfrm>
    </dsp:sp>
    <dsp:sp modelId="{2D6DADDE-1E18-4D81-9AE1-535B21A078B9}">
      <dsp:nvSpPr>
        <dsp:cNvPr id="0" name=""/>
        <dsp:cNvSpPr/>
      </dsp:nvSpPr>
      <dsp:spPr>
        <a:xfrm>
          <a:off x="4330981" y="117259"/>
          <a:ext cx="1814701" cy="1735518"/>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F95208-154B-4B15-8FBE-5F4B08C846A3}">
      <dsp:nvSpPr>
        <dsp:cNvPr id="0" name=""/>
        <dsp:cNvSpPr/>
      </dsp:nvSpPr>
      <dsp:spPr>
        <a:xfrm rot="10800000">
          <a:off x="4352757" y="1676032"/>
          <a:ext cx="1814701" cy="757700"/>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latin typeface="Calibri"/>
              <a:ea typeface="Calibri"/>
              <a:cs typeface="Calibri"/>
            </a:rPr>
            <a:t>Kestävä</a:t>
          </a:r>
          <a:r>
            <a:rPr lang="fi-FI" sz="1700" kern="1200">
              <a:effectLst/>
              <a:latin typeface="Calibri"/>
              <a:ea typeface="Calibri"/>
              <a:cs typeface="Calibri"/>
            </a:rPr>
            <a:t> asuminen</a:t>
          </a:r>
        </a:p>
      </dsp:txBody>
      <dsp:txXfrm rot="10800000">
        <a:off x="4376059" y="1676032"/>
        <a:ext cx="1768097" cy="734398"/>
      </dsp:txXfrm>
    </dsp:sp>
    <dsp:sp modelId="{6476A073-BBE3-4C0C-A581-B6A412C62848}">
      <dsp:nvSpPr>
        <dsp:cNvPr id="0" name=""/>
        <dsp:cNvSpPr/>
      </dsp:nvSpPr>
      <dsp:spPr>
        <a:xfrm>
          <a:off x="6367983" y="119849"/>
          <a:ext cx="1897088" cy="1795554"/>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9FC03-1392-4B67-84D3-D5BB7A5F1C0B}">
      <dsp:nvSpPr>
        <dsp:cNvPr id="0" name=""/>
        <dsp:cNvSpPr/>
      </dsp:nvSpPr>
      <dsp:spPr>
        <a:xfrm rot="10800000">
          <a:off x="6332977" y="1720604"/>
          <a:ext cx="1814701" cy="718283"/>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Calibri" panose="020F0502020204030204" pitchFamily="34" charset="0"/>
            </a:rPr>
            <a:t>Taloustaidot</a:t>
          </a:r>
          <a:endParaRPr lang="fi-FI" sz="1700" kern="1200">
            <a:effectLst/>
            <a:latin typeface="Calibri" panose="020F0502020204030204" pitchFamily="34" charset="0"/>
            <a:ea typeface="Calibri" panose="020F0502020204030204" pitchFamily="34" charset="0"/>
          </a:endParaRPr>
        </a:p>
      </dsp:txBody>
      <dsp:txXfrm rot="10800000">
        <a:off x="6355067" y="1720604"/>
        <a:ext cx="1770521" cy="69619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9F130672-33EA-44BD-92E7-DFA8FF58B45C}"/>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4708917 h 6858000"/>
              <a:gd name="connsiteX5" fmla="*/ 1279918 w 6096000"/>
              <a:gd name="connsiteY5" fmla="*/ 3428999 h 6858000"/>
              <a:gd name="connsiteX6" fmla="*/ 0 w 6096000"/>
              <a:gd name="connsiteY6" fmla="*/ 21490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6096000" y="0"/>
                </a:lnTo>
                <a:lnTo>
                  <a:pt x="6096000" y="6858000"/>
                </a:lnTo>
                <a:lnTo>
                  <a:pt x="0" y="6858000"/>
                </a:lnTo>
                <a:lnTo>
                  <a:pt x="0" y="4708917"/>
                </a:lnTo>
                <a:cubicBezTo>
                  <a:pt x="706879" y="4708917"/>
                  <a:pt x="1279918" y="4135878"/>
                  <a:pt x="1279918" y="3428999"/>
                </a:cubicBezTo>
                <a:cubicBezTo>
                  <a:pt x="1279918" y="2722120"/>
                  <a:pt x="706879" y="2149081"/>
                  <a:pt x="0" y="2149081"/>
                </a:cubicBezTo>
                <a:close/>
              </a:path>
            </a:pathLst>
          </a:custGeom>
        </p:spPr>
        <p:txBody>
          <a:bodyPr wrap="square" anchor="ctr">
            <a:noAutofit/>
          </a:bodyPr>
          <a:lstStyle>
            <a:lvl1pPr algn="ctr">
              <a:buNone/>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F8793843-FAA3-4784-B1FE-C7A99E5F4D41}"/>
              </a:ext>
            </a:extLst>
          </p:cNvPr>
          <p:cNvSpPr>
            <a:spLocks noGrp="1"/>
          </p:cNvSpPr>
          <p:nvPr>
            <p:ph type="ctrTitle" hasCustomPrompt="1"/>
          </p:nvPr>
        </p:nvSpPr>
        <p:spPr>
          <a:xfrm>
            <a:off x="788175" y="433136"/>
            <a:ext cx="3783826" cy="2755233"/>
          </a:xfrm>
        </p:spPr>
        <p:txBody>
          <a:bodyPr anchor="b">
            <a:normAutofit/>
          </a:bodyPr>
          <a:lstStyle>
            <a:lvl1pPr algn="l">
              <a:defRPr sz="4400"/>
            </a:lvl1pPr>
          </a:lstStyle>
          <a:p>
            <a:r>
              <a:rPr lang="fi-FI" dirty="0"/>
              <a:t>Esityksen nimi</a:t>
            </a:r>
          </a:p>
        </p:txBody>
      </p:sp>
      <p:sp>
        <p:nvSpPr>
          <p:cNvPr id="3" name="Alaotsikko 2">
            <a:extLst>
              <a:ext uri="{FF2B5EF4-FFF2-40B4-BE49-F238E27FC236}">
                <a16:creationId xmlns:a16="http://schemas.microsoft.com/office/drawing/2014/main" id="{90B501E0-B355-4F9B-8076-EAF71D612E74}"/>
              </a:ext>
            </a:extLst>
          </p:cNvPr>
          <p:cNvSpPr>
            <a:spLocks noGrp="1"/>
          </p:cNvSpPr>
          <p:nvPr>
            <p:ph type="subTitle" idx="1" hasCustomPrompt="1"/>
          </p:nvPr>
        </p:nvSpPr>
        <p:spPr>
          <a:xfrm>
            <a:off x="828676" y="3428999"/>
            <a:ext cx="3783826" cy="2995865"/>
          </a:xfrm>
        </p:spPr>
        <p:txBody>
          <a:bodyPr>
            <a:normAutofit/>
          </a:bodyPr>
          <a:lstStyle>
            <a:lvl1pPr marL="0" indent="0" algn="l">
              <a:buNone/>
              <a:defRPr sz="2800" b="1">
                <a:solidFill>
                  <a:srgbClr val="286F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Päivämäärä ja esiintyjä</a:t>
            </a:r>
          </a:p>
        </p:txBody>
      </p:sp>
      <p:pic>
        <p:nvPicPr>
          <p:cNvPr id="10" name="Kuva 9">
            <a:extLst>
              <a:ext uri="{FF2B5EF4-FFF2-40B4-BE49-F238E27FC236}">
                <a16:creationId xmlns:a16="http://schemas.microsoft.com/office/drawing/2014/main" id="{6E972192-0A5D-4D84-9C7A-72F4B3EC3D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3773" y="2533827"/>
            <a:ext cx="1764454" cy="1790344"/>
          </a:xfrm>
          <a:prstGeom prst="rect">
            <a:avLst/>
          </a:prstGeom>
        </p:spPr>
      </p:pic>
    </p:spTree>
    <p:extLst>
      <p:ext uri="{BB962C8B-B14F-4D97-AF65-F5344CB8AC3E}">
        <p14:creationId xmlns:p14="http://schemas.microsoft.com/office/powerpoint/2010/main" val="397400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lehti - Kuva ja otsikko- Peikonlehti">
    <p:spTree>
      <p:nvGrpSpPr>
        <p:cNvPr id="1" name=""/>
        <p:cNvGrpSpPr/>
        <p:nvPr/>
      </p:nvGrpSpPr>
      <p:grpSpPr>
        <a:xfrm>
          <a:off x="0" y="0"/>
          <a:ext cx="0" cy="0"/>
          <a:chOff x="0" y="0"/>
          <a:chExt cx="0" cy="0"/>
        </a:xfrm>
      </p:grpSpPr>
      <p:pic>
        <p:nvPicPr>
          <p:cNvPr id="3" name="Kuva 2" descr="Kuva, joka sisältää kohteen kasvi, vihreä, puu, pöytä&#10;&#10;Kuvaus luotu automaattisesti">
            <a:extLst>
              <a:ext uri="{FF2B5EF4-FFF2-40B4-BE49-F238E27FC236}">
                <a16:creationId xmlns:a16="http://schemas.microsoft.com/office/drawing/2014/main" id="{FFD091C0-1395-4727-BE19-A2057B5509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13859"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69340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älilehti - Kuva ja otsikko - Viherkasvi">
    <p:spTree>
      <p:nvGrpSpPr>
        <p:cNvPr id="1" name=""/>
        <p:cNvGrpSpPr/>
        <p:nvPr/>
      </p:nvGrpSpPr>
      <p:grpSpPr>
        <a:xfrm>
          <a:off x="0" y="0"/>
          <a:ext cx="0" cy="0"/>
          <a:chOff x="0" y="0"/>
          <a:chExt cx="0" cy="0"/>
        </a:xfrm>
      </p:grpSpPr>
      <p:pic>
        <p:nvPicPr>
          <p:cNvPr id="3" name="Kuva 2" descr="Kuva, joka sisältää kohteen objekti, istuminen, ryhmä, pöytä&#10;&#10;Kuvaus luotu automaattisesti">
            <a:extLst>
              <a:ext uri="{FF2B5EF4-FFF2-40B4-BE49-F238E27FC236}">
                <a16:creationId xmlns:a16="http://schemas.microsoft.com/office/drawing/2014/main" id="{35BED646-8FCB-4021-9185-CB851AC466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83353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lilehti - Kuva ja otsikko - Metsä">
    <p:spTree>
      <p:nvGrpSpPr>
        <p:cNvPr id="1" name=""/>
        <p:cNvGrpSpPr/>
        <p:nvPr/>
      </p:nvGrpSpPr>
      <p:grpSpPr>
        <a:xfrm>
          <a:off x="0" y="0"/>
          <a:ext cx="0" cy="0"/>
          <a:chOff x="0" y="0"/>
          <a:chExt cx="0" cy="0"/>
        </a:xfrm>
      </p:grpSpPr>
      <p:pic>
        <p:nvPicPr>
          <p:cNvPr id="8" name="Kuva 7" descr="Kuva, joka sisältää kohteen kasvi, vihreä, puu, suuri&#10;&#10;Kuvaus luotu automaattisesti">
            <a:extLst>
              <a:ext uri="{FF2B5EF4-FFF2-40B4-BE49-F238E27FC236}">
                <a16:creationId xmlns:a16="http://schemas.microsoft.com/office/drawing/2014/main" id="{E9FCD321-2F4F-4383-B27E-CBEDC94099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189685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älilehti - Kuva ja otsikko - Basilika">
    <p:spTree>
      <p:nvGrpSpPr>
        <p:cNvPr id="1" name=""/>
        <p:cNvGrpSpPr/>
        <p:nvPr/>
      </p:nvGrpSpPr>
      <p:grpSpPr>
        <a:xfrm>
          <a:off x="0" y="0"/>
          <a:ext cx="0" cy="0"/>
          <a:chOff x="0" y="0"/>
          <a:chExt cx="0" cy="0"/>
        </a:xfrm>
      </p:grpSpPr>
      <p:pic>
        <p:nvPicPr>
          <p:cNvPr id="4" name="Kuva 3" descr="Kuva, joka sisältää kohteen vihreä, pinaatti, istuminen, suuri&#10;&#10;Kuvaus luotu automaattisesti">
            <a:extLst>
              <a:ext uri="{FF2B5EF4-FFF2-40B4-BE49-F238E27FC236}">
                <a16:creationId xmlns:a16="http://schemas.microsoft.com/office/drawing/2014/main" id="{D5F8F510-76B0-406B-90A4-AE0E7160B9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95931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Välilehti - Kuva ja otsikko - Mustikka">
    <p:spTree>
      <p:nvGrpSpPr>
        <p:cNvPr id="1" name=""/>
        <p:cNvGrpSpPr/>
        <p:nvPr/>
      </p:nvGrpSpPr>
      <p:grpSpPr>
        <a:xfrm>
          <a:off x="0" y="0"/>
          <a:ext cx="0" cy="0"/>
          <a:chOff x="0" y="0"/>
          <a:chExt cx="0" cy="0"/>
        </a:xfrm>
      </p:grpSpPr>
      <p:pic>
        <p:nvPicPr>
          <p:cNvPr id="3" name="Kuva 2" descr="Kuva, joka sisältää kohteen ruoka, tarjotin, hedelmä, istuminen&#10;&#10;Kuvaus luotu automaattisesti">
            <a:extLst>
              <a:ext uri="{FF2B5EF4-FFF2-40B4-BE49-F238E27FC236}">
                <a16:creationId xmlns:a16="http://schemas.microsoft.com/office/drawing/2014/main" id="{7374E19F-08D8-42CC-B4EE-01B2A5A1BE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5839"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73630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lilehti - Kuva ja otsikko - Kantarelli">
    <p:spTree>
      <p:nvGrpSpPr>
        <p:cNvPr id="1" name=""/>
        <p:cNvGrpSpPr/>
        <p:nvPr/>
      </p:nvGrpSpPr>
      <p:grpSpPr>
        <a:xfrm>
          <a:off x="0" y="0"/>
          <a:ext cx="0" cy="0"/>
          <a:chOff x="0" y="0"/>
          <a:chExt cx="0" cy="0"/>
        </a:xfrm>
      </p:grpSpPr>
      <p:pic>
        <p:nvPicPr>
          <p:cNvPr id="4" name="Kuva 3" descr="Kuva, joka sisältää kohteen ruoka, paalu, pöytä, lautanen&#10;&#10;Kuvaus luotu automaattisesti">
            <a:extLst>
              <a:ext uri="{FF2B5EF4-FFF2-40B4-BE49-F238E27FC236}">
                <a16:creationId xmlns:a16="http://schemas.microsoft.com/office/drawing/2014/main" id="{FD19B605-F23E-4996-B209-0A29584985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366348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lehti - Kuva ja otsikko - Vadelma">
    <p:spTree>
      <p:nvGrpSpPr>
        <p:cNvPr id="1" name=""/>
        <p:cNvGrpSpPr/>
        <p:nvPr/>
      </p:nvGrpSpPr>
      <p:grpSpPr>
        <a:xfrm>
          <a:off x="0" y="0"/>
          <a:ext cx="0" cy="0"/>
          <a:chOff x="0" y="0"/>
          <a:chExt cx="0" cy="0"/>
        </a:xfrm>
      </p:grpSpPr>
      <p:pic>
        <p:nvPicPr>
          <p:cNvPr id="3" name="Kuva 2" descr="Kuva, joka sisältää kohteen ulko, marja, hedelmä, ruoka&#10;&#10;Kuvaus luotu automaattisesti">
            <a:extLst>
              <a:ext uri="{FF2B5EF4-FFF2-40B4-BE49-F238E27FC236}">
                <a16:creationId xmlns:a16="http://schemas.microsoft.com/office/drawing/2014/main" id="{588010EF-8E1E-43B2-A592-3D1E1010AF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843160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älilehti - Kuva ja otsikko - Villapaita">
    <p:spTree>
      <p:nvGrpSpPr>
        <p:cNvPr id="1" name=""/>
        <p:cNvGrpSpPr/>
        <p:nvPr/>
      </p:nvGrpSpPr>
      <p:grpSpPr>
        <a:xfrm>
          <a:off x="0" y="0"/>
          <a:ext cx="0" cy="0"/>
          <a:chOff x="0" y="0"/>
          <a:chExt cx="0" cy="0"/>
        </a:xfrm>
      </p:grpSpPr>
      <p:pic>
        <p:nvPicPr>
          <p:cNvPr id="4" name="Kuva 3" descr="Kuva, joka sisältää kohteen vaatetus, neulepusero, istuminen, sininen&#10;&#10;Kuvaus luotu automaattisesti">
            <a:extLst>
              <a:ext uri="{FF2B5EF4-FFF2-40B4-BE49-F238E27FC236}">
                <a16:creationId xmlns:a16="http://schemas.microsoft.com/office/drawing/2014/main" id="{35B68CA4-1319-4E85-B964-C4BD991223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386543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älilehti - Kuva ja otsikko - Kangas">
    <p:spTree>
      <p:nvGrpSpPr>
        <p:cNvPr id="1" name=""/>
        <p:cNvGrpSpPr/>
        <p:nvPr/>
      </p:nvGrpSpPr>
      <p:grpSpPr>
        <a:xfrm>
          <a:off x="0" y="0"/>
          <a:ext cx="0" cy="0"/>
          <a:chOff x="0" y="0"/>
          <a:chExt cx="0" cy="0"/>
        </a:xfrm>
      </p:grpSpPr>
      <p:pic>
        <p:nvPicPr>
          <p:cNvPr id="3" name="Kuva 2" descr="Kuva, joka sisältää kohteen vaatetus, sininen, neulepusero, matkapuhelin&#10;&#10;Kuvaus luotu automaattisesti">
            <a:extLst>
              <a:ext uri="{FF2B5EF4-FFF2-40B4-BE49-F238E27FC236}">
                <a16:creationId xmlns:a16="http://schemas.microsoft.com/office/drawing/2014/main" id="{B4A33E9B-F4C3-409D-8C32-95058F1C8D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56682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erusdia - luettelomainen teksti, kape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14034-4788-4E7D-8FAD-8C978F2D8098}"/>
              </a:ext>
            </a:extLst>
          </p:cNvPr>
          <p:cNvSpPr>
            <a:spLocks noGrp="1"/>
          </p:cNvSpPr>
          <p:nvPr>
            <p:ph type="title" hasCustomPrompt="1"/>
          </p:nvPr>
        </p:nvSpPr>
        <p:spPr>
          <a:xfrm>
            <a:off x="613610" y="365125"/>
            <a:ext cx="6605337" cy="1860717"/>
          </a:xfrm>
        </p:spPr>
        <p:txBody>
          <a:bodyPr anchor="b"/>
          <a:lstStyle>
            <a:lvl1pPr>
              <a:defRPr b="1"/>
            </a:lvl1pPr>
          </a:lstStyle>
          <a:p>
            <a:r>
              <a:rPr lang="fi-FI" dirty="0"/>
              <a:t>Otsikko</a:t>
            </a:r>
          </a:p>
        </p:txBody>
      </p:sp>
      <p:sp>
        <p:nvSpPr>
          <p:cNvPr id="3" name="Sisällön paikkamerkki 2">
            <a:extLst>
              <a:ext uri="{FF2B5EF4-FFF2-40B4-BE49-F238E27FC236}">
                <a16:creationId xmlns:a16="http://schemas.microsoft.com/office/drawing/2014/main" id="{B7A34E0C-FFB6-4ADD-AAE0-D747CF66DC5A}"/>
              </a:ext>
            </a:extLst>
          </p:cNvPr>
          <p:cNvSpPr>
            <a:spLocks noGrp="1"/>
          </p:cNvSpPr>
          <p:nvPr>
            <p:ph idx="1"/>
          </p:nvPr>
        </p:nvSpPr>
        <p:spPr>
          <a:xfrm>
            <a:off x="613610" y="2310063"/>
            <a:ext cx="6605335" cy="3866900"/>
          </a:xfrm>
        </p:spPr>
        <p:txBody>
          <a:bodyPr/>
          <a:lstStyle>
            <a:lvl1pPr>
              <a:defRPr sz="2600"/>
            </a:lvl1pPr>
            <a:lvl2pPr>
              <a:defRPr sz="2200"/>
            </a:lvl2pPr>
            <a:lvl3pPr>
              <a:defRPr sz="1800"/>
            </a:lvl3pPr>
            <a:lvl4pPr>
              <a:defRPr sz="1400"/>
            </a:lvl4pPr>
            <a:lvl5pPr>
              <a:defRPr sz="1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04A5AD13-518E-457D-9C24-3BAC394C9C3F}"/>
              </a:ext>
            </a:extLst>
          </p:cNvPr>
          <p:cNvSpPr>
            <a:spLocks noGrp="1"/>
          </p:cNvSpPr>
          <p:nvPr>
            <p:ph type="sldNum" sz="quarter" idx="12"/>
          </p:nvPr>
        </p:nvSpPr>
        <p:spPr>
          <a:xfrm>
            <a:off x="6015788"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pic>
        <p:nvPicPr>
          <p:cNvPr id="12" name="Kuva 11">
            <a:extLst>
              <a:ext uri="{FF2B5EF4-FFF2-40B4-BE49-F238E27FC236}">
                <a16:creationId xmlns:a16="http://schemas.microsoft.com/office/drawing/2014/main" id="{0B6DBD8B-FC4B-487A-9FD7-1171D1EEC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7519988" y="1"/>
            <a:ext cx="4672012" cy="6857999"/>
          </a:xfrm>
        </p:spPr>
        <p:txBody>
          <a:bodyPr anchor="ctr"/>
          <a:lstStyle>
            <a:lvl1pPr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243627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erusdia - lyhyt teksti, paino kuv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14034-4788-4E7D-8FAD-8C978F2D8098}"/>
              </a:ext>
            </a:extLst>
          </p:cNvPr>
          <p:cNvSpPr>
            <a:spLocks noGrp="1"/>
          </p:cNvSpPr>
          <p:nvPr>
            <p:ph type="title" hasCustomPrompt="1"/>
          </p:nvPr>
        </p:nvSpPr>
        <p:spPr>
          <a:xfrm>
            <a:off x="613611" y="365124"/>
            <a:ext cx="5173579" cy="2498391"/>
          </a:xfrm>
        </p:spPr>
        <p:txBody>
          <a:bodyPr anchor="b"/>
          <a:lstStyle>
            <a:lvl1pPr algn="l">
              <a:defRPr b="1"/>
            </a:lvl1pPr>
          </a:lstStyle>
          <a:p>
            <a:r>
              <a:rPr lang="fi-FI" dirty="0"/>
              <a:t>Otsikko</a:t>
            </a:r>
          </a:p>
        </p:txBody>
      </p:sp>
      <p:sp>
        <p:nvSpPr>
          <p:cNvPr id="3" name="Sisällön paikkamerkki 2">
            <a:extLst>
              <a:ext uri="{FF2B5EF4-FFF2-40B4-BE49-F238E27FC236}">
                <a16:creationId xmlns:a16="http://schemas.microsoft.com/office/drawing/2014/main" id="{B7A34E0C-FFB6-4ADD-AAE0-D747CF66DC5A}"/>
              </a:ext>
            </a:extLst>
          </p:cNvPr>
          <p:cNvSpPr>
            <a:spLocks noGrp="1"/>
          </p:cNvSpPr>
          <p:nvPr>
            <p:ph idx="1"/>
          </p:nvPr>
        </p:nvSpPr>
        <p:spPr>
          <a:xfrm>
            <a:off x="613611" y="3043451"/>
            <a:ext cx="5173579" cy="3133512"/>
          </a:xfrm>
        </p:spPr>
        <p:txBody>
          <a:bodyPr/>
          <a:lstStyle>
            <a:lvl1pPr algn="l">
              <a:buFont typeface="Arial" panose="020B0604020202020204" pitchFamily="34" charset="0"/>
              <a:buChar char="•"/>
              <a:defRPr sz="2600"/>
            </a:lvl1pPr>
            <a:lvl2pPr>
              <a:buNone/>
              <a:defRPr/>
            </a:lvl2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04A5AD13-518E-457D-9C24-3BAC394C9C3F}"/>
              </a:ext>
            </a:extLst>
          </p:cNvPr>
          <p:cNvSpPr>
            <a:spLocks noGrp="1"/>
          </p:cNvSpPr>
          <p:nvPr>
            <p:ph type="sldNum" sz="quarter" idx="12"/>
          </p:nvPr>
        </p:nvSpPr>
        <p:spPr>
          <a:xfrm>
            <a:off x="4584572"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pic>
        <p:nvPicPr>
          <p:cNvPr id="12" name="Kuva 11">
            <a:extLst>
              <a:ext uri="{FF2B5EF4-FFF2-40B4-BE49-F238E27FC236}">
                <a16:creationId xmlns:a16="http://schemas.microsoft.com/office/drawing/2014/main" id="{0B6DBD8B-FC4B-487A-9FD7-1171D1EEC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6096000" y="1"/>
            <a:ext cx="6096000" cy="6857999"/>
          </a:xfrm>
        </p:spPr>
        <p:txBody>
          <a:bodyPr anchor="ctr"/>
          <a:lstStyle>
            <a:lvl1pPr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69978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erusdia - lyhyt teksti, neljän kuvan ryhm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14034-4788-4E7D-8FAD-8C978F2D8098}"/>
              </a:ext>
            </a:extLst>
          </p:cNvPr>
          <p:cNvSpPr>
            <a:spLocks noGrp="1"/>
          </p:cNvSpPr>
          <p:nvPr>
            <p:ph type="title" hasCustomPrompt="1"/>
          </p:nvPr>
        </p:nvSpPr>
        <p:spPr>
          <a:xfrm>
            <a:off x="613611" y="365125"/>
            <a:ext cx="5173579" cy="2202136"/>
          </a:xfrm>
        </p:spPr>
        <p:txBody>
          <a:bodyPr anchor="b"/>
          <a:lstStyle>
            <a:lvl1pPr>
              <a:defRPr b="1"/>
            </a:lvl1pPr>
          </a:lstStyle>
          <a:p>
            <a:r>
              <a:rPr lang="fi-FI" dirty="0"/>
              <a:t>Otsikko</a:t>
            </a:r>
          </a:p>
        </p:txBody>
      </p:sp>
      <p:sp>
        <p:nvSpPr>
          <p:cNvPr id="3" name="Sisällön paikkamerkki 2">
            <a:extLst>
              <a:ext uri="{FF2B5EF4-FFF2-40B4-BE49-F238E27FC236}">
                <a16:creationId xmlns:a16="http://schemas.microsoft.com/office/drawing/2014/main" id="{B7A34E0C-FFB6-4ADD-AAE0-D747CF66DC5A}"/>
              </a:ext>
            </a:extLst>
          </p:cNvPr>
          <p:cNvSpPr>
            <a:spLocks noGrp="1"/>
          </p:cNvSpPr>
          <p:nvPr>
            <p:ph idx="1"/>
          </p:nvPr>
        </p:nvSpPr>
        <p:spPr>
          <a:xfrm>
            <a:off x="613611" y="2701264"/>
            <a:ext cx="5173579" cy="3475699"/>
          </a:xfrm>
        </p:spPr>
        <p:txBody>
          <a:bodyPr/>
          <a:lstStyle>
            <a:lvl1pPr algn="l">
              <a:buFont typeface="Arial" panose="020B0604020202020204" pitchFamily="34" charset="0"/>
              <a:buChar char="•"/>
              <a:defRPr sz="2600"/>
            </a:lvl1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04A5AD13-518E-457D-9C24-3BAC394C9C3F}"/>
              </a:ext>
            </a:extLst>
          </p:cNvPr>
          <p:cNvSpPr>
            <a:spLocks noGrp="1"/>
          </p:cNvSpPr>
          <p:nvPr>
            <p:ph type="sldNum" sz="quarter" idx="12"/>
          </p:nvPr>
        </p:nvSpPr>
        <p:spPr>
          <a:xfrm>
            <a:off x="4584572"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pic>
        <p:nvPicPr>
          <p:cNvPr id="12" name="Kuva 11">
            <a:extLst>
              <a:ext uri="{FF2B5EF4-FFF2-40B4-BE49-F238E27FC236}">
                <a16:creationId xmlns:a16="http://schemas.microsoft.com/office/drawing/2014/main" id="{0B6DBD8B-FC4B-487A-9FD7-1171D1EEC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9216188" y="2"/>
            <a:ext cx="2975811" cy="3344778"/>
          </a:xfrm>
        </p:spPr>
        <p:txBody>
          <a:bodyPr anchor="ctr"/>
          <a:lstStyle>
            <a:lvl1pPr algn="ctr">
              <a:buNone/>
              <a:defRPr/>
            </a:lvl1pPr>
          </a:lstStyle>
          <a:p>
            <a:r>
              <a:rPr lang="fi-FI"/>
              <a:t>Lisää kuva napsauttamalla kuvaketta</a:t>
            </a:r>
            <a:endParaRPr lang="fi-FI" dirty="0"/>
          </a:p>
        </p:txBody>
      </p:sp>
      <p:sp>
        <p:nvSpPr>
          <p:cNvPr id="9" name="Kuvan paikkamerkki 15">
            <a:extLst>
              <a:ext uri="{FF2B5EF4-FFF2-40B4-BE49-F238E27FC236}">
                <a16:creationId xmlns:a16="http://schemas.microsoft.com/office/drawing/2014/main" id="{8C494528-3791-4799-8681-9441AB64B401}"/>
              </a:ext>
            </a:extLst>
          </p:cNvPr>
          <p:cNvSpPr>
            <a:spLocks noGrp="1"/>
          </p:cNvSpPr>
          <p:nvPr>
            <p:ph type="pic" sz="quarter" idx="14"/>
          </p:nvPr>
        </p:nvSpPr>
        <p:spPr>
          <a:xfrm>
            <a:off x="9216189" y="3513220"/>
            <a:ext cx="2975811" cy="3344778"/>
          </a:xfrm>
        </p:spPr>
        <p:txBody>
          <a:bodyPr anchor="ctr"/>
          <a:lstStyle>
            <a:lvl1pPr algn="ctr">
              <a:buNone/>
              <a:defRPr/>
            </a:lvl1pPr>
          </a:lstStyle>
          <a:p>
            <a:r>
              <a:rPr lang="fi-FI"/>
              <a:t>Lisää kuva napsauttamalla kuvaketta</a:t>
            </a:r>
            <a:endParaRPr lang="fi-FI" dirty="0"/>
          </a:p>
        </p:txBody>
      </p:sp>
      <p:sp>
        <p:nvSpPr>
          <p:cNvPr id="10" name="Kuvan paikkamerkki 15">
            <a:extLst>
              <a:ext uri="{FF2B5EF4-FFF2-40B4-BE49-F238E27FC236}">
                <a16:creationId xmlns:a16="http://schemas.microsoft.com/office/drawing/2014/main" id="{BAFAA222-D20C-4062-BE54-92562A34D4E3}"/>
              </a:ext>
            </a:extLst>
          </p:cNvPr>
          <p:cNvSpPr>
            <a:spLocks noGrp="1"/>
          </p:cNvSpPr>
          <p:nvPr>
            <p:ph type="pic" sz="quarter" idx="15"/>
          </p:nvPr>
        </p:nvSpPr>
        <p:spPr>
          <a:xfrm>
            <a:off x="6096000" y="-3"/>
            <a:ext cx="2975811" cy="3344778"/>
          </a:xfrm>
        </p:spPr>
        <p:txBody>
          <a:bodyPr anchor="ctr"/>
          <a:lstStyle>
            <a:lvl1pPr algn="ctr">
              <a:buNone/>
              <a:defRPr/>
            </a:lvl1pPr>
          </a:lstStyle>
          <a:p>
            <a:r>
              <a:rPr lang="fi-FI"/>
              <a:t>Lisää kuva napsauttamalla kuvaketta</a:t>
            </a:r>
            <a:endParaRPr lang="fi-FI" dirty="0"/>
          </a:p>
        </p:txBody>
      </p:sp>
      <p:sp>
        <p:nvSpPr>
          <p:cNvPr id="11" name="Kuvan paikkamerkki 15">
            <a:extLst>
              <a:ext uri="{FF2B5EF4-FFF2-40B4-BE49-F238E27FC236}">
                <a16:creationId xmlns:a16="http://schemas.microsoft.com/office/drawing/2014/main" id="{6AAD6113-3035-4D36-8C51-CC3EC3D86C24}"/>
              </a:ext>
            </a:extLst>
          </p:cNvPr>
          <p:cNvSpPr>
            <a:spLocks noGrp="1"/>
          </p:cNvSpPr>
          <p:nvPr>
            <p:ph type="pic" sz="quarter" idx="16"/>
          </p:nvPr>
        </p:nvSpPr>
        <p:spPr>
          <a:xfrm>
            <a:off x="6095999" y="3501190"/>
            <a:ext cx="2975811" cy="3344778"/>
          </a:xfrm>
        </p:spPr>
        <p:txBody>
          <a:bodyPr anchor="ctr"/>
          <a:lstStyle>
            <a:lvl1pPr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64977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vitusdia, kaksi kuvaa, lyhyet tekstit">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B6DBD8B-FC4B-487A-9FD7-1171D1EEC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6095997" y="3429000"/>
            <a:ext cx="6096004" cy="3429000"/>
          </a:xfrm>
        </p:spPr>
        <p:txBody>
          <a:bodyPr anchor="ctr"/>
          <a:lstStyle>
            <a:lvl1pPr algn="ctr">
              <a:buNone/>
              <a:defRPr/>
            </a:lvl1pPr>
          </a:lstStyle>
          <a:p>
            <a:r>
              <a:rPr lang="fi-FI"/>
              <a:t>Lisää kuva napsauttamalla kuvaketta</a:t>
            </a:r>
            <a:endParaRPr lang="fi-FI" dirty="0"/>
          </a:p>
        </p:txBody>
      </p:sp>
      <p:sp>
        <p:nvSpPr>
          <p:cNvPr id="9" name="Sisällön paikkamerkki 2">
            <a:extLst>
              <a:ext uri="{FF2B5EF4-FFF2-40B4-BE49-F238E27FC236}">
                <a16:creationId xmlns:a16="http://schemas.microsoft.com/office/drawing/2014/main" id="{9EAED76A-E64E-4143-8919-B555FF90025A}"/>
              </a:ext>
            </a:extLst>
          </p:cNvPr>
          <p:cNvSpPr>
            <a:spLocks noGrp="1"/>
          </p:cNvSpPr>
          <p:nvPr>
            <p:ph idx="14"/>
          </p:nvPr>
        </p:nvSpPr>
        <p:spPr>
          <a:xfrm>
            <a:off x="6571863" y="574912"/>
            <a:ext cx="5173579" cy="2279176"/>
          </a:xfrm>
        </p:spPr>
        <p:txBody>
          <a:bodyPr anchor="ctr">
            <a:normAutofit/>
          </a:bodyPr>
          <a:lstStyle>
            <a:lvl1pPr algn="ctr">
              <a:buNone/>
              <a:defRPr sz="2600"/>
            </a:lvl1pPr>
          </a:lstStyle>
          <a:p>
            <a:pPr lvl="0"/>
            <a:r>
              <a:rPr lang="fi-FI"/>
              <a:t>Muokkaa tekstin perustyylejä napsauttamalla</a:t>
            </a:r>
          </a:p>
        </p:txBody>
      </p:sp>
      <p:sp>
        <p:nvSpPr>
          <p:cNvPr id="8" name="Kuvan paikkamerkki 7">
            <a:extLst>
              <a:ext uri="{FF2B5EF4-FFF2-40B4-BE49-F238E27FC236}">
                <a16:creationId xmlns:a16="http://schemas.microsoft.com/office/drawing/2014/main" id="{F570223F-6162-4B76-97DD-6247D8BE9D3D}"/>
              </a:ext>
            </a:extLst>
          </p:cNvPr>
          <p:cNvSpPr>
            <a:spLocks noGrp="1"/>
          </p:cNvSpPr>
          <p:nvPr>
            <p:ph type="pic" sz="quarter" idx="15"/>
          </p:nvPr>
        </p:nvSpPr>
        <p:spPr>
          <a:xfrm>
            <a:off x="-1" y="0"/>
            <a:ext cx="6095997" cy="3429000"/>
          </a:xfrm>
        </p:spPr>
        <p:txBody>
          <a:bodyPr anchor="ctr"/>
          <a:lstStyle>
            <a:lvl1pPr algn="ctr">
              <a:buNone/>
              <a:defRPr/>
            </a:lvl1pPr>
          </a:lstStyle>
          <a:p>
            <a:r>
              <a:rPr lang="fi-FI"/>
              <a:t>Lisää kuva napsauttamalla kuvaketta</a:t>
            </a:r>
            <a:endParaRPr lang="fi-FI" dirty="0"/>
          </a:p>
        </p:txBody>
      </p:sp>
      <p:sp>
        <p:nvSpPr>
          <p:cNvPr id="13" name="Sisällön paikkamerkki 2">
            <a:extLst>
              <a:ext uri="{FF2B5EF4-FFF2-40B4-BE49-F238E27FC236}">
                <a16:creationId xmlns:a16="http://schemas.microsoft.com/office/drawing/2014/main" id="{54C77ACF-C6B6-4A9E-A2B2-B21D1D396D18}"/>
              </a:ext>
            </a:extLst>
          </p:cNvPr>
          <p:cNvSpPr>
            <a:spLocks noGrp="1"/>
          </p:cNvSpPr>
          <p:nvPr>
            <p:ph idx="16"/>
          </p:nvPr>
        </p:nvSpPr>
        <p:spPr>
          <a:xfrm>
            <a:off x="461208" y="4003912"/>
            <a:ext cx="5173579" cy="2279176"/>
          </a:xfrm>
        </p:spPr>
        <p:txBody>
          <a:bodyPr anchor="ctr">
            <a:normAutofit/>
          </a:bodyPr>
          <a:lstStyle>
            <a:lvl1pPr algn="ctr">
              <a:buNone/>
              <a:defRPr sz="2600"/>
            </a:lvl1pPr>
          </a:lstStyle>
          <a:p>
            <a:pPr lvl="0"/>
            <a:r>
              <a:rPr lang="fi-FI"/>
              <a:t>Muokkaa tekstin perustyylejä napsauttamalla</a:t>
            </a:r>
          </a:p>
        </p:txBody>
      </p:sp>
      <p:sp>
        <p:nvSpPr>
          <p:cNvPr id="14" name="Dian numeron paikkamerkki 5">
            <a:extLst>
              <a:ext uri="{FF2B5EF4-FFF2-40B4-BE49-F238E27FC236}">
                <a16:creationId xmlns:a16="http://schemas.microsoft.com/office/drawing/2014/main" id="{F1D70CBA-BB94-472F-B008-1D7EC5287B67}"/>
              </a:ext>
            </a:extLst>
          </p:cNvPr>
          <p:cNvSpPr>
            <a:spLocks noGrp="1"/>
          </p:cNvSpPr>
          <p:nvPr>
            <p:ph type="sldNum" sz="quarter" idx="12"/>
          </p:nvPr>
        </p:nvSpPr>
        <p:spPr>
          <a:xfrm>
            <a:off x="4431630"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spTree>
    <p:extLst>
      <p:ext uri="{BB962C8B-B14F-4D97-AF65-F5344CB8AC3E}">
        <p14:creationId xmlns:p14="http://schemas.microsoft.com/office/powerpoint/2010/main" val="1346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vitusdia, kolme kuvaa, lyhyt teksti">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B6DBD8B-FC4B-487A-9FD7-1171D1EEC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8" name="Kuvan paikkamerkki 7">
            <a:extLst>
              <a:ext uri="{FF2B5EF4-FFF2-40B4-BE49-F238E27FC236}">
                <a16:creationId xmlns:a16="http://schemas.microsoft.com/office/drawing/2014/main" id="{F570223F-6162-4B76-97DD-6247D8BE9D3D}"/>
              </a:ext>
            </a:extLst>
          </p:cNvPr>
          <p:cNvSpPr>
            <a:spLocks noGrp="1"/>
          </p:cNvSpPr>
          <p:nvPr>
            <p:ph type="pic" sz="quarter" idx="15"/>
          </p:nvPr>
        </p:nvSpPr>
        <p:spPr>
          <a:xfrm>
            <a:off x="-1" y="0"/>
            <a:ext cx="5991727" cy="3294997"/>
          </a:xfrm>
        </p:spPr>
        <p:txBody>
          <a:bodyPr anchor="ctr"/>
          <a:lstStyle>
            <a:lvl1pPr algn="ctr">
              <a:buNone/>
              <a:defRPr/>
            </a:lvl1pPr>
          </a:lstStyle>
          <a:p>
            <a:r>
              <a:rPr lang="fi-FI"/>
              <a:t>Lisää kuva napsauttamalla kuvaketta</a:t>
            </a:r>
            <a:endParaRPr lang="fi-FI" dirty="0"/>
          </a:p>
        </p:txBody>
      </p:sp>
      <p:sp>
        <p:nvSpPr>
          <p:cNvPr id="13" name="Sisällön paikkamerkki 2">
            <a:extLst>
              <a:ext uri="{FF2B5EF4-FFF2-40B4-BE49-F238E27FC236}">
                <a16:creationId xmlns:a16="http://schemas.microsoft.com/office/drawing/2014/main" id="{54C77ACF-C6B6-4A9E-A2B2-B21D1D396D18}"/>
              </a:ext>
            </a:extLst>
          </p:cNvPr>
          <p:cNvSpPr>
            <a:spLocks noGrp="1"/>
          </p:cNvSpPr>
          <p:nvPr>
            <p:ph idx="16"/>
          </p:nvPr>
        </p:nvSpPr>
        <p:spPr>
          <a:xfrm>
            <a:off x="461208" y="4003912"/>
            <a:ext cx="5173579" cy="2279176"/>
          </a:xfrm>
        </p:spPr>
        <p:txBody>
          <a:bodyPr anchor="ctr">
            <a:normAutofit/>
          </a:bodyPr>
          <a:lstStyle>
            <a:lvl1pPr algn="ctr">
              <a:buNone/>
              <a:defRPr sz="2600"/>
            </a:lvl1pPr>
          </a:lstStyle>
          <a:p>
            <a:pPr lvl="0"/>
            <a:r>
              <a:rPr lang="fi-FI"/>
              <a:t>Muokkaa tekstin perustyylejä napsauttamalla</a:t>
            </a:r>
          </a:p>
        </p:txBody>
      </p:sp>
      <p:sp>
        <p:nvSpPr>
          <p:cNvPr id="10" name="Kuvan paikkamerkki 7">
            <a:extLst>
              <a:ext uri="{FF2B5EF4-FFF2-40B4-BE49-F238E27FC236}">
                <a16:creationId xmlns:a16="http://schemas.microsoft.com/office/drawing/2014/main" id="{E1037746-D505-4B54-9622-F01D81E77DF4}"/>
              </a:ext>
            </a:extLst>
          </p:cNvPr>
          <p:cNvSpPr>
            <a:spLocks noGrp="1"/>
          </p:cNvSpPr>
          <p:nvPr>
            <p:ph type="pic" sz="quarter" idx="17"/>
          </p:nvPr>
        </p:nvSpPr>
        <p:spPr>
          <a:xfrm>
            <a:off x="6200273" y="0"/>
            <a:ext cx="5991727" cy="3294996"/>
          </a:xfrm>
        </p:spPr>
        <p:txBody>
          <a:bodyPr anchor="ctr"/>
          <a:lstStyle>
            <a:lvl1pPr algn="ctr">
              <a:buNone/>
              <a:defRPr/>
            </a:lvl1pPr>
          </a:lstStyle>
          <a:p>
            <a:r>
              <a:rPr lang="fi-FI"/>
              <a:t>Lisää kuva napsauttamalla kuvaketta</a:t>
            </a:r>
            <a:endParaRPr lang="fi-FI" dirty="0"/>
          </a:p>
        </p:txBody>
      </p:sp>
      <p:sp>
        <p:nvSpPr>
          <p:cNvPr id="11" name="Kuvan paikkamerkki 7">
            <a:extLst>
              <a:ext uri="{FF2B5EF4-FFF2-40B4-BE49-F238E27FC236}">
                <a16:creationId xmlns:a16="http://schemas.microsoft.com/office/drawing/2014/main" id="{CADCCD82-E1D4-4BE7-AFF3-33AD53B51531}"/>
              </a:ext>
            </a:extLst>
          </p:cNvPr>
          <p:cNvSpPr>
            <a:spLocks noGrp="1"/>
          </p:cNvSpPr>
          <p:nvPr>
            <p:ph type="pic" sz="quarter" idx="18"/>
          </p:nvPr>
        </p:nvSpPr>
        <p:spPr>
          <a:xfrm>
            <a:off x="6200272" y="3563003"/>
            <a:ext cx="5991728" cy="3294997"/>
          </a:xfrm>
        </p:spPr>
        <p:txBody>
          <a:bodyPr anchor="ctr"/>
          <a:lstStyle>
            <a:lvl1pPr algn="ctr">
              <a:buNone/>
              <a:defRPr/>
            </a:lvl1pPr>
          </a:lstStyle>
          <a:p>
            <a:r>
              <a:rPr lang="fi-FI"/>
              <a:t>Lisää kuva napsauttamalla kuvaketta</a:t>
            </a:r>
            <a:endParaRPr lang="fi-FI" dirty="0"/>
          </a:p>
        </p:txBody>
      </p:sp>
      <p:sp>
        <p:nvSpPr>
          <p:cNvPr id="14" name="Dian numeron paikkamerkki 5">
            <a:extLst>
              <a:ext uri="{FF2B5EF4-FFF2-40B4-BE49-F238E27FC236}">
                <a16:creationId xmlns:a16="http://schemas.microsoft.com/office/drawing/2014/main" id="{A54795CB-B10B-4EB2-9D39-11D96DFD0E51}"/>
              </a:ext>
            </a:extLst>
          </p:cNvPr>
          <p:cNvSpPr>
            <a:spLocks noGrp="1"/>
          </p:cNvSpPr>
          <p:nvPr>
            <p:ph type="sldNum" sz="quarter" idx="12"/>
          </p:nvPr>
        </p:nvSpPr>
        <p:spPr>
          <a:xfrm>
            <a:off x="4431630"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spTree>
    <p:extLst>
      <p:ext uri="{BB962C8B-B14F-4D97-AF65-F5344CB8AC3E}">
        <p14:creationId xmlns:p14="http://schemas.microsoft.com/office/powerpoint/2010/main" val="37655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inaus tai lyhyt ajatus pelkkänä tekstin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F080E58-FE79-49F2-9E6D-2F3447B011EE}"/>
              </a:ext>
            </a:extLst>
          </p:cNvPr>
          <p:cNvSpPr/>
          <p:nvPr/>
        </p:nvSpPr>
        <p:spPr>
          <a:xfrm>
            <a:off x="0" y="0"/>
            <a:ext cx="12192000" cy="5961862"/>
          </a:xfrm>
          <a:prstGeom prst="rect">
            <a:avLst/>
          </a:prstGeom>
          <a:solidFill>
            <a:srgbClr val="286FB7"/>
          </a:solidFill>
          <a:ln>
            <a:solidFill>
              <a:srgbClr val="2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0B6DBD8B-FC4B-487A-9FD7-1171D1EEC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3" name="Sisällön paikkamerkki 2">
            <a:extLst>
              <a:ext uri="{FF2B5EF4-FFF2-40B4-BE49-F238E27FC236}">
                <a16:creationId xmlns:a16="http://schemas.microsoft.com/office/drawing/2014/main" id="{54C77ACF-C6B6-4A9E-A2B2-B21D1D396D18}"/>
              </a:ext>
            </a:extLst>
          </p:cNvPr>
          <p:cNvSpPr>
            <a:spLocks noGrp="1"/>
          </p:cNvSpPr>
          <p:nvPr>
            <p:ph idx="16"/>
          </p:nvPr>
        </p:nvSpPr>
        <p:spPr>
          <a:xfrm>
            <a:off x="1233467" y="896138"/>
            <a:ext cx="9725066" cy="3922295"/>
          </a:xfrm>
        </p:spPr>
        <p:txBody>
          <a:bodyPr anchor="ctr">
            <a:normAutofit/>
          </a:bodyPr>
          <a:lstStyle>
            <a:lvl1pPr algn="ctr">
              <a:buNone/>
              <a:defRPr sz="3600" b="1" i="1">
                <a:solidFill>
                  <a:schemeClr val="bg1"/>
                </a:solidFill>
                <a:latin typeface="+mj-lt"/>
              </a:defRPr>
            </a:lvl1pPr>
          </a:lstStyle>
          <a:p>
            <a:pPr lvl="0"/>
            <a:r>
              <a:rPr lang="fi-FI"/>
              <a:t>Muokkaa tekstin perustyylejä napsauttamalla</a:t>
            </a:r>
          </a:p>
        </p:txBody>
      </p:sp>
      <p:sp>
        <p:nvSpPr>
          <p:cNvPr id="14" name="Dian numeron paikkamerkki 5">
            <a:extLst>
              <a:ext uri="{FF2B5EF4-FFF2-40B4-BE49-F238E27FC236}">
                <a16:creationId xmlns:a16="http://schemas.microsoft.com/office/drawing/2014/main" id="{A54795CB-B10B-4EB2-9D39-11D96DFD0E51}"/>
              </a:ext>
            </a:extLst>
          </p:cNvPr>
          <p:cNvSpPr>
            <a:spLocks noGrp="1"/>
          </p:cNvSpPr>
          <p:nvPr>
            <p:ph type="sldNum" sz="quarter" idx="12"/>
          </p:nvPr>
        </p:nvSpPr>
        <p:spPr>
          <a:xfrm>
            <a:off x="10820398"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spTree>
    <p:extLst>
      <p:ext uri="{BB962C8B-B14F-4D97-AF65-F5344CB8AC3E}">
        <p14:creationId xmlns:p14="http://schemas.microsoft.com/office/powerpoint/2010/main" val="397358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älilehti - Kuva ja otsikko - Marttaruutu">
    <p:spTree>
      <p:nvGrpSpPr>
        <p:cNvPr id="1" name=""/>
        <p:cNvGrpSpPr/>
        <p:nvPr/>
      </p:nvGrpSpPr>
      <p:grpSpPr>
        <a:xfrm>
          <a:off x="0" y="0"/>
          <a:ext cx="0" cy="0"/>
          <a:chOff x="0" y="0"/>
          <a:chExt cx="0" cy="0"/>
        </a:xfrm>
      </p:grpSpPr>
      <p:pic>
        <p:nvPicPr>
          <p:cNvPr id="3" name="Kuva 2" descr="Kuva, joka sisältää kohteen henkilö, mies, ulko, vaatetus&#10;&#10;Kuvaus luotu automaattisesti">
            <a:extLst>
              <a:ext uri="{FF2B5EF4-FFF2-40B4-BE49-F238E27FC236}">
                <a16:creationId xmlns:a16="http://schemas.microsoft.com/office/drawing/2014/main" id="{7C4FE22B-3E92-48B8-9B80-74E981D99B9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55578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älilehti - Kuva ja otsikko - Kasvin yksityiskohta">
    <p:spTree>
      <p:nvGrpSpPr>
        <p:cNvPr id="1" name=""/>
        <p:cNvGrpSpPr/>
        <p:nvPr/>
      </p:nvGrpSpPr>
      <p:grpSpPr>
        <a:xfrm>
          <a:off x="0" y="0"/>
          <a:ext cx="0" cy="0"/>
          <a:chOff x="0" y="0"/>
          <a:chExt cx="0" cy="0"/>
        </a:xfrm>
      </p:grpSpPr>
      <p:pic>
        <p:nvPicPr>
          <p:cNvPr id="27" name="Kuva 26" descr="Kuva, joka sisältää kohteen vihreä, istuminen, katsominen, päällä pitäminen&#10;&#10;Kuvaus luotu automaattisesti">
            <a:extLst>
              <a:ext uri="{FF2B5EF4-FFF2-40B4-BE49-F238E27FC236}">
                <a16:creationId xmlns:a16="http://schemas.microsoft.com/office/drawing/2014/main" id="{80F6FAE9-591F-4B34-B3B1-AED29C36AE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87872"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40282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E501F4C-10FB-44BE-8C70-F9F0627DCB5B}"/>
              </a:ext>
            </a:extLst>
          </p:cNvPr>
          <p:cNvSpPr>
            <a:spLocks noGrp="1"/>
          </p:cNvSpPr>
          <p:nvPr>
            <p:ph type="title"/>
          </p:nvPr>
        </p:nvSpPr>
        <p:spPr>
          <a:xfrm>
            <a:off x="625642" y="365125"/>
            <a:ext cx="10728158"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5924110-A9C6-46B8-A719-88A3C13AC230}"/>
              </a:ext>
            </a:extLst>
          </p:cNvPr>
          <p:cNvSpPr>
            <a:spLocks noGrp="1"/>
          </p:cNvSpPr>
          <p:nvPr>
            <p:ph type="body" idx="1"/>
          </p:nvPr>
        </p:nvSpPr>
        <p:spPr>
          <a:xfrm>
            <a:off x="625642" y="1825625"/>
            <a:ext cx="10728158"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91465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62" r:id="rId5"/>
    <p:sldLayoutId id="2147483663" r:id="rId6"/>
    <p:sldLayoutId id="2147483665" r:id="rId7"/>
    <p:sldLayoutId id="2147483673" r:id="rId8"/>
    <p:sldLayoutId id="2147483655" r:id="rId9"/>
    <p:sldLayoutId id="2147483667" r:id="rId10"/>
    <p:sldLayoutId id="2147483671" r:id="rId11"/>
    <p:sldLayoutId id="2147483666" r:id="rId12"/>
    <p:sldLayoutId id="2147483668" r:id="rId13"/>
    <p:sldLayoutId id="2147483677" r:id="rId14"/>
    <p:sldLayoutId id="2147483672" r:id="rId15"/>
    <p:sldLayoutId id="2147483674" r:id="rId16"/>
    <p:sldLayoutId id="2147483675" r:id="rId17"/>
    <p:sldLayoutId id="2147483676" r:id="rId18"/>
  </p:sldLayoutIdLst>
  <p:txStyles>
    <p:titleStyle>
      <a:lvl1pPr algn="l" defTabSz="914400" rtl="0" eaLnBrk="1" latinLnBrk="0" hangingPunct="1">
        <a:lnSpc>
          <a:spcPct val="90000"/>
        </a:lnSpc>
        <a:spcBef>
          <a:spcPct val="0"/>
        </a:spcBef>
        <a:buNone/>
        <a:defRPr sz="4400" b="1" kern="1200">
          <a:solidFill>
            <a:srgbClr val="286FB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A3651E7-371F-4071-B523-7659375D738C}"/>
              </a:ext>
            </a:extLst>
          </p:cNvPr>
          <p:cNvSpPr>
            <a:spLocks noGrp="1"/>
          </p:cNvSpPr>
          <p:nvPr>
            <p:ph type="ctrTitle"/>
          </p:nvPr>
        </p:nvSpPr>
        <p:spPr>
          <a:xfrm>
            <a:off x="788175" y="433137"/>
            <a:ext cx="4748571" cy="2655504"/>
          </a:xfrm>
        </p:spPr>
        <p:txBody>
          <a:bodyPr>
            <a:normAutofit/>
          </a:bodyPr>
          <a:lstStyle/>
          <a:p>
            <a:r>
              <a:rPr lang="fi-FI" dirty="0"/>
              <a:t>Toiminta-suunnitelma </a:t>
            </a:r>
            <a:br>
              <a:rPr lang="fi-FI" dirty="0"/>
            </a:br>
            <a:r>
              <a:rPr lang="fi-FI" dirty="0"/>
              <a:t>2023</a:t>
            </a:r>
          </a:p>
        </p:txBody>
      </p:sp>
      <p:pic>
        <p:nvPicPr>
          <p:cNvPr id="12" name="Kuvan paikkamerkki 11" descr="Kuva, joka sisältää kohteen henkilö&#10;&#10;Kuvaus luotu automaattisesti">
            <a:extLst>
              <a:ext uri="{FF2B5EF4-FFF2-40B4-BE49-F238E27FC236}">
                <a16:creationId xmlns:a16="http://schemas.microsoft.com/office/drawing/2014/main" id="{511AB2EB-67DC-4DCA-BACC-F5EAD0B3736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096000" y="9525"/>
            <a:ext cx="6096000" cy="6858000"/>
          </a:xfrm>
        </p:spPr>
      </p:pic>
      <p:sp>
        <p:nvSpPr>
          <p:cNvPr id="4" name="Alaotsikko 3">
            <a:extLst>
              <a:ext uri="{FF2B5EF4-FFF2-40B4-BE49-F238E27FC236}">
                <a16:creationId xmlns:a16="http://schemas.microsoft.com/office/drawing/2014/main" id="{38D059AA-A7D3-3843-D693-E4A0CC63924F}"/>
              </a:ext>
            </a:extLst>
          </p:cNvPr>
          <p:cNvSpPr>
            <a:spLocks noGrp="1"/>
          </p:cNvSpPr>
          <p:nvPr>
            <p:ph type="subTitle" idx="1"/>
          </p:nvPr>
        </p:nvSpPr>
        <p:spPr>
          <a:xfrm>
            <a:off x="828676" y="5124450"/>
            <a:ext cx="3783826" cy="1300414"/>
          </a:xfrm>
        </p:spPr>
        <p:txBody>
          <a:bodyPr>
            <a:normAutofit lnSpcReduction="10000"/>
          </a:bodyPr>
          <a:lstStyle/>
          <a:p>
            <a:r>
              <a:rPr lang="fi-FI" dirty="0"/>
              <a:t>Esitysaineisto marttayhdistyksille </a:t>
            </a:r>
          </a:p>
          <a:p>
            <a:r>
              <a:rPr lang="fi-FI" dirty="0"/>
              <a:t>Päivitetty 9.6.2022</a:t>
            </a:r>
          </a:p>
        </p:txBody>
      </p:sp>
    </p:spTree>
    <p:extLst>
      <p:ext uri="{BB962C8B-B14F-4D97-AF65-F5344CB8AC3E}">
        <p14:creationId xmlns:p14="http://schemas.microsoft.com/office/powerpoint/2010/main" val="78837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222CB5-EFDC-4D31-9577-FEC4784DABCD}"/>
              </a:ext>
            </a:extLst>
          </p:cNvPr>
          <p:cNvSpPr>
            <a:spLocks noGrp="1"/>
          </p:cNvSpPr>
          <p:nvPr>
            <p:ph type="title"/>
          </p:nvPr>
        </p:nvSpPr>
        <p:spPr>
          <a:xfrm>
            <a:off x="613610" y="365125"/>
            <a:ext cx="6605337" cy="1605189"/>
          </a:xfrm>
        </p:spPr>
        <p:txBody>
          <a:bodyPr>
            <a:normAutofit/>
          </a:bodyPr>
          <a:lstStyle/>
          <a:p>
            <a:r>
              <a:rPr lang="fi-FI"/>
              <a:t>Materiaalit luovasti ja kestävästi käyttöön</a:t>
            </a:r>
          </a:p>
        </p:txBody>
      </p:sp>
      <p:sp>
        <p:nvSpPr>
          <p:cNvPr id="3" name="Sisällön paikkamerkki 2">
            <a:extLst>
              <a:ext uri="{FF2B5EF4-FFF2-40B4-BE49-F238E27FC236}">
                <a16:creationId xmlns:a16="http://schemas.microsoft.com/office/drawing/2014/main" id="{49FD1C73-0D62-4988-AAA0-6FC89BB7FBCE}"/>
              </a:ext>
            </a:extLst>
          </p:cNvPr>
          <p:cNvSpPr>
            <a:spLocks noGrp="1"/>
          </p:cNvSpPr>
          <p:nvPr>
            <p:ph idx="1"/>
          </p:nvPr>
        </p:nvSpPr>
        <p:spPr/>
        <p:txBody>
          <a:bodyPr>
            <a:normAutofit fontScale="85000" lnSpcReduction="20000"/>
          </a:bodyPr>
          <a:lstStyle/>
          <a:p>
            <a:r>
              <a:rPr lang="fi-FI" sz="2400"/>
              <a:t>Käsityötoiminnan teemana on luova ja kestävä materiaalien käyttö sekä niiden kierrättäminen. </a:t>
            </a:r>
          </a:p>
          <a:p>
            <a:r>
              <a:rPr lang="fi-FI" sz="2400"/>
              <a:t>Käsityötaidot ovat arjen turvaa, tuottavat iloa ja onnistumisen kokemuksia sekä auttavat vaikeiden tunteiden käsittelyssä. </a:t>
            </a:r>
          </a:p>
          <a:p>
            <a:r>
              <a:rPr lang="fi-FI" sz="2400"/>
              <a:t>Vuoden teeman ja käsityömateriaalien käsittelyssä huomioidaan yllätyksellisyys, luovuus, leikkisyys ja ilo. Esille nostetaan materiaalit, niiden merkitykset ja valintojen perustelut. Käsitöiden äärellä jaetaan myös muistoja ja tarinoita. </a:t>
            </a:r>
          </a:p>
          <a:p>
            <a:r>
              <a:rPr lang="fi-FI" sz="2400"/>
              <a:t>Marttayhdistykset järjestävät käsityö- ja askartelutarvikkeiden vaihtotapahtumia, joissa itselle tarpeeton ja varastoihin kertynyt löytää uusille käyttäjille. Samalla neuvotaan kestävää tekstiilien käyttöä Garderobi-aineiston avulla.</a:t>
            </a:r>
          </a:p>
        </p:txBody>
      </p:sp>
      <p:pic>
        <p:nvPicPr>
          <p:cNvPr id="6" name="Kuvan paikkamerkki 5" descr="Kuva, joka sisältää kohteen henkilö, sisä, lattia&#10;&#10;Kuvaus luotu automaattisesti">
            <a:extLst>
              <a:ext uri="{FF2B5EF4-FFF2-40B4-BE49-F238E27FC236}">
                <a16:creationId xmlns:a16="http://schemas.microsoft.com/office/drawing/2014/main" id="{08F21145-FD6F-46F4-991D-15B62012B71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992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161D7C-6FA2-C385-1C12-56B76C609690}"/>
              </a:ext>
            </a:extLst>
          </p:cNvPr>
          <p:cNvSpPr>
            <a:spLocks noGrp="1"/>
          </p:cNvSpPr>
          <p:nvPr>
            <p:ph type="title"/>
          </p:nvPr>
        </p:nvSpPr>
        <p:spPr>
          <a:xfrm>
            <a:off x="613610" y="365125"/>
            <a:ext cx="6605337" cy="782955"/>
          </a:xfrm>
        </p:spPr>
        <p:txBody>
          <a:bodyPr/>
          <a:lstStyle/>
          <a:p>
            <a:r>
              <a:rPr lang="fi-FI" dirty="0"/>
              <a:t>Ideoita </a:t>
            </a:r>
            <a:r>
              <a:rPr lang="fi-FI" dirty="0" err="1"/>
              <a:t>marttailtoihin</a:t>
            </a:r>
            <a:endParaRPr lang="fi-FI" dirty="0"/>
          </a:p>
        </p:txBody>
      </p:sp>
      <p:sp>
        <p:nvSpPr>
          <p:cNvPr id="3" name="Sisällön paikkamerkki 2">
            <a:extLst>
              <a:ext uri="{FF2B5EF4-FFF2-40B4-BE49-F238E27FC236}">
                <a16:creationId xmlns:a16="http://schemas.microsoft.com/office/drawing/2014/main" id="{F00CEB89-F9F9-0467-DA2D-39ACC1008E83}"/>
              </a:ext>
            </a:extLst>
          </p:cNvPr>
          <p:cNvSpPr>
            <a:spLocks noGrp="1"/>
          </p:cNvSpPr>
          <p:nvPr>
            <p:ph idx="1"/>
          </p:nvPr>
        </p:nvSpPr>
        <p:spPr>
          <a:xfrm>
            <a:off x="613610" y="1391920"/>
            <a:ext cx="6605335" cy="4785043"/>
          </a:xfrm>
        </p:spPr>
        <p:txBody>
          <a:bodyPr numCol="2">
            <a:normAutofit fontScale="85000" lnSpcReduction="20000"/>
          </a:bodyPr>
          <a:lstStyle/>
          <a:p>
            <a:pPr>
              <a:buClr>
                <a:srgbClr val="4472C4"/>
              </a:buClr>
            </a:pPr>
            <a:r>
              <a:rPr lang="fi-FI" sz="2200" dirty="0">
                <a:effectLst/>
                <a:latin typeface="Calibri" panose="020F0502020204030204" pitchFamily="34" charset="0"/>
                <a:ea typeface="Times New Roman" panose="02020603050405020304" pitchFamily="18" charset="0"/>
              </a:rPr>
              <a:t>Ruoka, esim. Edullinen ja terveellinen ruoka, ruokaa aktiiviselle +55-vuotiaalle tai ruokahävikin pienentäminen.</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Luonnontuotteet, esim. vuoden luonnontuotteet poimulehti, puolukka ja haaparouskut ja yrtti-, marja- ja sieniretket. </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Varautuminen ja kolmen päivän kotivara.</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Kompostointi.</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Puutarha, esim. ikkuna- ja ruukkupuutarha tai kasvata ruokaa viljelylaatikossa.</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Energian säästäminen. </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Ekologinen kodinhoito, esim. ekosiivous, arjen kemikaalit tai muovit. </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Käsityöt, esim. Luova ja kestävä materiaalien käyttö, kodin aarteiden elämän jatkuminen, tuunaaminen ja käsitöihin liittyvät muistot ja tarinat. </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Lokakuu on Puurokuu tai muu kansainvälinen marttailta, jonka tuotto lahjoitetaan Marttojen kehitys-yhteistyöhön. </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Edunvalvontavaltuutus.</a:t>
            </a:r>
          </a:p>
          <a:p>
            <a:pPr>
              <a:buClr>
                <a:srgbClr val="4472C4"/>
              </a:buClr>
            </a:pPr>
            <a:r>
              <a:rPr lang="fi-FI" sz="2200" dirty="0">
                <a:effectLst/>
                <a:latin typeface="Calibri" panose="020F0502020204030204" pitchFamily="34" charset="0"/>
                <a:ea typeface="Times New Roman" panose="02020603050405020304" pitchFamily="18" charset="0"/>
              </a:rPr>
              <a:t>Arjen tietoturva. </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Vierailu tai vierailija.</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Kulttuuri.</a:t>
            </a:r>
            <a:endParaRPr lang="fi-FI" sz="2200" dirty="0">
              <a:effectLst/>
              <a:latin typeface="Times New Roman" panose="02020603050405020304" pitchFamily="18" charset="0"/>
              <a:ea typeface="Times New Roman" panose="02020603050405020304" pitchFamily="18" charset="0"/>
            </a:endParaRPr>
          </a:p>
          <a:p>
            <a:pPr>
              <a:buClr>
                <a:srgbClr val="4472C4"/>
              </a:buClr>
            </a:pPr>
            <a:r>
              <a:rPr lang="fi-FI" sz="2200" dirty="0">
                <a:effectLst/>
                <a:latin typeface="Calibri" panose="020F0502020204030204" pitchFamily="34" charset="0"/>
                <a:ea typeface="Times New Roman" panose="02020603050405020304" pitchFamily="18" charset="0"/>
              </a:rPr>
              <a:t>Hyvinvointi ja liikunta.</a:t>
            </a:r>
            <a:endParaRPr lang="fi-FI" sz="2200" dirty="0">
              <a:effectLst/>
              <a:latin typeface="Times New Roman" panose="02020603050405020304" pitchFamily="18" charset="0"/>
              <a:ea typeface="Times New Roman" panose="02020603050405020304" pitchFamily="18" charset="0"/>
            </a:endParaRPr>
          </a:p>
        </p:txBody>
      </p:sp>
      <p:pic>
        <p:nvPicPr>
          <p:cNvPr id="6" name="Kuvan paikkamerkki 5" descr="Kuva, joka sisältää kohteen teksti, vaatetus, puku&#10;&#10;Kuvaus luotu automaattisesti">
            <a:extLst>
              <a:ext uri="{FF2B5EF4-FFF2-40B4-BE49-F238E27FC236}">
                <a16:creationId xmlns:a16="http://schemas.microsoft.com/office/drawing/2014/main" id="{A830F95F-2DF3-3079-FA14-0F11998901C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7519988" y="20321"/>
            <a:ext cx="4672012" cy="6857999"/>
          </a:xfrm>
        </p:spPr>
      </p:pic>
    </p:spTree>
    <p:extLst>
      <p:ext uri="{BB962C8B-B14F-4D97-AF65-F5344CB8AC3E}">
        <p14:creationId xmlns:p14="http://schemas.microsoft.com/office/powerpoint/2010/main" val="94992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96028C-18AC-4636-80E4-12AB265D1154}"/>
              </a:ext>
            </a:extLst>
          </p:cNvPr>
          <p:cNvSpPr>
            <a:spLocks noGrp="1"/>
          </p:cNvSpPr>
          <p:nvPr>
            <p:ph type="title"/>
          </p:nvPr>
        </p:nvSpPr>
        <p:spPr>
          <a:xfrm>
            <a:off x="613610" y="365125"/>
            <a:ext cx="6605337" cy="1444625"/>
          </a:xfrm>
        </p:spPr>
        <p:txBody>
          <a:bodyPr/>
          <a:lstStyle/>
          <a:p>
            <a:r>
              <a:rPr lang="fi-FI"/>
              <a:t>Elinikäistä oppimista, uusia tietoja ja taitoja</a:t>
            </a:r>
          </a:p>
        </p:txBody>
      </p:sp>
      <p:sp>
        <p:nvSpPr>
          <p:cNvPr id="3" name="Sisällön paikkamerkki 2">
            <a:extLst>
              <a:ext uri="{FF2B5EF4-FFF2-40B4-BE49-F238E27FC236}">
                <a16:creationId xmlns:a16="http://schemas.microsoft.com/office/drawing/2014/main" id="{05841816-533E-4A0A-913C-43E798D1F386}"/>
              </a:ext>
            </a:extLst>
          </p:cNvPr>
          <p:cNvSpPr>
            <a:spLocks noGrp="1"/>
          </p:cNvSpPr>
          <p:nvPr>
            <p:ph idx="1"/>
          </p:nvPr>
        </p:nvSpPr>
        <p:spPr>
          <a:xfrm>
            <a:off x="613610" y="2185851"/>
            <a:ext cx="6605335" cy="3991112"/>
          </a:xfrm>
        </p:spPr>
        <p:txBody>
          <a:bodyPr>
            <a:normAutofit fontScale="92500"/>
          </a:bodyPr>
          <a:lstStyle/>
          <a:p>
            <a:r>
              <a:rPr lang="fi-FI" dirty="0" err="1"/>
              <a:t>Marttaopinnot</a:t>
            </a:r>
            <a:r>
              <a:rPr lang="fi-FI" dirty="0"/>
              <a:t> innostavat, kannustavat ja antavat uskoa omiin kykyihin. Yhdessä tekeminen ja opiskelu on hauskaa ja samalla oppii uutta. </a:t>
            </a:r>
          </a:p>
          <a:p>
            <a:r>
              <a:rPr lang="fi-FI" dirty="0"/>
              <a:t>Kaikille avoin Martta-akatemia tarjoaa kotipesän Marttojen monipuolisille kursseille, koulutuksille ja webinaareille. Se on myös turvallinen ympäristö harjoitella ja vahvistaa digitaitoja. </a:t>
            </a:r>
          </a:p>
          <a:p>
            <a:r>
              <a:rPr lang="fi-FI" dirty="0"/>
              <a:t>Yhdistys innostaa jäseniään yhdessä oppimiseen, ketjukoulutuksiin sekä Martta-akatemian kursseille, webinaareihin ja </a:t>
            </a:r>
            <a:r>
              <a:rPr lang="fi-FI" dirty="0" err="1"/>
              <a:t>marttaopintoihin</a:t>
            </a:r>
            <a:r>
              <a:rPr lang="fi-FI" dirty="0"/>
              <a:t>.</a:t>
            </a:r>
          </a:p>
          <a:p>
            <a:endParaRPr lang="fi-FI" dirty="0"/>
          </a:p>
        </p:txBody>
      </p:sp>
      <p:pic>
        <p:nvPicPr>
          <p:cNvPr id="10" name="Kuvan paikkamerkki 9" descr="Kuva, joka sisältää kohteen henkilö, keltainen&#10;&#10;Kuvaus luotu automaattisesti">
            <a:extLst>
              <a:ext uri="{FF2B5EF4-FFF2-40B4-BE49-F238E27FC236}">
                <a16:creationId xmlns:a16="http://schemas.microsoft.com/office/drawing/2014/main" id="{6511F97F-B56B-4CA8-9F31-98D66227F35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0302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CD7EDE-D85E-4BF5-A954-4517EFD4903E}"/>
              </a:ext>
            </a:extLst>
          </p:cNvPr>
          <p:cNvSpPr>
            <a:spLocks noGrp="1"/>
          </p:cNvSpPr>
          <p:nvPr>
            <p:ph type="title"/>
          </p:nvPr>
        </p:nvSpPr>
        <p:spPr>
          <a:xfrm>
            <a:off x="613610" y="365126"/>
            <a:ext cx="6605337" cy="1556142"/>
          </a:xfrm>
        </p:spPr>
        <p:txBody>
          <a:bodyPr/>
          <a:lstStyle/>
          <a:p>
            <a:r>
              <a:rPr lang="fi-FI" dirty="0"/>
              <a:t>Martoissa korostuu yhdessä tekemisen ilo</a:t>
            </a:r>
          </a:p>
        </p:txBody>
      </p:sp>
      <p:sp>
        <p:nvSpPr>
          <p:cNvPr id="3" name="Sisällön paikkamerkki 2">
            <a:extLst>
              <a:ext uri="{FF2B5EF4-FFF2-40B4-BE49-F238E27FC236}">
                <a16:creationId xmlns:a16="http://schemas.microsoft.com/office/drawing/2014/main" id="{6B23BBD9-2708-4ACA-9221-19D4436D6D81}"/>
              </a:ext>
            </a:extLst>
          </p:cNvPr>
          <p:cNvSpPr>
            <a:spLocks noGrp="1"/>
          </p:cNvSpPr>
          <p:nvPr>
            <p:ph idx="1"/>
          </p:nvPr>
        </p:nvSpPr>
        <p:spPr/>
        <p:txBody>
          <a:bodyPr>
            <a:normAutofit/>
          </a:bodyPr>
          <a:lstStyle/>
          <a:p>
            <a:r>
              <a:rPr lang="fi-FI" sz="2200" dirty="0"/>
              <a:t>Yhdistys kysyy jäseniltä heidän toiveitaan. </a:t>
            </a:r>
          </a:p>
          <a:p>
            <a:r>
              <a:rPr lang="fi-FI" sz="2200" dirty="0"/>
              <a:t>Yhdistyksen hallituksen jäsenet osallistuvat piirin tai Marttaliiton järjestämään koulutukseen, toiminnansuunnitteluiltaan tai yhdistystapaamiseen.</a:t>
            </a:r>
          </a:p>
          <a:p>
            <a:pPr lvl="0"/>
            <a:r>
              <a:rPr lang="fi-FI" sz="2200" dirty="0"/>
              <a:t>Yhdistyksellä on jäsenille ja toiminnasta kiinnostuneille ajantasaiset viestintäkanavat, joita päivitetään säännöllisesti.</a:t>
            </a:r>
          </a:p>
        </p:txBody>
      </p:sp>
      <p:pic>
        <p:nvPicPr>
          <p:cNvPr id="6" name="Kuvan paikkamerkki 5" descr="Kuva, joka sisältää kohteen henkilö, lumi, ulko&#10;&#10;Kuvaus luotu automaattisesti">
            <a:extLst>
              <a:ext uri="{FF2B5EF4-FFF2-40B4-BE49-F238E27FC236}">
                <a16:creationId xmlns:a16="http://schemas.microsoft.com/office/drawing/2014/main" id="{BC336CF4-0A5A-4409-8C84-502C2C965E4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81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105B23-A405-494C-9847-31783775EA87}"/>
              </a:ext>
            </a:extLst>
          </p:cNvPr>
          <p:cNvSpPr>
            <a:spLocks noGrp="1"/>
          </p:cNvSpPr>
          <p:nvPr>
            <p:ph type="title"/>
          </p:nvPr>
        </p:nvSpPr>
        <p:spPr>
          <a:xfrm>
            <a:off x="613610" y="272836"/>
            <a:ext cx="6605337" cy="816402"/>
          </a:xfrm>
        </p:spPr>
        <p:txBody>
          <a:bodyPr/>
          <a:lstStyle/>
          <a:p>
            <a:r>
              <a:rPr lang="fi-FI" dirty="0"/>
              <a:t>Ketjukoulutukset 2023</a:t>
            </a:r>
          </a:p>
        </p:txBody>
      </p:sp>
      <p:sp>
        <p:nvSpPr>
          <p:cNvPr id="3" name="Sisällön paikkamerkki 2">
            <a:extLst>
              <a:ext uri="{FF2B5EF4-FFF2-40B4-BE49-F238E27FC236}">
                <a16:creationId xmlns:a16="http://schemas.microsoft.com/office/drawing/2014/main" id="{52501E85-9A90-44A5-BB4E-95A32A7FA60C}"/>
              </a:ext>
            </a:extLst>
          </p:cNvPr>
          <p:cNvSpPr>
            <a:spLocks noGrp="1"/>
          </p:cNvSpPr>
          <p:nvPr>
            <p:ph idx="1"/>
          </p:nvPr>
        </p:nvSpPr>
        <p:spPr>
          <a:xfrm>
            <a:off x="613610" y="1259840"/>
            <a:ext cx="6605335" cy="4917123"/>
          </a:xfrm>
        </p:spPr>
        <p:txBody>
          <a:bodyPr>
            <a:noAutofit/>
          </a:bodyPr>
          <a:lstStyle/>
          <a:p>
            <a:r>
              <a:rPr lang="fi-FI" sz="1900" dirty="0" err="1"/>
              <a:t>Marttapiirit</a:t>
            </a:r>
            <a:r>
              <a:rPr lang="fi-FI" sz="1900" dirty="0"/>
              <a:t> järjestävät vuonna 2023 seuraavia ketjukoulutuksia: </a:t>
            </a:r>
          </a:p>
          <a:p>
            <a:pPr lvl="1"/>
            <a:r>
              <a:rPr lang="fi-FI" sz="1900" dirty="0"/>
              <a:t>Kotivara kuntoon</a:t>
            </a:r>
          </a:p>
          <a:p>
            <a:pPr lvl="1"/>
            <a:r>
              <a:rPr lang="fi-FI" sz="1900" dirty="0"/>
              <a:t>Muonitus ja kahvitus</a:t>
            </a:r>
          </a:p>
          <a:p>
            <a:pPr lvl="1"/>
            <a:r>
              <a:rPr lang="fi-FI" sz="1900"/>
              <a:t>Junnukokkien ohjaajakoulutus </a:t>
            </a:r>
            <a:endParaRPr lang="fi-FI" sz="1900" dirty="0"/>
          </a:p>
          <a:p>
            <a:pPr lvl="1"/>
            <a:r>
              <a:rPr lang="fi-FI" sz="1900" dirty="0"/>
              <a:t>Kompostointi</a:t>
            </a:r>
          </a:p>
          <a:p>
            <a:pPr lvl="1"/>
            <a:r>
              <a:rPr lang="fi-FI" sz="1900" dirty="0"/>
              <a:t>+55-vuotiaan ruokavalio</a:t>
            </a:r>
          </a:p>
          <a:p>
            <a:pPr lvl="1"/>
            <a:r>
              <a:rPr lang="fi-FI" sz="1900" dirty="0"/>
              <a:t>Ruokahävikin vähentäminen</a:t>
            </a:r>
          </a:p>
          <a:p>
            <a:r>
              <a:rPr lang="fi-FI" sz="1900" dirty="0"/>
              <a:t>Ketjukoulutuksiin osallistuneet </a:t>
            </a:r>
            <a:r>
              <a:rPr lang="fi-FI" sz="1900" dirty="0" err="1"/>
              <a:t>martat</a:t>
            </a:r>
            <a:r>
              <a:rPr lang="fi-FI" sz="1900" dirty="0"/>
              <a:t> vievät saamaansa tietoa ja osaamista eteenpäin vähintään omaan yhdistykseensä. </a:t>
            </a:r>
          </a:p>
          <a:p>
            <a:r>
              <a:rPr lang="fi-FI" sz="1900" dirty="0"/>
              <a:t>Katso ketjukoulutusten ajankohdat oman piirin tapahtumakalenterista. Osa kursseista toteutetaan myös Martta-akatemiassa.</a:t>
            </a:r>
          </a:p>
          <a:p>
            <a:r>
              <a:rPr lang="fi-FI" sz="1900" dirty="0"/>
              <a:t>Marttayhdistyksiä kannustetaan osallistumaan piirien järjestämille ruoka-, puutarha-, ympäristö- ja talouskursseille. Tietoa kursseista löytyy piirin sivuilta. </a:t>
            </a:r>
          </a:p>
        </p:txBody>
      </p:sp>
      <p:pic>
        <p:nvPicPr>
          <p:cNvPr id="12" name="Kuvan paikkamerkki 11" descr="Kuva, joka sisältää kohteen henkilö, työvaatteet, oranssi, poseeraaminen&#10;&#10;Kuvaus luotu automaattisesti">
            <a:extLst>
              <a:ext uri="{FF2B5EF4-FFF2-40B4-BE49-F238E27FC236}">
                <a16:creationId xmlns:a16="http://schemas.microsoft.com/office/drawing/2014/main" id="{4D6B7612-1F17-E11E-C39B-E4594C8A800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509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17D41E-0050-4396-A92B-9C6DA9F19B0C}"/>
              </a:ext>
            </a:extLst>
          </p:cNvPr>
          <p:cNvSpPr>
            <a:spLocks noGrp="1"/>
          </p:cNvSpPr>
          <p:nvPr>
            <p:ph type="title"/>
          </p:nvPr>
        </p:nvSpPr>
        <p:spPr>
          <a:xfrm>
            <a:off x="613610" y="365126"/>
            <a:ext cx="6605337" cy="930274"/>
          </a:xfrm>
        </p:spPr>
        <p:txBody>
          <a:bodyPr>
            <a:normAutofit/>
          </a:bodyPr>
          <a:lstStyle/>
          <a:p>
            <a:r>
              <a:rPr lang="fi-FI"/>
              <a:t>Tapahtumakalenteri 2023 </a:t>
            </a:r>
          </a:p>
        </p:txBody>
      </p:sp>
      <p:sp>
        <p:nvSpPr>
          <p:cNvPr id="3" name="Sisällön paikkamerkki 2">
            <a:extLst>
              <a:ext uri="{FF2B5EF4-FFF2-40B4-BE49-F238E27FC236}">
                <a16:creationId xmlns:a16="http://schemas.microsoft.com/office/drawing/2014/main" id="{6D4830B7-4D5C-4DC9-8F1E-C66954D0027D}"/>
              </a:ext>
            </a:extLst>
          </p:cNvPr>
          <p:cNvSpPr>
            <a:spLocks noGrp="1"/>
          </p:cNvSpPr>
          <p:nvPr>
            <p:ph idx="1"/>
          </p:nvPr>
        </p:nvSpPr>
        <p:spPr>
          <a:xfrm>
            <a:off x="613610" y="1687286"/>
            <a:ext cx="6605335" cy="4548051"/>
          </a:xfrm>
        </p:spPr>
        <p:txBody>
          <a:bodyPr>
            <a:normAutofit fontScale="92500" lnSpcReduction="20000"/>
          </a:bodyPr>
          <a:lstStyle/>
          <a:p>
            <a:pPr marL="0" indent="0">
              <a:buNone/>
            </a:pPr>
            <a:r>
              <a:rPr lang="fi-FI" dirty="0"/>
              <a:t>31.1. 		Maailman suurin marttailta </a:t>
            </a:r>
            <a:br>
              <a:rPr lang="fi-FI" dirty="0"/>
            </a:br>
            <a:r>
              <a:rPr lang="fi-FI" dirty="0"/>
              <a:t>		juhlii 120-vuotiasta Martat-lehteä</a:t>
            </a:r>
          </a:p>
          <a:p>
            <a:pPr marL="0" indent="0">
              <a:buNone/>
            </a:pPr>
            <a:r>
              <a:rPr lang="fi-FI" dirty="0"/>
              <a:t>17.-23.4.	Marttailuviikko on kotivaraviikko</a:t>
            </a:r>
          </a:p>
          <a:p>
            <a:pPr marL="0" indent="0">
              <a:buNone/>
            </a:pPr>
            <a:r>
              <a:rPr lang="fi-FI" dirty="0"/>
              <a:t>21.4. 		Marttaliiton vuosikokousseminaari</a:t>
            </a:r>
          </a:p>
          <a:p>
            <a:pPr marL="0" indent="0">
              <a:buNone/>
            </a:pPr>
            <a:r>
              <a:rPr lang="fi-FI" dirty="0"/>
              <a:t>26.7.		Martan päivä </a:t>
            </a:r>
          </a:p>
          <a:p>
            <a:pPr marL="0" indent="0">
              <a:buNone/>
            </a:pPr>
            <a:r>
              <a:rPr lang="fi-FI" dirty="0"/>
              <a:t>26.8.		Valtakunnallinen sienipäivä </a:t>
            </a:r>
          </a:p>
          <a:p>
            <a:pPr marL="0" indent="0">
              <a:buNone/>
            </a:pPr>
            <a:r>
              <a:rPr lang="fi-FI" dirty="0"/>
              <a:t>28.8.-3.9. 	Sieniviikko kannustaa liikkumaan</a:t>
            </a:r>
            <a:br>
              <a:rPr lang="fi-FI" dirty="0"/>
            </a:br>
            <a:r>
              <a:rPr lang="fi-FI" dirty="0"/>
              <a:t>		luonnossa</a:t>
            </a:r>
          </a:p>
          <a:p>
            <a:pPr marL="0" indent="0">
              <a:buNone/>
            </a:pPr>
            <a:r>
              <a:rPr lang="fi-FI" dirty="0"/>
              <a:t>Lokakuu 	Lokakuu on puurokuu</a:t>
            </a:r>
          </a:p>
          <a:p>
            <a:pPr marL="0" indent="0">
              <a:buNone/>
            </a:pPr>
            <a:endParaRPr lang="fi-FI" dirty="0"/>
          </a:p>
          <a:p>
            <a:pPr marL="0" indent="0">
              <a:buNone/>
            </a:pPr>
            <a:r>
              <a:rPr lang="fi-FI" dirty="0">
                <a:effectLst/>
                <a:latin typeface="Calibri" panose="020F0502020204030204" pitchFamily="34" charset="0"/>
                <a:ea typeface="Calibri" panose="020F0502020204030204" pitchFamily="34" charset="0"/>
                <a:cs typeface="Calibri" panose="020F0502020204030204" pitchFamily="34" charset="0"/>
              </a:rPr>
              <a:t>Käsityö- ja askartelutarvikkeiden vaihtotapahtuman yhdistys voi järjestää haluamaan ajankohtana.</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Kuvan paikkamerkki 15" descr="Kuva, joka sisältää kohteen henkilö, hattu, sisä, keltainen&#10;&#10;Kuvaus luotu automaattisesti">
            <a:extLst>
              <a:ext uri="{FF2B5EF4-FFF2-40B4-BE49-F238E27FC236}">
                <a16:creationId xmlns:a16="http://schemas.microsoft.com/office/drawing/2014/main" id="{5BFE6304-1CA2-E283-199E-5693A277918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210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C25E69-AA6B-479B-A44D-E5F5EBEAC5C7}"/>
              </a:ext>
            </a:extLst>
          </p:cNvPr>
          <p:cNvSpPr>
            <a:spLocks noGrp="1"/>
          </p:cNvSpPr>
          <p:nvPr>
            <p:ph type="title"/>
          </p:nvPr>
        </p:nvSpPr>
        <p:spPr>
          <a:xfrm>
            <a:off x="613610" y="365126"/>
            <a:ext cx="6605337" cy="1052708"/>
          </a:xfrm>
        </p:spPr>
        <p:txBody>
          <a:bodyPr/>
          <a:lstStyle/>
          <a:p>
            <a:r>
              <a:rPr lang="fi-FI" dirty="0"/>
              <a:t>Toimintasuunnitelmasta</a:t>
            </a:r>
          </a:p>
        </p:txBody>
      </p:sp>
      <p:sp>
        <p:nvSpPr>
          <p:cNvPr id="3" name="Sisällön paikkamerkki 2">
            <a:extLst>
              <a:ext uri="{FF2B5EF4-FFF2-40B4-BE49-F238E27FC236}">
                <a16:creationId xmlns:a16="http://schemas.microsoft.com/office/drawing/2014/main" id="{8AB13757-237A-46DC-82D4-7E62E0BFF61A}"/>
              </a:ext>
            </a:extLst>
          </p:cNvPr>
          <p:cNvSpPr>
            <a:spLocks noGrp="1"/>
          </p:cNvSpPr>
          <p:nvPr>
            <p:ph idx="1"/>
          </p:nvPr>
        </p:nvSpPr>
        <p:spPr>
          <a:xfrm>
            <a:off x="613610" y="1664413"/>
            <a:ext cx="6605335" cy="4512550"/>
          </a:xfrm>
        </p:spPr>
        <p:txBody>
          <a:bodyPr>
            <a:normAutofit lnSpcReduction="10000"/>
          </a:bodyPr>
          <a:lstStyle/>
          <a:p>
            <a:r>
              <a:rPr lang="fi-FI" sz="2000" dirty="0"/>
              <a:t>Marttaliiton yhdistyksille tekemää toimintasuunnitelmapohjaa voi käyttää sellaisenaan tai muokattuna.</a:t>
            </a:r>
          </a:p>
          <a:p>
            <a:pPr lvl="1"/>
            <a:r>
              <a:rPr lang="fi-FI" sz="2000" dirty="0"/>
              <a:t>Toimintasuunnitelmasta voi jättää sisältöjä pois yhdistyksen toimintakulttuuriin sopivalla tavalla. </a:t>
            </a:r>
          </a:p>
          <a:p>
            <a:pPr lvl="1"/>
            <a:r>
              <a:rPr lang="fi-FI" sz="2000" dirty="0"/>
              <a:t>Yhdistyksellä voi myös olla toimintaa, jota ei ole suunnitelmapohjassa ja jonka yhdistys itse lisää toimintasuunnitelmaansa. </a:t>
            </a:r>
          </a:p>
          <a:p>
            <a:r>
              <a:rPr lang="fi-FI" sz="2000" dirty="0"/>
              <a:t>Toimintasuunnitelma on tekstimuotoinen (</a:t>
            </a:r>
            <a:r>
              <a:rPr lang="fi-FI" sz="2000" dirty="0" err="1"/>
              <a:t>word</a:t>
            </a:r>
            <a:r>
              <a:rPr lang="fi-FI" sz="2000" dirty="0"/>
              <a:t>) ja siitä on tehty vuosikokouksia varten ppt-esitys. </a:t>
            </a:r>
          </a:p>
          <a:p>
            <a:pPr lvl="1"/>
            <a:r>
              <a:rPr lang="fi-FI" sz="2000" dirty="0"/>
              <a:t>Yhdistysten toimintasuunnitelmapohja (</a:t>
            </a:r>
            <a:r>
              <a:rPr lang="fi-FI" sz="2000" dirty="0" err="1"/>
              <a:t>word</a:t>
            </a:r>
            <a:r>
              <a:rPr lang="fi-FI" sz="2000" dirty="0"/>
              <a:t> ja ppt) löytyvät Martat.fi-sivuilta osoitteesta www.martat.fi/toiminnan-suunnittelu</a:t>
            </a:r>
          </a:p>
          <a:p>
            <a:pPr lvl="1"/>
            <a:r>
              <a:rPr lang="fi-FI" sz="2000" dirty="0"/>
              <a:t>Valtakunnallisten tapahtumien ohjeistukset löytyvät Yhdistyskanavasta www.martat.fi/toiminta </a:t>
            </a:r>
          </a:p>
          <a:p>
            <a:endParaRPr lang="fi-FI" dirty="0"/>
          </a:p>
        </p:txBody>
      </p:sp>
      <p:pic>
        <p:nvPicPr>
          <p:cNvPr id="7" name="Kuvan paikkamerkki 6" descr="Kuva, joka sisältää kohteen henkilö, pitäminen, seisominen, vihreä&#10;&#10;Kuvaus luotu automaattisesti">
            <a:extLst>
              <a:ext uri="{FF2B5EF4-FFF2-40B4-BE49-F238E27FC236}">
                <a16:creationId xmlns:a16="http://schemas.microsoft.com/office/drawing/2014/main" id="{D792840F-3747-CE5E-3029-3454788E61C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629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9A57B4-7EDB-4917-ADB3-7B985EF24CDC}"/>
              </a:ext>
            </a:extLst>
          </p:cNvPr>
          <p:cNvSpPr>
            <a:spLocks noGrp="1"/>
          </p:cNvSpPr>
          <p:nvPr>
            <p:ph type="title"/>
          </p:nvPr>
        </p:nvSpPr>
        <p:spPr>
          <a:xfrm>
            <a:off x="613610" y="365126"/>
            <a:ext cx="6605337" cy="1254124"/>
          </a:xfrm>
        </p:spPr>
        <p:txBody>
          <a:bodyPr>
            <a:normAutofit fontScale="90000"/>
          </a:bodyPr>
          <a:lstStyle/>
          <a:p>
            <a:r>
              <a:rPr lang="fi-FI"/>
              <a:t>Vuoden teema: Varaudutaan taidolla</a:t>
            </a:r>
          </a:p>
        </p:txBody>
      </p:sp>
      <p:sp>
        <p:nvSpPr>
          <p:cNvPr id="3" name="Sisällön paikkamerkki 2">
            <a:extLst>
              <a:ext uri="{FF2B5EF4-FFF2-40B4-BE49-F238E27FC236}">
                <a16:creationId xmlns:a16="http://schemas.microsoft.com/office/drawing/2014/main" id="{F938DEAB-8EA2-40D1-B0A2-1A3614008948}"/>
              </a:ext>
            </a:extLst>
          </p:cNvPr>
          <p:cNvSpPr>
            <a:spLocks noGrp="1"/>
          </p:cNvSpPr>
          <p:nvPr>
            <p:ph idx="1"/>
          </p:nvPr>
        </p:nvSpPr>
        <p:spPr>
          <a:xfrm>
            <a:off x="613610" y="1771651"/>
            <a:ext cx="6605335" cy="4405314"/>
          </a:xfrm>
        </p:spPr>
        <p:txBody>
          <a:bodyPr>
            <a:normAutofit fontScale="92500" lnSpcReduction="10000"/>
          </a:bodyPr>
          <a:lstStyle/>
          <a:p>
            <a:r>
              <a:rPr lang="fi-FI" sz="2400"/>
              <a:t>Varautuminen ja poikkeuksellisissa tilanteissa toimiminen edellyttää joustavuutta ja </a:t>
            </a:r>
            <a:r>
              <a:rPr lang="fi-FI" sz="2400" err="1"/>
              <a:t>resilienssiä</a:t>
            </a:r>
            <a:r>
              <a:rPr lang="fi-FI" sz="2400"/>
              <a:t> eli uusien ratkaisujen ja ajatusmallien käyttöönottoa sekä toiveikkuutta. </a:t>
            </a:r>
          </a:p>
          <a:p>
            <a:r>
              <a:rPr lang="fi-FI" sz="2400"/>
              <a:t>Ne kehittyvät varautumista edistäviä taitoja oppimalla. </a:t>
            </a:r>
          </a:p>
          <a:p>
            <a:r>
              <a:rPr lang="fi-FI" sz="2400"/>
              <a:t>Marttojen tärkein varautumistehtävä on omatoimisen varautumisen vahvistaminen ja arjen taitojen edistäminen – ja taitojen opettajina me olemme taitureita.  </a:t>
            </a:r>
          </a:p>
          <a:p>
            <a:r>
              <a:rPr lang="fi-FI" sz="2400"/>
              <a:t>Martoissa tehdään ja opitaan paljon asioita, jotka parantavat varautumiskykyä ja joustavuutta toimia muuttuvissa tilanteissa. Tehdään se yhdessä näkyväksi. </a:t>
            </a:r>
          </a:p>
          <a:p>
            <a:r>
              <a:rPr lang="fi-FI" sz="2400"/>
              <a:t>Martoilla tärkeä rooli myös ihmisten turvallisuuden tunteen ja pärjäämisen kokemuksen vahvistajana. </a:t>
            </a:r>
          </a:p>
        </p:txBody>
      </p:sp>
      <p:pic>
        <p:nvPicPr>
          <p:cNvPr id="7" name="Kuvan paikkamerkki 5" descr="Kuva, joka sisältää kohteen lumi, ulko, henkilö, pulkkailu&#10;&#10;Kuvaus luotu automaattisesti">
            <a:extLst>
              <a:ext uri="{FF2B5EF4-FFF2-40B4-BE49-F238E27FC236}">
                <a16:creationId xmlns:a16="http://schemas.microsoft.com/office/drawing/2014/main" id="{DA1F3728-4388-47D0-B500-57505FD0222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7519988" y="0"/>
            <a:ext cx="4672012" cy="6858000"/>
          </a:xfrm>
        </p:spPr>
      </p:pic>
    </p:spTree>
    <p:extLst>
      <p:ext uri="{BB962C8B-B14F-4D97-AF65-F5344CB8AC3E}">
        <p14:creationId xmlns:p14="http://schemas.microsoft.com/office/powerpoint/2010/main" val="281931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416B85-4032-40A0-8347-7FE290D36777}"/>
              </a:ext>
            </a:extLst>
          </p:cNvPr>
          <p:cNvSpPr>
            <a:spLocks noGrp="1"/>
          </p:cNvSpPr>
          <p:nvPr>
            <p:ph type="title"/>
          </p:nvPr>
        </p:nvSpPr>
        <p:spPr>
          <a:xfrm>
            <a:off x="613610" y="323850"/>
            <a:ext cx="10940215" cy="723900"/>
          </a:xfrm>
        </p:spPr>
        <p:txBody>
          <a:bodyPr>
            <a:normAutofit/>
          </a:bodyPr>
          <a:lstStyle/>
          <a:p>
            <a:r>
              <a:rPr lang="fi-FI" err="1"/>
              <a:t>Marttataidot</a:t>
            </a:r>
            <a:r>
              <a:rPr lang="fi-FI"/>
              <a:t> ovat varautumisen taitoja </a:t>
            </a:r>
          </a:p>
        </p:txBody>
      </p:sp>
      <p:graphicFrame>
        <p:nvGraphicFramePr>
          <p:cNvPr id="6" name="Sisällön paikkamerkki 5">
            <a:extLst>
              <a:ext uri="{FF2B5EF4-FFF2-40B4-BE49-F238E27FC236}">
                <a16:creationId xmlns:a16="http://schemas.microsoft.com/office/drawing/2014/main" id="{F4AD435F-51FF-4E98-8D4C-708EEBC0B5D3}"/>
              </a:ext>
            </a:extLst>
          </p:cNvPr>
          <p:cNvGraphicFramePr>
            <a:graphicFrameLocks noGrp="1"/>
          </p:cNvGraphicFramePr>
          <p:nvPr>
            <p:ph idx="1"/>
          </p:nvPr>
        </p:nvGraphicFramePr>
        <p:xfrm>
          <a:off x="613610" y="1166812"/>
          <a:ext cx="10472737" cy="260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Kaaviokuva 7">
            <a:extLst>
              <a:ext uri="{FF2B5EF4-FFF2-40B4-BE49-F238E27FC236}">
                <a16:creationId xmlns:a16="http://schemas.microsoft.com/office/drawing/2014/main" id="{A665D4B2-EFB8-4C8A-9879-CC386B7181FA}"/>
              </a:ext>
            </a:extLst>
          </p:cNvPr>
          <p:cNvGraphicFramePr/>
          <p:nvPr/>
        </p:nvGraphicFramePr>
        <p:xfrm>
          <a:off x="1598653" y="4205817"/>
          <a:ext cx="8502650" cy="22140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740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F7B9D7-2BFC-91B4-6111-958779CF9D57}"/>
              </a:ext>
            </a:extLst>
          </p:cNvPr>
          <p:cNvSpPr>
            <a:spLocks noGrp="1"/>
          </p:cNvSpPr>
          <p:nvPr>
            <p:ph type="title"/>
          </p:nvPr>
        </p:nvSpPr>
        <p:spPr>
          <a:xfrm>
            <a:off x="613610" y="365125"/>
            <a:ext cx="6605337" cy="906326"/>
          </a:xfrm>
        </p:spPr>
        <p:txBody>
          <a:bodyPr>
            <a:normAutofit/>
          </a:bodyPr>
          <a:lstStyle/>
          <a:p>
            <a:r>
              <a:rPr lang="fi-FI" sz="4300" dirty="0"/>
              <a:t>Innostavaa </a:t>
            </a:r>
            <a:r>
              <a:rPr lang="fi-FI" sz="4300" dirty="0" err="1"/>
              <a:t>marttatoimintaa</a:t>
            </a:r>
            <a:endParaRPr lang="fi-FI" sz="4300" dirty="0"/>
          </a:p>
        </p:txBody>
      </p:sp>
      <p:sp>
        <p:nvSpPr>
          <p:cNvPr id="3" name="Sisällön paikkamerkki 2">
            <a:extLst>
              <a:ext uri="{FF2B5EF4-FFF2-40B4-BE49-F238E27FC236}">
                <a16:creationId xmlns:a16="http://schemas.microsoft.com/office/drawing/2014/main" id="{5A7956A7-82A1-320C-4563-520EF38AC522}"/>
              </a:ext>
            </a:extLst>
          </p:cNvPr>
          <p:cNvSpPr>
            <a:spLocks noGrp="1"/>
          </p:cNvSpPr>
          <p:nvPr>
            <p:ph idx="1"/>
          </p:nvPr>
        </p:nvSpPr>
        <p:spPr>
          <a:xfrm>
            <a:off x="613610" y="1428206"/>
            <a:ext cx="6605335" cy="4748758"/>
          </a:xfrm>
        </p:spPr>
        <p:txBody>
          <a:bodyPr>
            <a:noAutofit/>
          </a:bodyPr>
          <a:lstStyle/>
          <a:p>
            <a:pPr marL="0" indent="0">
              <a:buNone/>
            </a:pPr>
            <a:r>
              <a:rPr lang="fi-FI" sz="1800" b="1" dirty="0"/>
              <a:t>Tavoitteet</a:t>
            </a:r>
          </a:p>
          <a:p>
            <a:r>
              <a:rPr lang="fi-FI" sz="1800" dirty="0"/>
              <a:t>Yhdistyksen jäsenyys koetaan kiinnostavaksi ja jäsentyytyväisyys vahvistuu. Mukaan tulee korona-aikaa enemmän uusia jäseniä.</a:t>
            </a:r>
          </a:p>
          <a:p>
            <a:r>
              <a:rPr lang="fi-FI" sz="1800" dirty="0"/>
              <a:t>Martat on mielekäs harrastus ja yhteisö, johon on helppo tulla mukaan. Jäsenten keski-ikä kääntyy laskuun.</a:t>
            </a:r>
          </a:p>
          <a:p>
            <a:r>
              <a:rPr lang="fi-FI" sz="1800" dirty="0"/>
              <a:t>Marttailu mahdollistaa erilaisia, vaikuttavia ja sisältölähtöisiä kohtaamisia. </a:t>
            </a:r>
          </a:p>
          <a:p>
            <a:r>
              <a:rPr lang="fi-FI" sz="1800" dirty="0"/>
              <a:t>Yhdistyksen toiminta on monipuolista ja toimintakalenterista löytyy innostavaa ja kiinnostavaa toimintaa kaikille jäsenille.  </a:t>
            </a:r>
          </a:p>
          <a:p>
            <a:r>
              <a:rPr lang="fi-FI" sz="1800" dirty="0"/>
              <a:t>Yhdistyksen toimintakulttuuri on avoin, vieraanvarainen ja yhdenvertaisuutta vaaliva. Jokaiselle löytyy oma tapa olla </a:t>
            </a:r>
            <a:r>
              <a:rPr lang="fi-FI" sz="1800" dirty="0" err="1"/>
              <a:t>martta</a:t>
            </a:r>
            <a:r>
              <a:rPr lang="fi-FI" sz="1800" dirty="0"/>
              <a:t>.  </a:t>
            </a:r>
          </a:p>
          <a:p>
            <a:r>
              <a:rPr lang="fi-FI" sz="1800" dirty="0"/>
              <a:t>Yhdistyksen toiminnassa opitaan yhdessä sekä siirretään osaamista ihmiseltä ja sukupolvelta toiselle. </a:t>
            </a:r>
          </a:p>
          <a:p>
            <a:r>
              <a:rPr lang="fi-FI" sz="1800" dirty="0"/>
              <a:t>Yhdistys huomioi toiminnassaan marttajärjestön strategian ja brändin sekä toimintavuoden yhteiset teemat ja tapahtumat. </a:t>
            </a:r>
          </a:p>
        </p:txBody>
      </p:sp>
      <p:pic>
        <p:nvPicPr>
          <p:cNvPr id="6" name="Kuvan paikkamerkki 5" descr="Kuva, joka sisältää kohteen henkilö, pöytä, kuppi, ateria&#10;&#10;Kuvaus luotu automaattisesti">
            <a:extLst>
              <a:ext uri="{FF2B5EF4-FFF2-40B4-BE49-F238E27FC236}">
                <a16:creationId xmlns:a16="http://schemas.microsoft.com/office/drawing/2014/main" id="{E8F31EB6-3380-FE55-5D73-4E03C471D51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658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ABE3D-9CAE-44CD-8A56-ADB2397C553D}"/>
              </a:ext>
            </a:extLst>
          </p:cNvPr>
          <p:cNvSpPr>
            <a:spLocks noGrp="1"/>
          </p:cNvSpPr>
          <p:nvPr>
            <p:ph type="title"/>
          </p:nvPr>
        </p:nvSpPr>
        <p:spPr>
          <a:xfrm>
            <a:off x="613610" y="365125"/>
            <a:ext cx="6605337" cy="1330325"/>
          </a:xfrm>
        </p:spPr>
        <p:txBody>
          <a:bodyPr/>
          <a:lstStyle/>
          <a:p>
            <a:r>
              <a:rPr lang="fi-FI"/>
              <a:t>Maailman suurin marttailta juhlii Martat-lehteä 31.1.</a:t>
            </a:r>
          </a:p>
        </p:txBody>
      </p:sp>
      <p:sp>
        <p:nvSpPr>
          <p:cNvPr id="3" name="Sisällön paikkamerkki 2">
            <a:extLst>
              <a:ext uri="{FF2B5EF4-FFF2-40B4-BE49-F238E27FC236}">
                <a16:creationId xmlns:a16="http://schemas.microsoft.com/office/drawing/2014/main" id="{25168733-03D8-4E31-9262-31458D63BD02}"/>
              </a:ext>
            </a:extLst>
          </p:cNvPr>
          <p:cNvSpPr>
            <a:spLocks noGrp="1"/>
          </p:cNvSpPr>
          <p:nvPr>
            <p:ph idx="1"/>
          </p:nvPr>
        </p:nvSpPr>
        <p:spPr>
          <a:xfrm>
            <a:off x="613610" y="2057399"/>
            <a:ext cx="6605335" cy="4119563"/>
          </a:xfrm>
        </p:spPr>
        <p:txBody>
          <a:bodyPr vert="horz" lIns="91440" tIns="45720" rIns="91440" bIns="45720" rtlCol="0" anchor="t">
            <a:normAutofit fontScale="70000" lnSpcReduction="20000"/>
          </a:bodyPr>
          <a:lstStyle/>
          <a:p>
            <a:r>
              <a:rPr lang="fi-FI" sz="2800" dirty="0">
                <a:ea typeface="Calibri" panose="020F0502020204030204" pitchFamily="34" charset="0"/>
                <a:cs typeface="Times New Roman"/>
              </a:rPr>
              <a:t>Martat kokoontuvat samaan aikaan eri puolilla Suomea juhlimaan 120 vuotta täyttävää jäsenlehteämme sen ensimmäisen päätoimittajan Alli Nissisen nimipäivänä. </a:t>
            </a:r>
          </a:p>
          <a:p>
            <a:r>
              <a:rPr lang="fi-FI" sz="2800" dirty="0">
                <a:ea typeface="Calibri" panose="020F0502020204030204" pitchFamily="34" charset="0"/>
                <a:cs typeface="Times New Roman"/>
              </a:rPr>
              <a:t>Vuonna 1903 säännöllisesti ilmestymään alkanut Emäntälehti sai myöhemmin nimekseen Martat. </a:t>
            </a:r>
          </a:p>
          <a:p>
            <a:r>
              <a:rPr lang="fi-FI" sz="2800" dirty="0">
                <a:ea typeface="Calibri" panose="020F0502020204030204" pitchFamily="34" charset="0"/>
                <a:cs typeface="Times New Roman"/>
              </a:rPr>
              <a:t>Marttaliitto kutsuu kaikki yhdistykset ja piirit mukaan Maailman suurimman </a:t>
            </a:r>
            <a:r>
              <a:rPr lang="fi-FI" sz="2800" dirty="0" err="1">
                <a:ea typeface="Calibri" panose="020F0502020204030204" pitchFamily="34" charset="0"/>
                <a:cs typeface="Times New Roman"/>
              </a:rPr>
              <a:t>marttaillan</a:t>
            </a:r>
            <a:r>
              <a:rPr lang="fi-FI" sz="2800" dirty="0">
                <a:ea typeface="Calibri" panose="020F0502020204030204" pitchFamily="34" charset="0"/>
                <a:cs typeface="Times New Roman"/>
              </a:rPr>
              <a:t> toteutukseen. </a:t>
            </a:r>
          </a:p>
          <a:p>
            <a:r>
              <a:rPr lang="fi-FI" sz="2800" dirty="0">
                <a:ea typeface="Calibri" panose="020F0502020204030204" pitchFamily="34" charset="0"/>
                <a:cs typeface="Times New Roman"/>
              </a:rPr>
              <a:t>Marttaliitto tuottaa </a:t>
            </a:r>
            <a:r>
              <a:rPr lang="fi-FI" sz="2800" dirty="0" err="1">
                <a:ea typeface="Calibri" panose="020F0502020204030204" pitchFamily="34" charset="0"/>
                <a:cs typeface="Times New Roman"/>
              </a:rPr>
              <a:t>marttailtaan</a:t>
            </a:r>
            <a:r>
              <a:rPr lang="fi-FI" sz="2800" dirty="0">
                <a:ea typeface="Calibri" panose="020F0502020204030204" pitchFamily="34" charset="0"/>
                <a:cs typeface="Times New Roman"/>
              </a:rPr>
              <a:t> materiaalin, jossa on yhteisen ohjelman toteutukseen tarvittavat toimintaohjeet, tarjoiluehdotus sekä vinkkejä illan järjestämiseen. </a:t>
            </a:r>
          </a:p>
          <a:p>
            <a:r>
              <a:rPr lang="fi-FI" sz="2800" dirty="0">
                <a:ea typeface="Calibri" panose="020F0502020204030204" pitchFamily="34" charset="0"/>
                <a:cs typeface="Times New Roman"/>
              </a:rPr>
              <a:t>Jokainen marttayhdistys voi muokata </a:t>
            </a:r>
            <a:r>
              <a:rPr lang="fi-FI" sz="2800" dirty="0" err="1">
                <a:ea typeface="Calibri" panose="020F0502020204030204" pitchFamily="34" charset="0"/>
                <a:cs typeface="Times New Roman"/>
              </a:rPr>
              <a:t>marttaillasta</a:t>
            </a:r>
            <a:r>
              <a:rPr lang="fi-FI" sz="2800" dirty="0">
                <a:ea typeface="Calibri" panose="020F0502020204030204" pitchFamily="34" charset="0"/>
                <a:cs typeface="Times New Roman"/>
              </a:rPr>
              <a:t> itselleen sopivan. </a:t>
            </a:r>
          </a:p>
          <a:p>
            <a:r>
              <a:rPr lang="fi-FI" sz="2800" dirty="0" err="1">
                <a:ea typeface="Calibri" panose="020F0502020204030204" pitchFamily="34" charset="0"/>
                <a:cs typeface="Times New Roman"/>
              </a:rPr>
              <a:t>Marttaillan</a:t>
            </a:r>
            <a:r>
              <a:rPr lang="fi-FI" sz="2800" dirty="0">
                <a:ea typeface="Calibri" panose="020F0502020204030204" pitchFamily="34" charset="0"/>
                <a:cs typeface="Times New Roman"/>
              </a:rPr>
              <a:t> voi myös järjestää yhdessä jonkin toisen tai useamman marttayhdistyksen kanssa.</a:t>
            </a:r>
          </a:p>
        </p:txBody>
      </p:sp>
      <p:pic>
        <p:nvPicPr>
          <p:cNvPr id="10" name="Kuvan paikkamerkki 9" descr="Kuva, joka sisältää kohteen teksti&#10;&#10;Kuvaus luotu automaattisesti">
            <a:extLst>
              <a:ext uri="{FF2B5EF4-FFF2-40B4-BE49-F238E27FC236}">
                <a16:creationId xmlns:a16="http://schemas.microsoft.com/office/drawing/2014/main" id="{3BC7840D-4F1F-4CA7-8337-C8D10847F26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663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F86D59-1C71-465F-B7D8-CF54A93BB4C4}"/>
              </a:ext>
            </a:extLst>
          </p:cNvPr>
          <p:cNvSpPr>
            <a:spLocks noGrp="1"/>
          </p:cNvSpPr>
          <p:nvPr>
            <p:ph type="title"/>
          </p:nvPr>
        </p:nvSpPr>
        <p:spPr>
          <a:xfrm>
            <a:off x="613610" y="365125"/>
            <a:ext cx="6605337" cy="1282699"/>
          </a:xfrm>
        </p:spPr>
        <p:txBody>
          <a:bodyPr>
            <a:normAutofit fontScale="90000"/>
          </a:bodyPr>
          <a:lstStyle/>
          <a:p>
            <a:r>
              <a:rPr lang="fi-FI" err="1"/>
              <a:t>Marttailuviikon</a:t>
            </a:r>
            <a:r>
              <a:rPr lang="fi-FI"/>
              <a:t> 17.-23.4. teemana kotivara</a:t>
            </a:r>
          </a:p>
        </p:txBody>
      </p:sp>
      <p:sp>
        <p:nvSpPr>
          <p:cNvPr id="3" name="Sisällön paikkamerkki 2">
            <a:extLst>
              <a:ext uri="{FF2B5EF4-FFF2-40B4-BE49-F238E27FC236}">
                <a16:creationId xmlns:a16="http://schemas.microsoft.com/office/drawing/2014/main" id="{0561BAEE-0B26-4DDD-8CD7-7C51296B0138}"/>
              </a:ext>
            </a:extLst>
          </p:cNvPr>
          <p:cNvSpPr>
            <a:spLocks noGrp="1"/>
          </p:cNvSpPr>
          <p:nvPr>
            <p:ph idx="1"/>
          </p:nvPr>
        </p:nvSpPr>
        <p:spPr>
          <a:xfrm>
            <a:off x="613610" y="1790700"/>
            <a:ext cx="6605335" cy="4386263"/>
          </a:xfrm>
        </p:spPr>
        <p:txBody>
          <a:bodyPr>
            <a:noAutofit/>
          </a:bodyPr>
          <a:lstStyle/>
          <a:p>
            <a:r>
              <a:rPr lang="fi-FI" sz="2000" dirty="0" err="1"/>
              <a:t>Marttailuviikosta</a:t>
            </a:r>
            <a:r>
              <a:rPr lang="fi-FI" sz="2000" dirty="0"/>
              <a:t> on tullut perinne, jonka aikana Martat näkyvät ja kuuluvat eri puolilla Suomea. </a:t>
            </a:r>
          </a:p>
          <a:p>
            <a:r>
              <a:rPr lang="fi-FI" sz="2000" dirty="0"/>
              <a:t>Viikon tavoitteena on lisätä tietoa ja ymmärrystä kotivarasta, sen sisällöstä ja siitä, miksi kotivaraa tarvitaan. Annamme konkreettisia esimerkkejä ja neuvoja, joilla varaudutaan arkipäivän poikkeustiloihin.</a:t>
            </a:r>
          </a:p>
          <a:p>
            <a:r>
              <a:rPr lang="fi-FI" sz="2000" dirty="0"/>
              <a:t>Neuvomme kotivarasta ja 72 tunnin varautumissuosituksesta. Häiriötilanteen yllättäessä kotona tulee pärjätä itsenäisesti vähintään kolme vuorokautta niin, että on esimerkiksi riittävä määrä ruokaa ja lääkkeitä. On tärkeää tuntea myös muut omatoimisen varautumisen perusteet, kuten mistä häiriötilanteissa saa oikeaa tietoa. </a:t>
            </a:r>
          </a:p>
          <a:p>
            <a:r>
              <a:rPr lang="fi-FI" sz="2000" dirty="0" err="1"/>
              <a:t>Marttailuviikolla</a:t>
            </a:r>
            <a:r>
              <a:rPr lang="fi-FI" sz="2000" dirty="0"/>
              <a:t> yhdistykset, piirit ja vapaaehtoiset </a:t>
            </a:r>
            <a:r>
              <a:rPr lang="fi-FI" sz="2000" dirty="0" err="1"/>
              <a:t>martat</a:t>
            </a:r>
            <a:r>
              <a:rPr lang="fi-FI" sz="2000" dirty="0"/>
              <a:t> järjestävät yleisötapahtumia ja </a:t>
            </a:r>
            <a:r>
              <a:rPr lang="fi-FI" sz="2000" dirty="0" err="1"/>
              <a:t>marttailtoja</a:t>
            </a:r>
            <a:r>
              <a:rPr lang="fi-FI" sz="2000" dirty="0"/>
              <a:t>.</a:t>
            </a:r>
          </a:p>
        </p:txBody>
      </p:sp>
      <p:pic>
        <p:nvPicPr>
          <p:cNvPr id="8" name="Kuvan paikkamerkki 7" descr="Kuva, joka sisältää kohteen ruoka, astia, erilainen, lajike&#10;&#10;Kuvaus luotu automaattisesti">
            <a:extLst>
              <a:ext uri="{FF2B5EF4-FFF2-40B4-BE49-F238E27FC236}">
                <a16:creationId xmlns:a16="http://schemas.microsoft.com/office/drawing/2014/main" id="{5CD43673-8D9D-484E-99ED-892408DE4A0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451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A52845-AD92-489F-B06C-7080F45F1A26}"/>
              </a:ext>
            </a:extLst>
          </p:cNvPr>
          <p:cNvSpPr>
            <a:spLocks noGrp="1"/>
          </p:cNvSpPr>
          <p:nvPr>
            <p:ph type="title"/>
          </p:nvPr>
        </p:nvSpPr>
        <p:spPr/>
        <p:txBody>
          <a:bodyPr>
            <a:normAutofit fontScale="90000"/>
          </a:bodyPr>
          <a:lstStyle/>
          <a:p>
            <a:r>
              <a:rPr lang="fi-FI"/>
              <a:t>Valtakunnallinen sienipäivä ja sieniviikko kannustavat liikkumaan luonnossa</a:t>
            </a:r>
          </a:p>
        </p:txBody>
      </p:sp>
      <p:sp>
        <p:nvSpPr>
          <p:cNvPr id="3" name="Sisällön paikkamerkki 2">
            <a:extLst>
              <a:ext uri="{FF2B5EF4-FFF2-40B4-BE49-F238E27FC236}">
                <a16:creationId xmlns:a16="http://schemas.microsoft.com/office/drawing/2014/main" id="{CBE4E472-FBE2-458C-B586-CFE76B33B224}"/>
              </a:ext>
            </a:extLst>
          </p:cNvPr>
          <p:cNvSpPr>
            <a:spLocks noGrp="1"/>
          </p:cNvSpPr>
          <p:nvPr>
            <p:ph idx="1"/>
          </p:nvPr>
        </p:nvSpPr>
        <p:spPr>
          <a:xfrm>
            <a:off x="613611" y="3000375"/>
            <a:ext cx="5173579" cy="3176588"/>
          </a:xfrm>
        </p:spPr>
        <p:txBody>
          <a:bodyPr>
            <a:normAutofit fontScale="92500"/>
          </a:bodyPr>
          <a:lstStyle/>
          <a:p>
            <a:r>
              <a:rPr lang="fi-FI" dirty="0"/>
              <a:t>Marttojen valtakunnallinen sienipäivä on 26.8. ja sieniviikko 27.8.-3.9. </a:t>
            </a:r>
          </a:p>
          <a:p>
            <a:r>
              <a:rPr lang="fi-FI" dirty="0"/>
              <a:t>Viikon aikana järjestetään tapahtumia ja neuvontaa eri puolilla Suomea.</a:t>
            </a:r>
          </a:p>
          <a:p>
            <a:r>
              <a:rPr lang="fi-FI" dirty="0"/>
              <a:t>Sieniviikolla kannustamme ja opastamme liikkumaan luonnossa ja muistutamme jokamiehen oikeuksista.</a:t>
            </a:r>
          </a:p>
        </p:txBody>
      </p:sp>
      <p:pic>
        <p:nvPicPr>
          <p:cNvPr id="13" name="Kuvan paikkamerkki 12" descr="Kuva, joka sisältää kohteen sieni&#10;&#10;Kuvaus luotu automaattisesti">
            <a:extLst>
              <a:ext uri="{FF2B5EF4-FFF2-40B4-BE49-F238E27FC236}">
                <a16:creationId xmlns:a16="http://schemas.microsoft.com/office/drawing/2014/main" id="{116DC39A-8D0E-4A07-9DE9-6C104FF0A7B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1" name="Kuvan paikkamerkki 10" descr="Kuva, joka sisältää kohteen teksti&#10;&#10;Kuvaus luotu automaattisesti">
            <a:extLst>
              <a:ext uri="{FF2B5EF4-FFF2-40B4-BE49-F238E27FC236}">
                <a16:creationId xmlns:a16="http://schemas.microsoft.com/office/drawing/2014/main" id="{06BA3449-E669-4A78-BE44-9D56CC03620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Kuvan paikkamerkki 14" descr="Kuva, joka sisältää kohteen puu, ruoho, ulko, henkilö&#10;&#10;Kuvaus luotu automaattisesti">
            <a:extLst>
              <a:ext uri="{FF2B5EF4-FFF2-40B4-BE49-F238E27FC236}">
                <a16:creationId xmlns:a16="http://schemas.microsoft.com/office/drawing/2014/main" id="{98BA3CB1-1B32-413E-B183-DD7623280F57}"/>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7" name="Kuvan paikkamerkki 6" descr="Kuva, joka sisältää kohteen ruoho, ulko, taivas, henkilö&#10;&#10;Kuvaus luotu automaattisesti">
            <a:extLst>
              <a:ext uri="{FF2B5EF4-FFF2-40B4-BE49-F238E27FC236}">
                <a16:creationId xmlns:a16="http://schemas.microsoft.com/office/drawing/2014/main" id="{FB688F97-B0B1-C4C1-E69B-71F87D871152}"/>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1775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954C4-4BD8-4F57-B76E-40B9A3F50612}"/>
              </a:ext>
            </a:extLst>
          </p:cNvPr>
          <p:cNvSpPr>
            <a:spLocks noGrp="1"/>
          </p:cNvSpPr>
          <p:nvPr>
            <p:ph type="title"/>
          </p:nvPr>
        </p:nvSpPr>
        <p:spPr>
          <a:xfrm>
            <a:off x="613610" y="365126"/>
            <a:ext cx="6605337" cy="1168400"/>
          </a:xfrm>
        </p:spPr>
        <p:txBody>
          <a:bodyPr/>
          <a:lstStyle/>
          <a:p>
            <a:r>
              <a:rPr lang="fi-FI"/>
              <a:t>Lokakuu on puurokuu</a:t>
            </a:r>
          </a:p>
        </p:txBody>
      </p:sp>
      <p:sp>
        <p:nvSpPr>
          <p:cNvPr id="3" name="Sisällön paikkamerkki 2">
            <a:extLst>
              <a:ext uri="{FF2B5EF4-FFF2-40B4-BE49-F238E27FC236}">
                <a16:creationId xmlns:a16="http://schemas.microsoft.com/office/drawing/2014/main" id="{1F1EE514-44C6-4816-BB2B-4125D1DFFDA1}"/>
              </a:ext>
            </a:extLst>
          </p:cNvPr>
          <p:cNvSpPr>
            <a:spLocks noGrp="1"/>
          </p:cNvSpPr>
          <p:nvPr>
            <p:ph idx="1"/>
          </p:nvPr>
        </p:nvSpPr>
        <p:spPr>
          <a:xfrm>
            <a:off x="613610" y="2000250"/>
            <a:ext cx="6605335" cy="4176713"/>
          </a:xfrm>
        </p:spPr>
        <p:txBody>
          <a:bodyPr>
            <a:normAutofit lnSpcReduction="10000"/>
          </a:bodyPr>
          <a:lstStyle/>
          <a:p>
            <a:r>
              <a:rPr lang="fi-FI" sz="2400" dirty="0"/>
              <a:t>Lokakuussa marttayhdistyksissä tempaistaan  kansainvälisten hankkeidemme puolesta. </a:t>
            </a:r>
          </a:p>
          <a:p>
            <a:r>
              <a:rPr lang="fi-FI" sz="2400" dirty="0"/>
              <a:t>Toimimme köyhien, vammaisten, syrjäseudulla asuvien ja vähän koulutettujen tyttöjen ja naisten kanssa Malawissa, Etiopiassa ja Sambiassa.</a:t>
            </a:r>
          </a:p>
          <a:p>
            <a:r>
              <a:rPr lang="fi-FI" sz="2400" dirty="0"/>
              <a:t>Yksi varainkeruun muoto on keittää puuroja ja myydä niitä torilla, seurakunnan tiloissa tai kauppakeskuksessa. </a:t>
            </a:r>
          </a:p>
          <a:p>
            <a:r>
              <a:rPr lang="fi-FI" sz="2400" dirty="0"/>
              <a:t>Yhdistys voi järjestää oman puuroillan, keskustella kansainvälisten hankkeiden kuulumisista ja kerätä jäseniltä osallistumismaksun Marttojen kehitysyhteistyölle.</a:t>
            </a:r>
          </a:p>
        </p:txBody>
      </p:sp>
      <p:pic>
        <p:nvPicPr>
          <p:cNvPr id="20" name="Kuvan paikkamerkki 19" descr="Kuva, joka sisältää kohteen sisä, henkilö&#10;&#10;Kuvaus luotu automaattisesti">
            <a:extLst>
              <a:ext uri="{FF2B5EF4-FFF2-40B4-BE49-F238E27FC236}">
                <a16:creationId xmlns:a16="http://schemas.microsoft.com/office/drawing/2014/main" id="{20688668-C0F7-F561-37A8-0CC7165DFAB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08970785"/>
      </p:ext>
    </p:extLst>
  </p:cSld>
  <p:clrMapOvr>
    <a:masterClrMapping/>
  </p:clrMapOvr>
</p:sld>
</file>

<file path=ppt/theme/theme1.xml><?xml version="1.0" encoding="utf-8"?>
<a:theme xmlns:a="http://schemas.openxmlformats.org/drawingml/2006/main" name="Martat 2021 blanko esityspohja (testaukseen - Päivitetty 1.1.)">
  <a:themeElements>
    <a:clrScheme name="Martat - värit">
      <a:dk1>
        <a:sysClr val="windowText" lastClr="000000"/>
      </a:dk1>
      <a:lt1>
        <a:sysClr val="window" lastClr="FFFFFF"/>
      </a:lt1>
      <a:dk2>
        <a:srgbClr val="44546A"/>
      </a:dk2>
      <a:lt2>
        <a:srgbClr val="E9E8E4"/>
      </a:lt2>
      <a:accent1>
        <a:srgbClr val="286FB7"/>
      </a:accent1>
      <a:accent2>
        <a:srgbClr val="FF6319"/>
      </a:accent2>
      <a:accent3>
        <a:srgbClr val="EFC2E1"/>
      </a:accent3>
      <a:accent4>
        <a:srgbClr val="FECB00"/>
      </a:accent4>
      <a:accent5>
        <a:srgbClr val="99D6EA"/>
      </a:accent5>
      <a:accent6>
        <a:srgbClr val="00985F"/>
      </a:accent6>
      <a:hlink>
        <a:srgbClr val="286FB7"/>
      </a:hlink>
      <a:folHlink>
        <a:srgbClr val="FF631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t 2021 blanko esityspohja (testaukseen - Päivitetty 1.1.)" id="{5D7D2DC6-5C5A-4387-A531-2D8A8EFD0AAC}" vid="{6383C745-4F10-4705-B99D-D541E0A5FB34}"/>
    </a:ext>
  </a:extLst>
</a:theme>
</file>

<file path=docProps/app.xml><?xml version="1.0" encoding="utf-8"?>
<Properties xmlns="http://schemas.openxmlformats.org/officeDocument/2006/extended-properties" xmlns:vt="http://schemas.openxmlformats.org/officeDocument/2006/docPropsVTypes">
  <Template>Martat blanko esityspohja Power Point 2021 ohje</Template>
  <TotalTime>2988</TotalTime>
  <Words>1047</Words>
  <Application>Microsoft Office PowerPoint</Application>
  <PresentationFormat>Laajakuva</PresentationFormat>
  <Paragraphs>105</Paragraphs>
  <Slides>15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Calibri</vt:lpstr>
      <vt:lpstr>Times New Roman</vt:lpstr>
      <vt:lpstr>Martat 2021 blanko esityspohja (testaukseen - Päivitetty 1.1.)</vt:lpstr>
      <vt:lpstr>Toiminta-suunnitelma  2023</vt:lpstr>
      <vt:lpstr>Toimintasuunnitelmasta</vt:lpstr>
      <vt:lpstr>Vuoden teema: Varaudutaan taidolla</vt:lpstr>
      <vt:lpstr>Marttataidot ovat varautumisen taitoja </vt:lpstr>
      <vt:lpstr>Innostavaa marttatoimintaa</vt:lpstr>
      <vt:lpstr>Maailman suurin marttailta juhlii Martat-lehteä 31.1.</vt:lpstr>
      <vt:lpstr>Marttailuviikon 17.-23.4. teemana kotivara</vt:lpstr>
      <vt:lpstr>Valtakunnallinen sienipäivä ja sieniviikko kannustavat liikkumaan luonnossa</vt:lpstr>
      <vt:lpstr>Lokakuu on puurokuu</vt:lpstr>
      <vt:lpstr>Materiaalit luovasti ja kestävästi käyttöön</vt:lpstr>
      <vt:lpstr>Ideoita marttailtoihin</vt:lpstr>
      <vt:lpstr>Elinikäistä oppimista, uusia tietoja ja taitoja</vt:lpstr>
      <vt:lpstr>Martoissa korostuu yhdessä tekemisen ilo</vt:lpstr>
      <vt:lpstr>Ketjukoulutukset 2023</vt:lpstr>
      <vt:lpstr>Tapahtumakalenteri 2023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nimi</dc:title>
  <dc:creator>Joonas Jylhä</dc:creator>
  <cp:lastModifiedBy>Reija Salovaara</cp:lastModifiedBy>
  <cp:revision>27</cp:revision>
  <dcterms:created xsi:type="dcterms:W3CDTF">2020-10-26T05:34:20Z</dcterms:created>
  <dcterms:modified xsi:type="dcterms:W3CDTF">2022-06-21T07:57:35Z</dcterms:modified>
</cp:coreProperties>
</file>