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16" r:id="rId6"/>
    <p:sldId id="1039" r:id="rId7"/>
    <p:sldId id="1040" r:id="rId8"/>
    <p:sldId id="1041" r:id="rId9"/>
    <p:sldId id="1042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7DF31383-DA0B-4A5A-92DA-AEE84AB16382}"/>
    <pc:docChg chg="modSld">
      <pc:chgData name="Anna-Maija Palosuo" userId="45bb2426-d2dd-45b3-be83-e57c6d4e8773" providerId="ADAL" clId="{7DF31383-DA0B-4A5A-92DA-AEE84AB16382}" dt="2022-09-09T12:26:07.284" v="129" actId="207"/>
      <pc:docMkLst>
        <pc:docMk/>
      </pc:docMkLst>
      <pc:sldChg chg="modSp mod">
        <pc:chgData name="Anna-Maija Palosuo" userId="45bb2426-d2dd-45b3-be83-e57c6d4e8773" providerId="ADAL" clId="{7DF31383-DA0B-4A5A-92DA-AEE84AB16382}" dt="2022-09-09T12:26:07.284" v="129" actId="207"/>
        <pc:sldMkLst>
          <pc:docMk/>
          <pc:sldMk cId="2006484938" sldId="1016"/>
        </pc:sldMkLst>
        <pc:spChg chg="mod">
          <ac:chgData name="Anna-Maija Palosuo" userId="45bb2426-d2dd-45b3-be83-e57c6d4e8773" providerId="ADAL" clId="{7DF31383-DA0B-4A5A-92DA-AEE84AB16382}" dt="2022-09-09T12:25:30.870" v="14" actId="20577"/>
          <ac:spMkLst>
            <pc:docMk/>
            <pc:sldMk cId="2006484938" sldId="1016"/>
            <ac:spMk id="2" creationId="{B6549282-4828-4E7B-8A88-615212B0F3AC}"/>
          </ac:spMkLst>
        </pc:spChg>
        <pc:spChg chg="mod">
          <ac:chgData name="Anna-Maija Palosuo" userId="45bb2426-d2dd-45b3-be83-e57c6d4e8773" providerId="ADAL" clId="{7DF31383-DA0B-4A5A-92DA-AEE84AB16382}" dt="2022-09-09T12:26:07.284" v="129" actId="207"/>
          <ac:spMkLst>
            <pc:docMk/>
            <pc:sldMk cId="2006484938" sldId="1016"/>
            <ac:spMk id="3" creationId="{A6CABD8A-A26B-471A-8AD5-351F47D2DACA}"/>
          </ac:spMkLst>
        </pc:spChg>
      </pc:sldChg>
      <pc:sldChg chg="modSp mod">
        <pc:chgData name="Anna-Maija Palosuo" userId="45bb2426-d2dd-45b3-be83-e57c6d4e8773" providerId="ADAL" clId="{7DF31383-DA0B-4A5A-92DA-AEE84AB16382}" dt="2022-09-09T12:25:08.126" v="6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7DF31383-DA0B-4A5A-92DA-AEE84AB16382}" dt="2022-09-09T12:25:08.126" v="6" actId="20577"/>
          <ac:spMkLst>
            <pc:docMk/>
            <pc:sldMk cId="2327335060" sldId="1017"/>
            <ac:spMk id="4" creationId="{85F9B4B2-0528-425B-9B2A-CD8BFBA5A0F8}"/>
          </ac:spMkLst>
        </pc:spChg>
      </pc:sldChg>
    </pc:docChg>
  </pc:docChgLst>
  <pc:docChgLst>
    <pc:chgData name="Anna-Maija Palosuo" userId="45bb2426-d2dd-45b3-be83-e57c6d4e8773" providerId="ADAL" clId="{F395F895-023E-40F5-B57B-51DF6A8189C0}"/>
    <pc:docChg chg="custSel modSld">
      <pc:chgData name="Anna-Maija Palosuo" userId="45bb2426-d2dd-45b3-be83-e57c6d4e8773" providerId="ADAL" clId="{F395F895-023E-40F5-B57B-51DF6A8189C0}" dt="2022-08-24T09:54:49.600" v="435" actId="27636"/>
      <pc:docMkLst>
        <pc:docMk/>
      </pc:docMkLst>
      <pc:sldChg chg="modSp mod">
        <pc:chgData name="Anna-Maija Palosuo" userId="45bb2426-d2dd-45b3-be83-e57c6d4e8773" providerId="ADAL" clId="{F395F895-023E-40F5-B57B-51DF6A8189C0}" dt="2022-08-24T09:54:49.600" v="435" actId="27636"/>
        <pc:sldMkLst>
          <pc:docMk/>
          <pc:sldMk cId="2006484938" sldId="1016"/>
        </pc:sldMkLst>
        <pc:spChg chg="mod">
          <ac:chgData name="Anna-Maija Palosuo" userId="45bb2426-d2dd-45b3-be83-e57c6d4e8773" providerId="ADAL" clId="{F395F895-023E-40F5-B57B-51DF6A8189C0}" dt="2022-08-24T09:24:20.482" v="23" actId="207"/>
          <ac:spMkLst>
            <pc:docMk/>
            <pc:sldMk cId="2006484938" sldId="1016"/>
            <ac:spMk id="2" creationId="{B6549282-4828-4E7B-8A88-615212B0F3AC}"/>
          </ac:spMkLst>
        </pc:spChg>
        <pc:spChg chg="mod">
          <ac:chgData name="Anna-Maija Palosuo" userId="45bb2426-d2dd-45b3-be83-e57c6d4e8773" providerId="ADAL" clId="{F395F895-023E-40F5-B57B-51DF6A8189C0}" dt="2022-08-24T09:54:49.600" v="435" actId="27636"/>
          <ac:spMkLst>
            <pc:docMk/>
            <pc:sldMk cId="2006484938" sldId="1016"/>
            <ac:spMk id="3" creationId="{A6CABD8A-A26B-471A-8AD5-351F47D2DACA}"/>
          </ac:spMkLst>
        </pc:spChg>
      </pc:sldChg>
      <pc:sldChg chg="modSp mod">
        <pc:chgData name="Anna-Maija Palosuo" userId="45bb2426-d2dd-45b3-be83-e57c6d4e8773" providerId="ADAL" clId="{F395F895-023E-40F5-B57B-51DF6A8189C0}" dt="2022-08-24T09:25:55.337" v="164" actId="20577"/>
        <pc:sldMkLst>
          <pc:docMk/>
          <pc:sldMk cId="2559831570" sldId="1039"/>
        </pc:sldMkLst>
        <pc:spChg chg="mod">
          <ac:chgData name="Anna-Maija Palosuo" userId="45bb2426-d2dd-45b3-be83-e57c6d4e8773" providerId="ADAL" clId="{F395F895-023E-40F5-B57B-51DF6A8189C0}" dt="2022-08-24T09:25:55.337" v="164" actId="20577"/>
          <ac:spMkLst>
            <pc:docMk/>
            <pc:sldMk cId="2559831570" sldId="1039"/>
            <ac:spMk id="10" creationId="{4A15A8EB-59C0-2B70-3C0D-5013C48276C5}"/>
          </ac:spMkLst>
        </pc:spChg>
      </pc:sldChg>
      <pc:sldChg chg="addSp delSp modSp mod">
        <pc:chgData name="Anna-Maija Palosuo" userId="45bb2426-d2dd-45b3-be83-e57c6d4e8773" providerId="ADAL" clId="{F395F895-023E-40F5-B57B-51DF6A8189C0}" dt="2022-08-24T09:35:58.984" v="271" actId="14100"/>
        <pc:sldMkLst>
          <pc:docMk/>
          <pc:sldMk cId="3239366969" sldId="1040"/>
        </pc:sldMkLst>
        <pc:spChg chg="mod">
          <ac:chgData name="Anna-Maija Palosuo" userId="45bb2426-d2dd-45b3-be83-e57c6d4e8773" providerId="ADAL" clId="{F395F895-023E-40F5-B57B-51DF6A8189C0}" dt="2022-08-24T09:35:58.984" v="271" actId="14100"/>
          <ac:spMkLst>
            <pc:docMk/>
            <pc:sldMk cId="3239366969" sldId="1040"/>
            <ac:spMk id="24" creationId="{411C3F05-866E-C884-582A-13C51BC49125}"/>
          </ac:spMkLst>
        </pc:spChg>
        <pc:picChg chg="add mod ord">
          <ac:chgData name="Anna-Maija Palosuo" userId="45bb2426-d2dd-45b3-be83-e57c6d4e8773" providerId="ADAL" clId="{F395F895-023E-40F5-B57B-51DF6A8189C0}" dt="2022-08-24T09:28:17.933" v="172" actId="167"/>
          <ac:picMkLst>
            <pc:docMk/>
            <pc:sldMk cId="3239366969" sldId="1040"/>
            <ac:picMk id="4" creationId="{1153A1B8-9A1D-9BC7-BA2D-5B737E91115F}"/>
          </ac:picMkLst>
        </pc:picChg>
        <pc:picChg chg="del">
          <ac:chgData name="Anna-Maija Palosuo" userId="45bb2426-d2dd-45b3-be83-e57c6d4e8773" providerId="ADAL" clId="{F395F895-023E-40F5-B57B-51DF6A8189C0}" dt="2022-08-24T09:27:54.416" v="166" actId="478"/>
          <ac:picMkLst>
            <pc:docMk/>
            <pc:sldMk cId="3239366969" sldId="1040"/>
            <ac:picMk id="8" creationId="{C999987F-D97C-341B-B115-E5818365DF7F}"/>
          </ac:picMkLst>
        </pc:picChg>
        <pc:picChg chg="mod">
          <ac:chgData name="Anna-Maija Palosuo" userId="45bb2426-d2dd-45b3-be83-e57c6d4e8773" providerId="ADAL" clId="{F395F895-023E-40F5-B57B-51DF6A8189C0}" dt="2022-08-24T09:26:27.848" v="165" actId="14100"/>
          <ac:picMkLst>
            <pc:docMk/>
            <pc:sldMk cId="3239366969" sldId="1040"/>
            <ac:picMk id="15" creationId="{B542490E-E165-FEED-8ABB-340B843EAC74}"/>
          </ac:picMkLst>
        </pc:picChg>
        <pc:cxnChg chg="mod">
          <ac:chgData name="Anna-Maija Palosuo" userId="45bb2426-d2dd-45b3-be83-e57c6d4e8773" providerId="ADAL" clId="{F395F895-023E-40F5-B57B-51DF6A8189C0}" dt="2022-08-24T09:35:58.984" v="271" actId="14100"/>
          <ac:cxnSpMkLst>
            <pc:docMk/>
            <pc:sldMk cId="3239366969" sldId="1040"/>
            <ac:cxnSpMk id="32" creationId="{C4123231-8A95-E2C2-3F2E-00A3CB8B937E}"/>
          </ac:cxnSpMkLst>
        </pc:cxnChg>
      </pc:sldChg>
      <pc:sldChg chg="addSp delSp modSp mod">
        <pc:chgData name="Anna-Maija Palosuo" userId="45bb2426-d2dd-45b3-be83-e57c6d4e8773" providerId="ADAL" clId="{F395F895-023E-40F5-B57B-51DF6A8189C0}" dt="2022-08-24T09:49:12.633" v="297" actId="14100"/>
        <pc:sldMkLst>
          <pc:docMk/>
          <pc:sldMk cId="2350902634" sldId="1041"/>
        </pc:sldMkLst>
        <pc:spChg chg="ord">
          <ac:chgData name="Anna-Maija Palosuo" userId="45bb2426-d2dd-45b3-be83-e57c6d4e8773" providerId="ADAL" clId="{F395F895-023E-40F5-B57B-51DF6A8189C0}" dt="2022-08-24T09:47:06.215" v="279" actId="166"/>
          <ac:spMkLst>
            <pc:docMk/>
            <pc:sldMk cId="2350902634" sldId="1041"/>
            <ac:spMk id="10" creationId="{E98FCCE8-C3D2-4BD2-6E8E-27BCDB6C0174}"/>
          </ac:spMkLst>
        </pc:spChg>
        <pc:picChg chg="del">
          <ac:chgData name="Anna-Maija Palosuo" userId="45bb2426-d2dd-45b3-be83-e57c6d4e8773" providerId="ADAL" clId="{F395F895-023E-40F5-B57B-51DF6A8189C0}" dt="2022-08-24T09:46:43.947" v="272" actId="478"/>
          <ac:picMkLst>
            <pc:docMk/>
            <pc:sldMk cId="2350902634" sldId="1041"/>
            <ac:picMk id="4" creationId="{DA824372-CDBB-CAB3-8F8A-E35003DBAADC}"/>
          </ac:picMkLst>
        </pc:picChg>
        <pc:picChg chg="add mod">
          <ac:chgData name="Anna-Maija Palosuo" userId="45bb2426-d2dd-45b3-be83-e57c6d4e8773" providerId="ADAL" clId="{F395F895-023E-40F5-B57B-51DF6A8189C0}" dt="2022-08-24T09:46:59.617" v="278" actId="14100"/>
          <ac:picMkLst>
            <pc:docMk/>
            <pc:sldMk cId="2350902634" sldId="1041"/>
            <ac:picMk id="5" creationId="{1C169565-5E19-DE67-2D4B-F54AC0FA346D}"/>
          </ac:picMkLst>
        </pc:picChg>
        <pc:picChg chg="add mod">
          <ac:chgData name="Anna-Maija Palosuo" userId="45bb2426-d2dd-45b3-be83-e57c6d4e8773" providerId="ADAL" clId="{F395F895-023E-40F5-B57B-51DF6A8189C0}" dt="2022-08-24T09:48:38.560" v="292" actId="14100"/>
          <ac:picMkLst>
            <pc:docMk/>
            <pc:sldMk cId="2350902634" sldId="1041"/>
            <ac:picMk id="7" creationId="{31A961F8-C3D7-334A-C09D-C8D1D053CFBD}"/>
          </ac:picMkLst>
        </pc:picChg>
        <pc:picChg chg="del">
          <ac:chgData name="Anna-Maija Palosuo" userId="45bb2426-d2dd-45b3-be83-e57c6d4e8773" providerId="ADAL" clId="{F395F895-023E-40F5-B57B-51DF6A8189C0}" dt="2022-08-24T09:47:46.243" v="281" actId="478"/>
          <ac:picMkLst>
            <pc:docMk/>
            <pc:sldMk cId="2350902634" sldId="1041"/>
            <ac:picMk id="14" creationId="{B7BA5EA2-6FB6-EB9E-E9B7-671E9E8DE339}"/>
          </ac:picMkLst>
        </pc:picChg>
        <pc:cxnChg chg="ord">
          <ac:chgData name="Anna-Maija Palosuo" userId="45bb2426-d2dd-45b3-be83-e57c6d4e8773" providerId="ADAL" clId="{F395F895-023E-40F5-B57B-51DF6A8189C0}" dt="2022-08-24T09:47:10.349" v="280" actId="166"/>
          <ac:cxnSpMkLst>
            <pc:docMk/>
            <pc:sldMk cId="2350902634" sldId="1041"/>
            <ac:cxnSpMk id="18" creationId="{9211BE64-5375-DCDF-5A9B-6B873A71DFB7}"/>
          </ac:cxnSpMkLst>
        </pc:cxnChg>
        <pc:cxnChg chg="mod">
          <ac:chgData name="Anna-Maija Palosuo" userId="45bb2426-d2dd-45b3-be83-e57c6d4e8773" providerId="ADAL" clId="{F395F895-023E-40F5-B57B-51DF6A8189C0}" dt="2022-08-24T09:48:05.089" v="287" actId="14100"/>
          <ac:cxnSpMkLst>
            <pc:docMk/>
            <pc:sldMk cId="2350902634" sldId="1041"/>
            <ac:cxnSpMk id="35" creationId="{11271AAC-88EB-DFE8-ACC5-1C60FAF6DB6D}"/>
          </ac:cxnSpMkLst>
        </pc:cxnChg>
        <pc:cxnChg chg="mod ord">
          <ac:chgData name="Anna-Maija Palosuo" userId="45bb2426-d2dd-45b3-be83-e57c6d4e8773" providerId="ADAL" clId="{F395F895-023E-40F5-B57B-51DF6A8189C0}" dt="2022-08-24T09:48:57.175" v="293" actId="166"/>
          <ac:cxnSpMkLst>
            <pc:docMk/>
            <pc:sldMk cId="2350902634" sldId="1041"/>
            <ac:cxnSpMk id="37" creationId="{1C9CD982-6562-FDF4-F125-4B91F9C5A61F}"/>
          </ac:cxnSpMkLst>
        </pc:cxnChg>
        <pc:cxnChg chg="mod">
          <ac:chgData name="Anna-Maija Palosuo" userId="45bb2426-d2dd-45b3-be83-e57c6d4e8773" providerId="ADAL" clId="{F395F895-023E-40F5-B57B-51DF6A8189C0}" dt="2022-08-24T09:49:12.633" v="297" actId="14100"/>
          <ac:cxnSpMkLst>
            <pc:docMk/>
            <pc:sldMk cId="2350902634" sldId="1041"/>
            <ac:cxnSpMk id="39" creationId="{52913B9D-4816-7C09-15E3-E63B5D650E4B}"/>
          </ac:cxnSpMkLst>
        </pc:cxnChg>
        <pc:cxnChg chg="mod">
          <ac:chgData name="Anna-Maija Palosuo" userId="45bb2426-d2dd-45b3-be83-e57c6d4e8773" providerId="ADAL" clId="{F395F895-023E-40F5-B57B-51DF6A8189C0}" dt="2022-08-24T09:49:05.545" v="295" actId="14100"/>
          <ac:cxnSpMkLst>
            <pc:docMk/>
            <pc:sldMk cId="2350902634" sldId="1041"/>
            <ac:cxnSpMk id="42" creationId="{8810AC5B-35F1-187B-B944-0463277A8FBB}"/>
          </ac:cxnSpMkLst>
        </pc:cxnChg>
      </pc:sldChg>
      <pc:sldChg chg="addSp delSp modSp mod">
        <pc:chgData name="Anna-Maija Palosuo" userId="45bb2426-d2dd-45b3-be83-e57c6d4e8773" providerId="ADAL" clId="{F395F895-023E-40F5-B57B-51DF6A8189C0}" dt="2022-08-24T09:53:17.977" v="318" actId="14100"/>
        <pc:sldMkLst>
          <pc:docMk/>
          <pc:sldMk cId="3547346636" sldId="1042"/>
        </pc:sldMkLst>
        <pc:spChg chg="mod ord">
          <ac:chgData name="Anna-Maija Palosuo" userId="45bb2426-d2dd-45b3-be83-e57c6d4e8773" providerId="ADAL" clId="{F395F895-023E-40F5-B57B-51DF6A8189C0}" dt="2022-08-24T09:52:14.657" v="308" actId="1076"/>
          <ac:spMkLst>
            <pc:docMk/>
            <pc:sldMk cId="3547346636" sldId="1042"/>
            <ac:spMk id="10" creationId="{E98FCCE8-C3D2-4BD2-6E8E-27BCDB6C0174}"/>
          </ac:spMkLst>
        </pc:spChg>
        <pc:picChg chg="del">
          <ac:chgData name="Anna-Maija Palosuo" userId="45bb2426-d2dd-45b3-be83-e57c6d4e8773" providerId="ADAL" clId="{F395F895-023E-40F5-B57B-51DF6A8189C0}" dt="2022-08-24T09:51:42.693" v="298" actId="478"/>
          <ac:picMkLst>
            <pc:docMk/>
            <pc:sldMk cId="3547346636" sldId="1042"/>
            <ac:picMk id="4" creationId="{DA824372-CDBB-CAB3-8F8A-E35003DBAADC}"/>
          </ac:picMkLst>
        </pc:picChg>
        <pc:picChg chg="del">
          <ac:chgData name="Anna-Maija Palosuo" userId="45bb2426-d2dd-45b3-be83-e57c6d4e8773" providerId="ADAL" clId="{F395F895-023E-40F5-B57B-51DF6A8189C0}" dt="2022-08-24T09:52:45.678" v="310" actId="478"/>
          <ac:picMkLst>
            <pc:docMk/>
            <pc:sldMk cId="3547346636" sldId="1042"/>
            <ac:picMk id="5" creationId="{EEB2CAC5-3EBC-5788-4EC8-80F0E6F9B902}"/>
          </ac:picMkLst>
        </pc:picChg>
        <pc:picChg chg="add mod">
          <ac:chgData name="Anna-Maija Palosuo" userId="45bb2426-d2dd-45b3-be83-e57c6d4e8773" providerId="ADAL" clId="{F395F895-023E-40F5-B57B-51DF6A8189C0}" dt="2022-08-24T09:51:59.521" v="304" actId="14100"/>
          <ac:picMkLst>
            <pc:docMk/>
            <pc:sldMk cId="3547346636" sldId="1042"/>
            <ac:picMk id="6" creationId="{BB8FF9D2-432C-F1D6-F01E-63B85919DA1C}"/>
          </ac:picMkLst>
        </pc:picChg>
        <pc:picChg chg="add mod">
          <ac:chgData name="Anna-Maija Palosuo" userId="45bb2426-d2dd-45b3-be83-e57c6d4e8773" providerId="ADAL" clId="{F395F895-023E-40F5-B57B-51DF6A8189C0}" dt="2022-08-24T09:52:57.457" v="313" actId="1076"/>
          <ac:picMkLst>
            <pc:docMk/>
            <pc:sldMk cId="3547346636" sldId="1042"/>
            <ac:picMk id="15" creationId="{0B6A1018-95FF-C3F1-73FC-D09E72840482}"/>
          </ac:picMkLst>
        </pc:picChg>
        <pc:cxnChg chg="mod ord">
          <ac:chgData name="Anna-Maija Palosuo" userId="45bb2426-d2dd-45b3-be83-e57c6d4e8773" providerId="ADAL" clId="{F395F895-023E-40F5-B57B-51DF6A8189C0}" dt="2022-08-24T09:53:09.193" v="316" actId="14100"/>
          <ac:cxnSpMkLst>
            <pc:docMk/>
            <pc:sldMk cId="3547346636" sldId="1042"/>
            <ac:cxnSpMk id="9" creationId="{9DE97E1D-AAE0-31B4-7626-3B7CEC6CE4F3}"/>
          </ac:cxnSpMkLst>
        </pc:cxnChg>
        <pc:cxnChg chg="mod">
          <ac:chgData name="Anna-Maija Palosuo" userId="45bb2426-d2dd-45b3-be83-e57c6d4e8773" providerId="ADAL" clId="{F395F895-023E-40F5-B57B-51DF6A8189C0}" dt="2022-08-24T09:52:17.936" v="309" actId="14100"/>
          <ac:cxnSpMkLst>
            <pc:docMk/>
            <pc:sldMk cId="3547346636" sldId="1042"/>
            <ac:cxnSpMk id="18" creationId="{9211BE64-5375-DCDF-5A9B-6B873A71DFB7}"/>
          </ac:cxnSpMkLst>
        </pc:cxnChg>
        <pc:cxnChg chg="mod ord">
          <ac:chgData name="Anna-Maija Palosuo" userId="45bb2426-d2dd-45b3-be83-e57c6d4e8773" providerId="ADAL" clId="{F395F895-023E-40F5-B57B-51DF6A8189C0}" dt="2022-08-24T09:53:17.977" v="318" actId="14100"/>
          <ac:cxnSpMkLst>
            <pc:docMk/>
            <pc:sldMk cId="3547346636" sldId="1042"/>
            <ac:cxnSpMk id="42" creationId="{8810AC5B-35F1-187B-B944-0463277A8FBB}"/>
          </ac:cxnSpMkLst>
        </pc:cxnChg>
      </pc:sldChg>
    </pc:docChg>
  </pc:docChgLst>
  <pc:docChgLst>
    <pc:chgData name="Anna-Maija Palosuo" userId="45bb2426-d2dd-45b3-be83-e57c6d4e8773" providerId="ADAL" clId="{771AA2A3-243A-4FC7-8FF8-969EB3554CDF}"/>
    <pc:docChg chg="modSld">
      <pc:chgData name="Anna-Maija Palosuo" userId="45bb2426-d2dd-45b3-be83-e57c6d4e8773" providerId="ADAL" clId="{771AA2A3-243A-4FC7-8FF8-969EB3554CDF}" dt="2022-09-20T06:58:10.881" v="2" actId="20577"/>
      <pc:docMkLst>
        <pc:docMk/>
      </pc:docMkLst>
      <pc:sldChg chg="modSp mod">
        <pc:chgData name="Anna-Maija Palosuo" userId="45bb2426-d2dd-45b3-be83-e57c6d4e8773" providerId="ADAL" clId="{771AA2A3-243A-4FC7-8FF8-969EB3554CDF}" dt="2022-09-20T06:58:10.881" v="2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771AA2A3-243A-4FC7-8FF8-969EB3554CDF}" dt="2022-09-20T06:58:10.881" v="2" actId="20577"/>
          <ac:spMkLst>
            <pc:docMk/>
            <pc:sldMk cId="2327335060" sldId="1017"/>
            <ac:spMk id="4" creationId="{85F9B4B2-0528-425B-9B2A-CD8BFBA5A0F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>
            <a:normAutofit/>
          </a:bodyPr>
          <a:lstStyle/>
          <a:p>
            <a:r>
              <a:rPr lang="fi-FI" sz="3600" dirty="0" err="1"/>
              <a:t>Marttarekisterin</a:t>
            </a:r>
            <a:r>
              <a:rPr lang="fi-FI" sz="3600" dirty="0"/>
              <a:t> käyttöohje: LUOTTAMUSTOIMET JA ANSIOMERKIT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 dirty="0"/>
              <a:t>20.9.2022</a:t>
            </a:r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50790" cy="993774"/>
          </a:xfrm>
        </p:spPr>
        <p:txBody>
          <a:bodyPr>
            <a:normAutofit fontScale="90000"/>
          </a:bodyPr>
          <a:lstStyle/>
          <a:p>
            <a:r>
              <a:rPr lang="fi-FI" dirty="0"/>
              <a:t>Luottamustoimet ja ansiomerkit 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573434" cy="4604837"/>
          </a:xfrm>
        </p:spPr>
        <p:txBody>
          <a:bodyPr>
            <a:normAutofit fontScale="62500" lnSpcReduction="20000"/>
          </a:bodyPr>
          <a:lstStyle/>
          <a:p>
            <a:endParaRPr lang="fi-FI" dirty="0"/>
          </a:p>
          <a:p>
            <a:r>
              <a:rPr lang="fi-FI" dirty="0" err="1"/>
              <a:t>Marttajäsenellä</a:t>
            </a:r>
            <a:r>
              <a:rPr lang="fi-FI" dirty="0"/>
              <a:t> voi olla liitto-, piiri- ja yhdistystason luottamustoimia sekä Marttaliiton myöntämiä ansiomerkkejä ja valtiollisia kunniamerkkejä. </a:t>
            </a:r>
          </a:p>
          <a:p>
            <a:r>
              <a:rPr lang="fi-FI" dirty="0"/>
              <a:t>Yhdistyksen luottamustoimet ja jäsenten ansiomerkit näkyvät yhdistyssivulla kohdassa </a:t>
            </a:r>
            <a:r>
              <a:rPr lang="fi-FI" i="1" dirty="0"/>
              <a:t>luottamustehtävät. </a:t>
            </a:r>
          </a:p>
          <a:p>
            <a:r>
              <a:rPr lang="en-US" dirty="0" err="1"/>
              <a:t>Jäsenen</a:t>
            </a:r>
            <a:r>
              <a:rPr lang="en-US" dirty="0"/>
              <a:t> </a:t>
            </a:r>
            <a:r>
              <a:rPr lang="en-US" dirty="0" err="1"/>
              <a:t>luottamustoimet</a:t>
            </a:r>
            <a:r>
              <a:rPr lang="en-US" dirty="0"/>
              <a:t> ja </a:t>
            </a:r>
            <a:r>
              <a:rPr lang="en-US" dirty="0" err="1"/>
              <a:t>ansiomerkit</a:t>
            </a:r>
            <a:r>
              <a:rPr lang="en-US" dirty="0"/>
              <a:t> </a:t>
            </a:r>
            <a:r>
              <a:rPr lang="en-US" dirty="0" err="1"/>
              <a:t>näkyvät</a:t>
            </a:r>
            <a:r>
              <a:rPr lang="en-US" dirty="0"/>
              <a:t> </a:t>
            </a:r>
            <a:r>
              <a:rPr lang="en-US" dirty="0" err="1"/>
              <a:t>jäsenen</a:t>
            </a:r>
            <a:r>
              <a:rPr lang="en-US" dirty="0"/>
              <a:t> </a:t>
            </a:r>
            <a:r>
              <a:rPr lang="en-US" dirty="0" err="1"/>
              <a:t>omalla</a:t>
            </a:r>
            <a:r>
              <a:rPr lang="en-US" dirty="0"/>
              <a:t> </a:t>
            </a:r>
            <a:r>
              <a:rPr lang="en-US" dirty="0" err="1"/>
              <a:t>sivulla</a:t>
            </a:r>
            <a:r>
              <a:rPr lang="en-US" dirty="0"/>
              <a:t> </a:t>
            </a:r>
            <a:r>
              <a:rPr lang="en-US" dirty="0" err="1"/>
              <a:t>kohdassa</a:t>
            </a:r>
            <a:r>
              <a:rPr lang="en-US" dirty="0"/>
              <a:t> </a:t>
            </a:r>
            <a:r>
              <a:rPr lang="en-US" i="1" dirty="0" err="1"/>
              <a:t>Luottamustoimet</a:t>
            </a:r>
            <a:r>
              <a:rPr lang="en-US" i="1" dirty="0"/>
              <a:t> ja </a:t>
            </a:r>
            <a:r>
              <a:rPr lang="en-US" i="1" dirty="0" err="1"/>
              <a:t>ansiomerkit</a:t>
            </a:r>
            <a:r>
              <a:rPr lang="en-US" dirty="0"/>
              <a:t>. </a:t>
            </a:r>
            <a:endParaRPr lang="fi-FI" dirty="0"/>
          </a:p>
          <a:p>
            <a:r>
              <a:rPr lang="fi-FI" dirty="0"/>
              <a:t>Yhdistys pystyy päivittämään omia luottamustehtäviään, joita ovat </a:t>
            </a:r>
            <a:r>
              <a:rPr lang="fi-FI" dirty="0">
                <a:solidFill>
                  <a:schemeClr val="tx1"/>
                </a:solidFill>
              </a:rPr>
              <a:t>hallituksen jäsen, jäsenrekisterivastaava, </a:t>
            </a:r>
            <a:r>
              <a:rPr lang="fi-FI" dirty="0" err="1">
                <a:solidFill>
                  <a:schemeClr val="tx1"/>
                </a:solidFill>
              </a:rPr>
              <a:t>kummimartta</a:t>
            </a:r>
            <a:r>
              <a:rPr lang="fi-FI" dirty="0">
                <a:solidFill>
                  <a:schemeClr val="tx1"/>
                </a:solidFill>
              </a:rPr>
              <a:t>, </a:t>
            </a:r>
            <a:r>
              <a:rPr lang="fi-FI" dirty="0" err="1">
                <a:solidFill>
                  <a:schemeClr val="tx1"/>
                </a:solidFill>
              </a:rPr>
              <a:t>kässämartta</a:t>
            </a:r>
            <a:r>
              <a:rPr lang="fi-FI" dirty="0">
                <a:solidFill>
                  <a:schemeClr val="tx1"/>
                </a:solidFill>
              </a:rPr>
              <a:t>, </a:t>
            </a:r>
            <a:r>
              <a:rPr lang="fi-FI" dirty="0" err="1">
                <a:solidFill>
                  <a:schemeClr val="tx1"/>
                </a:solidFill>
              </a:rPr>
              <a:t>mediamartta</a:t>
            </a:r>
            <a:r>
              <a:rPr lang="fi-FI" dirty="0">
                <a:solidFill>
                  <a:schemeClr val="tx1"/>
                </a:solidFill>
              </a:rPr>
              <a:t>, </a:t>
            </a:r>
            <a:r>
              <a:rPr lang="fi-FI" dirty="0" err="1">
                <a:solidFill>
                  <a:schemeClr val="tx1"/>
                </a:solidFill>
              </a:rPr>
              <a:t>opintomartta</a:t>
            </a:r>
            <a:r>
              <a:rPr lang="fi-FI" dirty="0">
                <a:solidFill>
                  <a:schemeClr val="tx1"/>
                </a:solidFill>
              </a:rPr>
              <a:t>, piirin vuosikokousedustaja, piirin varavuosikokousedustaja, pikkukokkiohjaaja, puheenjohtaja, sihteeri, </a:t>
            </a:r>
            <a:r>
              <a:rPr lang="fi-FI" dirty="0" err="1">
                <a:solidFill>
                  <a:schemeClr val="tx1"/>
                </a:solidFill>
              </a:rPr>
              <a:t>talkoomartta</a:t>
            </a:r>
            <a:r>
              <a:rPr lang="fi-FI" dirty="0">
                <a:solidFill>
                  <a:schemeClr val="tx1"/>
                </a:solidFill>
              </a:rPr>
              <a:t>, toiminnan tilastointivastaava, varapuheenjohtaja ja viestintävastaava. </a:t>
            </a:r>
          </a:p>
          <a:p>
            <a:r>
              <a:rPr lang="fi-FI" dirty="0">
                <a:solidFill>
                  <a:schemeClr val="tx1"/>
                </a:solidFill>
              </a:rPr>
              <a:t>Yhdistyksessä päivitetään luottamustoimiin myös yhdistyksen toimintaryhmien vetäjät. </a:t>
            </a:r>
          </a:p>
          <a:p>
            <a:r>
              <a:rPr lang="fi-FI" dirty="0"/>
              <a:t>Muut luottamustoimet päivitetään Marttaliitossa tai omassa piirissä. Kaikki ansiomerkit päivitetään Marttaliitossa.</a:t>
            </a:r>
          </a:p>
          <a:p>
            <a:r>
              <a:rPr lang="fi-FI" i="1" dirty="0"/>
              <a:t>Ansiomerkit tullaan lisäämään </a:t>
            </a:r>
            <a:r>
              <a:rPr lang="fi-FI" i="1" dirty="0" err="1"/>
              <a:t>Marttarekisteriin</a:t>
            </a:r>
            <a:r>
              <a:rPr lang="fi-FI" i="1" dirty="0"/>
              <a:t> vuoden loppuun mennessä.</a:t>
            </a:r>
          </a:p>
          <a:p>
            <a:endParaRPr lang="fi-FI" dirty="0"/>
          </a:p>
        </p:txBody>
      </p:sp>
      <p:pic>
        <p:nvPicPr>
          <p:cNvPr id="5" name="Kuva 4" descr="Kuva, joka sisältää kohteen kuppi, kahvi, pöytä, lautanen&#10;&#10;Kuvaus luotu automaattisesti">
            <a:extLst>
              <a:ext uri="{FF2B5EF4-FFF2-40B4-BE49-F238E27FC236}">
                <a16:creationId xmlns:a16="http://schemas.microsoft.com/office/drawing/2014/main" id="{7DC9DF7E-F0E6-7CD4-61A3-4CF5BABF1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98" y="0"/>
            <a:ext cx="4803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8021343" cy="794372"/>
          </a:xfrm>
        </p:spPr>
        <p:txBody>
          <a:bodyPr>
            <a:normAutofit/>
          </a:bodyPr>
          <a:lstStyle/>
          <a:p>
            <a:r>
              <a:rPr lang="fi-FI" dirty="0"/>
              <a:t>Yhdistyksen luottamustoimet </a:t>
            </a: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89644252-CD0D-0C77-E700-5FCA0F3F9E45}"/>
              </a:ext>
            </a:extLst>
          </p:cNvPr>
          <p:cNvSpPr/>
          <p:nvPr/>
        </p:nvSpPr>
        <p:spPr>
          <a:xfrm>
            <a:off x="871979" y="3422416"/>
            <a:ext cx="1611984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Luottamushenkilön nimi. Pääset katsomaan tarkemmin henkilön tietoja painamalla sinistä nimeä.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4A15A8EB-59C0-2B70-3C0D-5013C48276C5}"/>
              </a:ext>
            </a:extLst>
          </p:cNvPr>
          <p:cNvSpPr/>
          <p:nvPr/>
        </p:nvSpPr>
        <p:spPr>
          <a:xfrm>
            <a:off x="2809188" y="3429000"/>
            <a:ext cx="1329179" cy="14423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Yhteystyyppi kertoo, että luottamustoimiyhdistyksen luottamustoimi. 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C1B5A8B1-8996-BA62-ECD3-B59F002BB275}"/>
              </a:ext>
            </a:extLst>
          </p:cNvPr>
          <p:cNvSpPr/>
          <p:nvPr/>
        </p:nvSpPr>
        <p:spPr>
          <a:xfrm>
            <a:off x="4490304" y="3535053"/>
            <a:ext cx="1329179" cy="11783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Yhteysrooli kertoo, mistä luottamustoimesta on kyse.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3A9692FC-9DF6-A1D3-3896-AEC79E0F3201}"/>
              </a:ext>
            </a:extLst>
          </p:cNvPr>
          <p:cNvSpPr/>
          <p:nvPr/>
        </p:nvSpPr>
        <p:spPr>
          <a:xfrm>
            <a:off x="6171419" y="3498072"/>
            <a:ext cx="1329179" cy="12153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 dirty="0">
              <a:solidFill>
                <a:schemeClr val="tx1"/>
              </a:solidFill>
            </a:endParaRP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Tila kertoo, onko luottamustoimi </a:t>
            </a:r>
          </a:p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voimassaoleva vai päättynyt </a:t>
            </a:r>
          </a:p>
          <a:p>
            <a:pPr algn="ctr"/>
            <a:endParaRPr lang="fi-FI" dirty="0"/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DD8FF5AF-A14C-58F7-6BEC-9E8E51101AA3}"/>
              </a:ext>
            </a:extLst>
          </p:cNvPr>
          <p:cNvSpPr/>
          <p:nvPr/>
        </p:nvSpPr>
        <p:spPr>
          <a:xfrm>
            <a:off x="10129111" y="3581783"/>
            <a:ext cx="1329177" cy="10479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Päivämäärä, jolloin luottamustoimea on viimeksi muokattu.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20C84879-A38D-9D1C-5DB1-F90D55062614}"/>
              </a:ext>
            </a:extLst>
          </p:cNvPr>
          <p:cNvSpPr/>
          <p:nvPr/>
        </p:nvSpPr>
        <p:spPr>
          <a:xfrm>
            <a:off x="8851768" y="3610505"/>
            <a:ext cx="1106066" cy="904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Luottamustoimen loppupäivä</a:t>
            </a:r>
          </a:p>
        </p:txBody>
      </p: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B4D0F6AB-B5B7-E09D-E2FC-508181FF687B}"/>
              </a:ext>
            </a:extLst>
          </p:cNvPr>
          <p:cNvSpPr/>
          <p:nvPr/>
        </p:nvSpPr>
        <p:spPr>
          <a:xfrm>
            <a:off x="7623153" y="3610505"/>
            <a:ext cx="1106066" cy="904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100" dirty="0">
                <a:solidFill>
                  <a:schemeClr val="tx1"/>
                </a:solidFill>
              </a:rPr>
              <a:t>Luottamustoimen alkamispäivä</a:t>
            </a:r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B2B6D5FD-C5E2-FAE3-3812-94DB11EA7BF8}"/>
              </a:ext>
            </a:extLst>
          </p:cNvPr>
          <p:cNvCxnSpPr>
            <a:cxnSpLocks/>
          </p:cNvCxnSpPr>
          <p:nvPr/>
        </p:nvCxnSpPr>
        <p:spPr>
          <a:xfrm flipV="1">
            <a:off x="1584297" y="3055821"/>
            <a:ext cx="0" cy="239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817F293D-BBB5-6CF5-081D-B6737D52B690}"/>
              </a:ext>
            </a:extLst>
          </p:cNvPr>
          <p:cNvCxnSpPr>
            <a:cxnSpLocks/>
          </p:cNvCxnSpPr>
          <p:nvPr/>
        </p:nvCxnSpPr>
        <p:spPr>
          <a:xfrm flipV="1">
            <a:off x="8176186" y="3055821"/>
            <a:ext cx="458767" cy="496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248632C7-B62F-457C-FA99-A3F3EAD2573B}"/>
              </a:ext>
            </a:extLst>
          </p:cNvPr>
          <p:cNvCxnSpPr>
            <a:cxnSpLocks/>
          </p:cNvCxnSpPr>
          <p:nvPr/>
        </p:nvCxnSpPr>
        <p:spPr>
          <a:xfrm flipV="1">
            <a:off x="3470574" y="3163557"/>
            <a:ext cx="0" cy="239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C35CFB31-05A3-AE4F-30C1-E2C1AF60C279}"/>
              </a:ext>
            </a:extLst>
          </p:cNvPr>
          <p:cNvCxnSpPr>
            <a:cxnSpLocks/>
          </p:cNvCxnSpPr>
          <p:nvPr/>
        </p:nvCxnSpPr>
        <p:spPr>
          <a:xfrm flipV="1">
            <a:off x="5025997" y="3132021"/>
            <a:ext cx="0" cy="271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DF29F432-E06B-9EF5-2BE2-DD539D712149}"/>
              </a:ext>
            </a:extLst>
          </p:cNvPr>
          <p:cNvCxnSpPr>
            <a:cxnSpLocks/>
          </p:cNvCxnSpPr>
          <p:nvPr/>
        </p:nvCxnSpPr>
        <p:spPr>
          <a:xfrm flipV="1">
            <a:off x="9573186" y="3163557"/>
            <a:ext cx="205814" cy="354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46EE71B8-27A1-3821-3F72-271DAC8F974A}"/>
              </a:ext>
            </a:extLst>
          </p:cNvPr>
          <p:cNvCxnSpPr>
            <a:cxnSpLocks/>
          </p:cNvCxnSpPr>
          <p:nvPr/>
        </p:nvCxnSpPr>
        <p:spPr>
          <a:xfrm flipV="1">
            <a:off x="10855886" y="3163557"/>
            <a:ext cx="0" cy="318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0B113EF2-F774-10AE-F55B-F2CDF2ED470D}"/>
              </a:ext>
            </a:extLst>
          </p:cNvPr>
          <p:cNvCxnSpPr>
            <a:cxnSpLocks/>
          </p:cNvCxnSpPr>
          <p:nvPr/>
        </p:nvCxnSpPr>
        <p:spPr>
          <a:xfrm flipV="1">
            <a:off x="6836008" y="3055821"/>
            <a:ext cx="517292" cy="355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DE891C13-DFA8-FB3E-998A-0A9D93F3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67" y="1867009"/>
            <a:ext cx="11544300" cy="113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31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153A1B8-9A1D-9BC7-BA2D-5B737E911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167" y="1463146"/>
            <a:ext cx="4620086" cy="420487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69" y="165593"/>
            <a:ext cx="7964782" cy="724257"/>
          </a:xfrm>
        </p:spPr>
        <p:txBody>
          <a:bodyPr>
            <a:normAutofit fontScale="90000"/>
          </a:bodyPr>
          <a:lstStyle/>
          <a:p>
            <a:r>
              <a:rPr lang="fi-FI" dirty="0"/>
              <a:t>Uuden luottamustoimien lisääminen 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9C49AEDD-E425-9D8F-0494-19DF5C3D2235}"/>
              </a:ext>
            </a:extLst>
          </p:cNvPr>
          <p:cNvSpPr/>
          <p:nvPr/>
        </p:nvSpPr>
        <p:spPr>
          <a:xfrm>
            <a:off x="9402728" y="889850"/>
            <a:ext cx="2270992" cy="4535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Uuden luottamustoimen merkitseminen: klikkaa Uusi.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47946628-03D7-52F7-2087-FA0EE4DCB049}"/>
              </a:ext>
            </a:extLst>
          </p:cNvPr>
          <p:cNvSpPr/>
          <p:nvPr/>
        </p:nvSpPr>
        <p:spPr>
          <a:xfrm>
            <a:off x="257246" y="2235167"/>
            <a:ext cx="2530964" cy="6116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Aloita kirjoittamaan henkilön nimeä, jolle lisäät luottamustoimen. Klikkaa nimeä kun se tulee esille. 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54725C68-7A76-5A00-56FE-74320CFD386E}"/>
              </a:ext>
            </a:extLst>
          </p:cNvPr>
          <p:cNvSpPr/>
          <p:nvPr/>
        </p:nvSpPr>
        <p:spPr>
          <a:xfrm>
            <a:off x="9448126" y="2032836"/>
            <a:ext cx="2270992" cy="4535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Aloituspäivään merkataan luottamustoimen alkupäivä. 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0902CD8F-67FE-944E-EB5B-233CC5630D0F}"/>
              </a:ext>
            </a:extLst>
          </p:cNvPr>
          <p:cNvSpPr/>
          <p:nvPr/>
        </p:nvSpPr>
        <p:spPr>
          <a:xfrm>
            <a:off x="8838706" y="3686845"/>
            <a:ext cx="3142267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Voimassaolevissa luottamustoimissa tila on aktiivinen. Kun luottamustoimi päättyy, klikkaa nuolta ja valitse vaihtoehto entinen.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B542490E-E165-FEED-8ABB-340B843EA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14" y="822108"/>
            <a:ext cx="7719206" cy="616406"/>
          </a:xfrm>
          <a:prstGeom prst="rect">
            <a:avLst/>
          </a:prstGeom>
        </p:spPr>
      </p:pic>
      <p:cxnSp>
        <p:nvCxnSpPr>
          <p:cNvPr id="17" name="Suora nuoliyhdysviiva 16">
            <a:extLst>
              <a:ext uri="{FF2B5EF4-FFF2-40B4-BE49-F238E27FC236}">
                <a16:creationId xmlns:a16="http://schemas.microsoft.com/office/drawing/2014/main" id="{95AB7726-DCE6-820A-B4AE-4850000D3A2A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109520" y="1116600"/>
            <a:ext cx="129320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orakulmio: Pyöristetyt kulmat 21">
            <a:extLst>
              <a:ext uri="{FF2B5EF4-FFF2-40B4-BE49-F238E27FC236}">
                <a16:creationId xmlns:a16="http://schemas.microsoft.com/office/drawing/2014/main" id="{8EB06E76-ACA4-6BBD-1D1A-8CBDD2F6BDB7}"/>
              </a:ext>
            </a:extLst>
          </p:cNvPr>
          <p:cNvSpPr/>
          <p:nvPr/>
        </p:nvSpPr>
        <p:spPr>
          <a:xfrm>
            <a:off x="259180" y="1518500"/>
            <a:ext cx="1837359" cy="611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Oma yhdistyksesi, jonka luottamustoimea olet lisäämässä.</a:t>
            </a:r>
          </a:p>
        </p:txBody>
      </p: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A1007652-60E0-230B-BD67-DC4E15E12E70}"/>
              </a:ext>
            </a:extLst>
          </p:cNvPr>
          <p:cNvSpPr/>
          <p:nvPr/>
        </p:nvSpPr>
        <p:spPr>
          <a:xfrm>
            <a:off x="259180" y="4445286"/>
            <a:ext cx="3337262" cy="20267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Yhteysrooli: Valitse listalta oikea luottamustoimi ja klikkaa luottamustoimea. Valittavissa on hallituksen jäsen, jäsenrekisterivastaava, </a:t>
            </a:r>
            <a:r>
              <a:rPr lang="fi-FI" sz="1200" dirty="0" err="1">
                <a:solidFill>
                  <a:schemeClr val="tx1"/>
                </a:solidFill>
              </a:rPr>
              <a:t>kummimartta</a:t>
            </a:r>
            <a:r>
              <a:rPr lang="fi-FI" sz="1200" dirty="0">
                <a:solidFill>
                  <a:schemeClr val="tx1"/>
                </a:solidFill>
              </a:rPr>
              <a:t>, </a:t>
            </a:r>
            <a:r>
              <a:rPr lang="fi-FI" sz="1200" dirty="0" err="1">
                <a:solidFill>
                  <a:schemeClr val="tx1"/>
                </a:solidFill>
              </a:rPr>
              <a:t>kässämartta</a:t>
            </a:r>
            <a:r>
              <a:rPr lang="fi-FI" sz="1200" dirty="0">
                <a:solidFill>
                  <a:schemeClr val="tx1"/>
                </a:solidFill>
              </a:rPr>
              <a:t>, </a:t>
            </a:r>
            <a:r>
              <a:rPr lang="fi-FI" sz="1200" dirty="0" err="1">
                <a:solidFill>
                  <a:schemeClr val="tx1"/>
                </a:solidFill>
              </a:rPr>
              <a:t>mediamartta</a:t>
            </a:r>
            <a:r>
              <a:rPr lang="fi-FI" sz="1200" dirty="0">
                <a:solidFill>
                  <a:schemeClr val="tx1"/>
                </a:solidFill>
              </a:rPr>
              <a:t>, </a:t>
            </a:r>
            <a:r>
              <a:rPr lang="fi-FI" sz="1200" dirty="0" err="1">
                <a:solidFill>
                  <a:schemeClr val="tx1"/>
                </a:solidFill>
              </a:rPr>
              <a:t>opintomartta</a:t>
            </a:r>
            <a:r>
              <a:rPr lang="fi-FI" sz="1200" dirty="0">
                <a:solidFill>
                  <a:schemeClr val="tx1"/>
                </a:solidFill>
              </a:rPr>
              <a:t>, piirin vuosikokousedustaja, piirin varavuosikokousedustaja, pikkukokkiohjaaja, puheenjohtaja, sihteeri, </a:t>
            </a:r>
            <a:r>
              <a:rPr lang="fi-FI" sz="1200" dirty="0" err="1">
                <a:solidFill>
                  <a:schemeClr val="tx1"/>
                </a:solidFill>
              </a:rPr>
              <a:t>talkoomartta</a:t>
            </a:r>
            <a:r>
              <a:rPr lang="fi-FI" sz="1200" dirty="0">
                <a:solidFill>
                  <a:schemeClr val="tx1"/>
                </a:solidFill>
              </a:rPr>
              <a:t>, toiminnan tilastointivastaava, varapuheenjohtaja ja viestintävastaava. </a:t>
            </a:r>
          </a:p>
        </p:txBody>
      </p: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411C3F05-866E-C884-582A-13C51BC49125}"/>
              </a:ext>
            </a:extLst>
          </p:cNvPr>
          <p:cNvSpPr/>
          <p:nvPr/>
        </p:nvSpPr>
        <p:spPr>
          <a:xfrm>
            <a:off x="258308" y="2951833"/>
            <a:ext cx="3058757" cy="12864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Yhteystyyppi kertoo onko luottamustoimi yhdistyksen, piirin vai Marttaliiton luottamustoimi. Yhdistyskäyttäjä voi lisätä vain oman marttayhdistyksen yhteysrooleja. </a:t>
            </a:r>
          </a:p>
        </p:txBody>
      </p: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77FA50A6-B0DC-1C72-EB8F-031B77502C30}"/>
              </a:ext>
            </a:extLst>
          </p:cNvPr>
          <p:cNvSpPr/>
          <p:nvPr/>
        </p:nvSpPr>
        <p:spPr>
          <a:xfrm>
            <a:off x="5060130" y="5871420"/>
            <a:ext cx="2071740" cy="7752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HUOM! Englanninkieliset sanat tullaan kääntämään suomen kielelle!</a:t>
            </a:r>
          </a:p>
        </p:txBody>
      </p: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FB6FDDA5-F13F-8557-6728-91351E45B524}"/>
              </a:ext>
            </a:extLst>
          </p:cNvPr>
          <p:cNvSpPr/>
          <p:nvPr/>
        </p:nvSpPr>
        <p:spPr>
          <a:xfrm>
            <a:off x="9186270" y="2834287"/>
            <a:ext cx="2794703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Päättymispäivään merkataan luottamustoimen päättymispäivä. </a:t>
            </a:r>
          </a:p>
        </p:txBody>
      </p:sp>
      <p:cxnSp>
        <p:nvCxnSpPr>
          <p:cNvPr id="27" name="Suora nuoliyhdysviiva 26">
            <a:extLst>
              <a:ext uri="{FF2B5EF4-FFF2-40B4-BE49-F238E27FC236}">
                <a16:creationId xmlns:a16="http://schemas.microsoft.com/office/drawing/2014/main" id="{F1B3B5AA-A824-1AFA-6CC5-D13D9FD58FF0}"/>
              </a:ext>
            </a:extLst>
          </p:cNvPr>
          <p:cNvCxnSpPr>
            <a:stCxn id="22" idx="3"/>
          </p:cNvCxnSpPr>
          <p:nvPr/>
        </p:nvCxnSpPr>
        <p:spPr>
          <a:xfrm>
            <a:off x="2096539" y="1824347"/>
            <a:ext cx="1711890" cy="661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39492DC3-C12E-B1BC-E715-E7E738CEF2EB}"/>
              </a:ext>
            </a:extLst>
          </p:cNvPr>
          <p:cNvCxnSpPr/>
          <p:nvPr/>
        </p:nvCxnSpPr>
        <p:spPr>
          <a:xfrm>
            <a:off x="2844926" y="2557667"/>
            <a:ext cx="1018095" cy="431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C4123231-8A95-E2C2-3F2E-00A3CB8B937E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317065" y="3552862"/>
            <a:ext cx="553384" cy="42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nuoliyhdysviiva 33">
            <a:extLst>
              <a:ext uri="{FF2B5EF4-FFF2-40B4-BE49-F238E27FC236}">
                <a16:creationId xmlns:a16="http://schemas.microsoft.com/office/drawing/2014/main" id="{5026E3E2-DB24-FC01-CAD2-A8800BCE93A0}"/>
              </a:ext>
            </a:extLst>
          </p:cNvPr>
          <p:cNvCxnSpPr>
            <a:cxnSpLocks/>
          </p:cNvCxnSpPr>
          <p:nvPr/>
        </p:nvCxnSpPr>
        <p:spPr>
          <a:xfrm flipV="1">
            <a:off x="3457958" y="4185834"/>
            <a:ext cx="388790" cy="2110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16B01FE9-30FB-092D-95B2-FFBD717AE07A}"/>
              </a:ext>
            </a:extLst>
          </p:cNvPr>
          <p:cNvCxnSpPr>
            <a:stCxn id="13" idx="1"/>
          </p:cNvCxnSpPr>
          <p:nvPr/>
        </p:nvCxnSpPr>
        <p:spPr>
          <a:xfrm flipH="1">
            <a:off x="8444146" y="2259587"/>
            <a:ext cx="1003980" cy="273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>
            <a:extLst>
              <a:ext uri="{FF2B5EF4-FFF2-40B4-BE49-F238E27FC236}">
                <a16:creationId xmlns:a16="http://schemas.microsoft.com/office/drawing/2014/main" id="{87BC260B-66B7-C8D7-CA33-4F9262F8E248}"/>
              </a:ext>
            </a:extLst>
          </p:cNvPr>
          <p:cNvCxnSpPr>
            <a:cxnSpLocks/>
          </p:cNvCxnSpPr>
          <p:nvPr/>
        </p:nvCxnSpPr>
        <p:spPr>
          <a:xfrm flipH="1" flipV="1">
            <a:off x="8393956" y="3004707"/>
            <a:ext cx="692612" cy="121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uora nuoliyhdysviiva 39">
            <a:extLst>
              <a:ext uri="{FF2B5EF4-FFF2-40B4-BE49-F238E27FC236}">
                <a16:creationId xmlns:a16="http://schemas.microsoft.com/office/drawing/2014/main" id="{4267849C-A0B2-6CFB-713F-FFB8CEA48E9C}"/>
              </a:ext>
            </a:extLst>
          </p:cNvPr>
          <p:cNvCxnSpPr>
            <a:cxnSpLocks/>
          </p:cNvCxnSpPr>
          <p:nvPr/>
        </p:nvCxnSpPr>
        <p:spPr>
          <a:xfrm flipH="1" flipV="1">
            <a:off x="8364459" y="3565584"/>
            <a:ext cx="448899" cy="166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uorakulmio: Pyöristetyt kulmat 27">
            <a:extLst>
              <a:ext uri="{FF2B5EF4-FFF2-40B4-BE49-F238E27FC236}">
                <a16:creationId xmlns:a16="http://schemas.microsoft.com/office/drawing/2014/main" id="{B2DE027E-8DC3-1048-31F5-38D76C311C5C}"/>
              </a:ext>
            </a:extLst>
          </p:cNvPr>
          <p:cNvSpPr/>
          <p:nvPr/>
        </p:nvSpPr>
        <p:spPr>
          <a:xfrm>
            <a:off x="9555128" y="5161816"/>
            <a:ext cx="1837359" cy="611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Muista </a:t>
            </a:r>
            <a:r>
              <a:rPr lang="fi-FI" sz="1200" dirty="0">
                <a:solidFill>
                  <a:srgbClr val="FF0000"/>
                </a:solidFill>
              </a:rPr>
              <a:t>TALLENTAA</a:t>
            </a:r>
            <a:r>
              <a:rPr lang="fi-FI" sz="1200" dirty="0">
                <a:solidFill>
                  <a:schemeClr val="tx1"/>
                </a:solidFill>
              </a:rPr>
              <a:t> lopuksi. </a:t>
            </a:r>
          </a:p>
        </p:txBody>
      </p: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79F99AEF-06F1-470F-2985-C9BF00BAA992}"/>
              </a:ext>
            </a:extLst>
          </p:cNvPr>
          <p:cNvCxnSpPr>
            <a:cxnSpLocks/>
          </p:cNvCxnSpPr>
          <p:nvPr/>
        </p:nvCxnSpPr>
        <p:spPr>
          <a:xfrm flipH="1">
            <a:off x="8444146" y="5494620"/>
            <a:ext cx="10913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366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232863"/>
            <a:ext cx="11621385" cy="615262"/>
          </a:xfrm>
        </p:spPr>
        <p:txBody>
          <a:bodyPr>
            <a:normAutofit fontScale="90000"/>
          </a:bodyPr>
          <a:lstStyle/>
          <a:p>
            <a:r>
              <a:rPr lang="fi-FI" sz="3200" dirty="0"/>
              <a:t>Jäsenen luottamustoimien päivittäminen jäsenen omien tietojen kohdalta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93A4CCE-D197-144E-5C96-0278A22AF183}"/>
              </a:ext>
            </a:extLst>
          </p:cNvPr>
          <p:cNvSpPr/>
          <p:nvPr/>
        </p:nvSpPr>
        <p:spPr>
          <a:xfrm>
            <a:off x="8799955" y="1795525"/>
            <a:ext cx="2856321" cy="8184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Mene sen jäsenen tietoihin, jonka luottamustoimea haluat päivittää. Klikkaa nuolta jäsenen nimen perässä. Paina </a:t>
            </a:r>
            <a:r>
              <a:rPr lang="fi-FI" sz="1200" b="1" dirty="0">
                <a:solidFill>
                  <a:schemeClr val="tx1"/>
                </a:solidFill>
              </a:rPr>
              <a:t>MUOKKAA.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0173D88-9658-17DD-471E-364982194F23}"/>
              </a:ext>
            </a:extLst>
          </p:cNvPr>
          <p:cNvSpPr/>
          <p:nvPr/>
        </p:nvSpPr>
        <p:spPr>
          <a:xfrm>
            <a:off x="6952017" y="3383907"/>
            <a:ext cx="4205341" cy="954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Voit päivittää luottamustoimen aloituspäivän tästä. Jos henkilö valitaan useammaksi kaudeksi esim. puheenjohtajaksi</a:t>
            </a:r>
            <a:r>
              <a:rPr lang="fi-FI" sz="1200">
                <a:solidFill>
                  <a:schemeClr val="tx1"/>
                </a:solidFill>
              </a:rPr>
              <a:t>,</a:t>
            </a:r>
            <a:r>
              <a:rPr lang="fi-FI" sz="1200" dirty="0">
                <a:solidFill>
                  <a:schemeClr val="tx1"/>
                </a:solidFill>
              </a:rPr>
              <a:t> ei kenttää tarvitse päivittää joka kauden alussa.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B5E9D6EB-E353-0FAA-3D55-648786816558}"/>
              </a:ext>
            </a:extLst>
          </p:cNvPr>
          <p:cNvSpPr txBox="1"/>
          <p:nvPr/>
        </p:nvSpPr>
        <p:spPr>
          <a:xfrm>
            <a:off x="613609" y="946122"/>
            <a:ext cx="10778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Kun jäsenen luottamustoimi vaihtuu, merkkaa edellinen luottamustoimi päättyneeksi ja tee uusi luottamustoimi sivun XX ohjeen mukaisesti.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/>
              <a:t>Kun luottamustoimi lakkaa, merkitse se tämän sivun ohjeen mukaisesti päättyneeksi. </a:t>
            </a:r>
          </a:p>
        </p:txBody>
      </p: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CB194A0C-D7AF-C741-0FAA-887DABE8CE94}"/>
              </a:ext>
            </a:extLst>
          </p:cNvPr>
          <p:cNvSpPr/>
          <p:nvPr/>
        </p:nvSpPr>
        <p:spPr>
          <a:xfrm>
            <a:off x="6952017" y="4485086"/>
            <a:ext cx="2794703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Päättymispäiväkenttään merkataan luottamustoimen päättymispäivä. </a:t>
            </a:r>
          </a:p>
        </p:txBody>
      </p:sp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D8E81F7F-4E55-1DBA-5B2A-650B10734941}"/>
              </a:ext>
            </a:extLst>
          </p:cNvPr>
          <p:cNvSpPr/>
          <p:nvPr/>
        </p:nvSpPr>
        <p:spPr>
          <a:xfrm>
            <a:off x="6952017" y="5141719"/>
            <a:ext cx="4067917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Voimassaolevissa luottamustoimissa tila on aktiivinen. </a:t>
            </a:r>
            <a:r>
              <a:rPr lang="fi-FI" sz="1200" b="1" dirty="0">
                <a:solidFill>
                  <a:srgbClr val="FF0000"/>
                </a:solidFill>
              </a:rPr>
              <a:t>Kun luottamustoimi päättyy, muista vaihtaa luottamustoimen tila entiseksi.  </a:t>
            </a:r>
            <a:r>
              <a:rPr lang="fi-FI" sz="1200" b="1" dirty="0">
                <a:solidFill>
                  <a:schemeClr val="tx1"/>
                </a:solidFill>
              </a:rPr>
              <a:t>Klikkaa nuolta ja valitse vaihtoehto entinen.</a:t>
            </a:r>
          </a:p>
        </p:txBody>
      </p:sp>
      <p:sp>
        <p:nvSpPr>
          <p:cNvPr id="33" name="Suorakulmio: Pyöristetyt kulmat 32">
            <a:extLst>
              <a:ext uri="{FF2B5EF4-FFF2-40B4-BE49-F238E27FC236}">
                <a16:creationId xmlns:a16="http://schemas.microsoft.com/office/drawing/2014/main" id="{60452625-D0BE-C869-1C6A-C11B91824303}"/>
              </a:ext>
            </a:extLst>
          </p:cNvPr>
          <p:cNvSpPr/>
          <p:nvPr/>
        </p:nvSpPr>
        <p:spPr>
          <a:xfrm>
            <a:off x="6952017" y="5809682"/>
            <a:ext cx="1837359" cy="611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Muista </a:t>
            </a:r>
            <a:r>
              <a:rPr lang="fi-FI" sz="1200" b="1" dirty="0">
                <a:solidFill>
                  <a:srgbClr val="FF0000"/>
                </a:solidFill>
              </a:rPr>
              <a:t>TALLENTAA </a:t>
            </a:r>
            <a:r>
              <a:rPr lang="fi-FI" sz="1200" dirty="0">
                <a:solidFill>
                  <a:schemeClr val="tx1"/>
                </a:solidFill>
              </a:rPr>
              <a:t>tiedot</a:t>
            </a:r>
            <a:r>
              <a:rPr lang="fi-FI" sz="1200" b="1" dirty="0">
                <a:solidFill>
                  <a:srgbClr val="FF0000"/>
                </a:solidFill>
              </a:rPr>
              <a:t> </a:t>
            </a:r>
            <a:r>
              <a:rPr lang="fi-FI" sz="1200" dirty="0">
                <a:solidFill>
                  <a:schemeClr val="tx1"/>
                </a:solidFill>
              </a:rPr>
              <a:t> lopuksi. </a:t>
            </a:r>
          </a:p>
        </p:txBody>
      </p:sp>
      <p:cxnSp>
        <p:nvCxnSpPr>
          <p:cNvPr id="35" name="Suora nuoliyhdysviiva 34">
            <a:extLst>
              <a:ext uri="{FF2B5EF4-FFF2-40B4-BE49-F238E27FC236}">
                <a16:creationId xmlns:a16="http://schemas.microsoft.com/office/drawing/2014/main" id="{11271AAC-88EB-DFE8-ACC5-1C60FAF6DB6D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5201368" y="3861011"/>
            <a:ext cx="175064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>
            <a:extLst>
              <a:ext uri="{FF2B5EF4-FFF2-40B4-BE49-F238E27FC236}">
                <a16:creationId xmlns:a16="http://schemas.microsoft.com/office/drawing/2014/main" id="{52913B9D-4816-7C09-15E3-E63B5D650E4B}"/>
              </a:ext>
            </a:extLst>
          </p:cNvPr>
          <p:cNvCxnSpPr>
            <a:cxnSpLocks/>
            <a:endCxn id="7" idx="3"/>
          </p:cNvCxnSpPr>
          <p:nvPr/>
        </p:nvCxnSpPr>
        <p:spPr>
          <a:xfrm flipH="1" flipV="1">
            <a:off x="5239983" y="4608441"/>
            <a:ext cx="1673567" cy="9420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810AC5B-35F1-187B-B944-0463277A8FBB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5337276" y="6115529"/>
            <a:ext cx="1614741" cy="29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1C169565-5E19-DE67-2D4B-F54AC0FA3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67" y="1660729"/>
            <a:ext cx="7726388" cy="1063264"/>
          </a:xfrm>
          <a:prstGeom prst="rect">
            <a:avLst/>
          </a:prstGeo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E98FCCE8-C3D2-4BD2-6E8E-27BCDB6C0174}"/>
              </a:ext>
            </a:extLst>
          </p:cNvPr>
          <p:cNvSpPr/>
          <p:nvPr/>
        </p:nvSpPr>
        <p:spPr>
          <a:xfrm>
            <a:off x="7646832" y="2239291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9211BE64-5375-DCDF-5A9B-6B873A71DFB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8287855" y="2272945"/>
            <a:ext cx="512100" cy="249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31A961F8-C3D7-334A-C09D-C8D1D053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78" y="2913024"/>
            <a:ext cx="4506205" cy="3390833"/>
          </a:xfrm>
          <a:prstGeom prst="rect">
            <a:avLst/>
          </a:prstGeom>
        </p:spPr>
      </p:pic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1C9CD982-6562-FDF4-F125-4B91F9C5A61F}"/>
              </a:ext>
            </a:extLst>
          </p:cNvPr>
          <p:cNvCxnSpPr>
            <a:cxnSpLocks/>
          </p:cNvCxnSpPr>
          <p:nvPr/>
        </p:nvCxnSpPr>
        <p:spPr>
          <a:xfrm flipH="1" flipV="1">
            <a:off x="5175509" y="4109015"/>
            <a:ext cx="1712033" cy="716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90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232863"/>
            <a:ext cx="11621385" cy="615262"/>
          </a:xfrm>
        </p:spPr>
        <p:txBody>
          <a:bodyPr>
            <a:normAutofit fontScale="90000"/>
          </a:bodyPr>
          <a:lstStyle/>
          <a:p>
            <a:r>
              <a:rPr lang="fi-FI" sz="3200" dirty="0"/>
              <a:t>Uuden luottamustoimien merkitseminen jäsenen omien tietojen kohdalta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293A4CCE-D197-144E-5C96-0278A22AF183}"/>
              </a:ext>
            </a:extLst>
          </p:cNvPr>
          <p:cNvSpPr/>
          <p:nvPr/>
        </p:nvSpPr>
        <p:spPr>
          <a:xfrm>
            <a:off x="8924645" y="995096"/>
            <a:ext cx="2016258" cy="5660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b="1" dirty="0">
                <a:solidFill>
                  <a:schemeClr val="tx1"/>
                </a:solidFill>
              </a:rPr>
              <a:t>Klikkaa Uusi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90173D88-9658-17DD-471E-364982194F23}"/>
              </a:ext>
            </a:extLst>
          </p:cNvPr>
          <p:cNvSpPr/>
          <p:nvPr/>
        </p:nvSpPr>
        <p:spPr>
          <a:xfrm>
            <a:off x="7042501" y="3026116"/>
            <a:ext cx="4205341" cy="954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Kohdassa organisaatio ehdotetaan oman yhdistyksesi nimeä. Vie hiiri yhdistyksen nimen kohdalle ja klikkaa. </a:t>
            </a:r>
          </a:p>
        </p:txBody>
      </p: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9211BE64-5375-DCDF-5A9B-6B873A71DFB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8111840" y="1278123"/>
            <a:ext cx="677536" cy="184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uorakulmio: Pyöristetyt kulmat 30">
            <a:extLst>
              <a:ext uri="{FF2B5EF4-FFF2-40B4-BE49-F238E27FC236}">
                <a16:creationId xmlns:a16="http://schemas.microsoft.com/office/drawing/2014/main" id="{CB194A0C-D7AF-C741-0FAA-887DABE8CE94}"/>
              </a:ext>
            </a:extLst>
          </p:cNvPr>
          <p:cNvSpPr/>
          <p:nvPr/>
        </p:nvSpPr>
        <p:spPr>
          <a:xfrm>
            <a:off x="7042501" y="4426366"/>
            <a:ext cx="2794703" cy="5514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Katso loput ohjeet dialta 4. </a:t>
            </a:r>
          </a:p>
        </p:txBody>
      </p:sp>
      <p:sp>
        <p:nvSpPr>
          <p:cNvPr id="33" name="Suorakulmio: Pyöristetyt kulmat 32">
            <a:extLst>
              <a:ext uri="{FF2B5EF4-FFF2-40B4-BE49-F238E27FC236}">
                <a16:creationId xmlns:a16="http://schemas.microsoft.com/office/drawing/2014/main" id="{60452625-D0BE-C869-1C6A-C11B91824303}"/>
              </a:ext>
            </a:extLst>
          </p:cNvPr>
          <p:cNvSpPr/>
          <p:nvPr/>
        </p:nvSpPr>
        <p:spPr>
          <a:xfrm>
            <a:off x="6952017" y="5809682"/>
            <a:ext cx="1837359" cy="611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Muista </a:t>
            </a:r>
            <a:r>
              <a:rPr lang="fi-FI" sz="1200" b="1" dirty="0">
                <a:solidFill>
                  <a:srgbClr val="FF0000"/>
                </a:solidFill>
              </a:rPr>
              <a:t>TALLENTAA </a:t>
            </a:r>
            <a:r>
              <a:rPr lang="fi-FI" sz="1200" dirty="0">
                <a:solidFill>
                  <a:schemeClr val="tx1"/>
                </a:solidFill>
              </a:rPr>
              <a:t>tiedot</a:t>
            </a:r>
            <a:r>
              <a:rPr lang="fi-FI" sz="1200" b="1" dirty="0">
                <a:solidFill>
                  <a:srgbClr val="FF0000"/>
                </a:solidFill>
              </a:rPr>
              <a:t> </a:t>
            </a:r>
            <a:r>
              <a:rPr lang="fi-FI" sz="1200" dirty="0">
                <a:solidFill>
                  <a:schemeClr val="tx1"/>
                </a:solidFill>
              </a:rPr>
              <a:t> lopuksi. 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B8FF9D2-432C-F1D6-F01E-63B85919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32" y="1278123"/>
            <a:ext cx="7192108" cy="1153511"/>
          </a:xfrm>
          <a:prstGeom prst="rect">
            <a:avLst/>
          </a:prstGeo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E98FCCE8-C3D2-4BD2-6E8E-27BCDB6C0174}"/>
              </a:ext>
            </a:extLst>
          </p:cNvPr>
          <p:cNvSpPr/>
          <p:nvPr/>
        </p:nvSpPr>
        <p:spPr>
          <a:xfrm>
            <a:off x="7496985" y="1157103"/>
            <a:ext cx="614855" cy="6108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0B6A1018-95FF-C3F1-73FC-D09E72840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99" y="2911502"/>
            <a:ext cx="5235301" cy="3426278"/>
          </a:xfrm>
          <a:prstGeom prst="rect">
            <a:avLst/>
          </a:prstGeom>
        </p:spPr>
      </p:pic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9DE97E1D-AAE0-31B4-7626-3B7CEC6CE4F3}"/>
              </a:ext>
            </a:extLst>
          </p:cNvPr>
          <p:cNvCxnSpPr>
            <a:cxnSpLocks/>
          </p:cNvCxnSpPr>
          <p:nvPr/>
        </p:nvCxnSpPr>
        <p:spPr>
          <a:xfrm flipH="1">
            <a:off x="2506717" y="3503220"/>
            <a:ext cx="4445300" cy="345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uora nuoliyhdysviiva 41">
            <a:extLst>
              <a:ext uri="{FF2B5EF4-FFF2-40B4-BE49-F238E27FC236}">
                <a16:creationId xmlns:a16="http://schemas.microsoft.com/office/drawing/2014/main" id="{8810AC5B-35F1-187B-B944-0463277A8FBB}"/>
              </a:ext>
            </a:extLst>
          </p:cNvPr>
          <p:cNvCxnSpPr>
            <a:cxnSpLocks/>
          </p:cNvCxnSpPr>
          <p:nvPr/>
        </p:nvCxnSpPr>
        <p:spPr>
          <a:xfrm flipH="1">
            <a:off x="6096000" y="6028374"/>
            <a:ext cx="791542" cy="87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346636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17" ma:contentTypeDescription="Luo uusi asiakirja." ma:contentTypeScope="" ma:versionID="15fcab71b5867c81ca3b6d48efcd3344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6be9224c5c327c30df33be97093d4342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</documentManagement>
</p:properties>
</file>

<file path=customXml/itemProps1.xml><?xml version="1.0" encoding="utf-8"?>
<ds:datastoreItem xmlns:ds="http://schemas.openxmlformats.org/officeDocument/2006/customXml" ds:itemID="{D468D985-FB1B-4B8F-AAAD-7C21F34CCD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0B673F-D32C-411D-852B-ADCD3519996C}">
  <ds:schemaRefs>
    <ds:schemaRef ds:uri="http://schemas.openxmlformats.org/package/2006/metadata/core-properties"/>
    <ds:schemaRef ds:uri="http://purl.org/dc/terms/"/>
    <ds:schemaRef ds:uri="c959142c-c4d6-4fa8-b255-03760b86aafe"/>
    <ds:schemaRef ds:uri="http://schemas.microsoft.com/office/infopath/2007/PartnerControls"/>
    <ds:schemaRef ds:uri="023ff264-fdad-48a6-a5c8-a1928569aa7f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5117</TotalTime>
  <Words>458</Words>
  <Application>Microsoft Office PowerPoint</Application>
  <PresentationFormat>Laajakuva</PresentationFormat>
  <Paragraphs>46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9" baseType="lpstr">
      <vt:lpstr>Arial</vt:lpstr>
      <vt:lpstr>Calibri</vt:lpstr>
      <vt:lpstr>Martat 2021 blanko esityspohja (testaukseen - Päivitetty 1.1.)</vt:lpstr>
      <vt:lpstr>Marttarekisterin käyttöohje: LUOTTAMUSTOIMET JA ANSIOMERKIT</vt:lpstr>
      <vt:lpstr>Luottamustoimet ja ansiomerkit </vt:lpstr>
      <vt:lpstr>Yhdistyksen luottamustoimet </vt:lpstr>
      <vt:lpstr>Uuden luottamustoimien lisääminen </vt:lpstr>
      <vt:lpstr>Jäsenen luottamustoimien päivittäminen jäsenen omien tietojen kohdalta</vt:lpstr>
      <vt:lpstr>Uuden luottamustoimien merkitseminen jäsenen omien tietojen kohdalta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9</cp:revision>
  <dcterms:created xsi:type="dcterms:W3CDTF">2020-10-26T05:34:20Z</dcterms:created>
  <dcterms:modified xsi:type="dcterms:W3CDTF">2022-09-20T06:58:21Z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</Properties>
</file>