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3" r:id="rId7"/>
    <p:sldId id="1020" r:id="rId8"/>
    <p:sldId id="1050" r:id="rId9"/>
    <p:sldId id="1051" r:id="rId10"/>
    <p:sldId id="1032" r:id="rId11"/>
    <p:sldId id="1033" r:id="rId12"/>
    <p:sldId id="1046" r:id="rId13"/>
    <p:sldId id="1047" r:id="rId14"/>
    <p:sldId id="1049" r:id="rId15"/>
    <p:sldId id="1052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01D82-4F36-443E-8425-0C575F742C8F}" v="5" dt="2022-09-20T07:44:08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S::anna-maija.palosuo@martat.fi::45bb2426-d2dd-45b3-be83-e57c6d4e8773" providerId="AD" clId="Web-{14B36404-753A-5F18-4C0C-6ABCBB7137B3}"/>
    <pc:docChg chg="mod modSld">
      <pc:chgData name="Anna-Maija Palosuo" userId="S::anna-maija.palosuo@martat.fi::45bb2426-d2dd-45b3-be83-e57c6d4e8773" providerId="AD" clId="Web-{14B36404-753A-5F18-4C0C-6ABCBB7137B3}" dt="2022-08-17T08:10:03.891" v="6" actId="20577"/>
      <pc:docMkLst>
        <pc:docMk/>
      </pc:docMkLst>
      <pc:sldChg chg="modSp modCm">
        <pc:chgData name="Anna-Maija Palosuo" userId="S::anna-maija.palosuo@martat.fi::45bb2426-d2dd-45b3-be83-e57c6d4e8773" providerId="AD" clId="Web-{14B36404-753A-5F18-4C0C-6ABCBB7137B3}" dt="2022-08-17T08:10:03.891" v="6" actId="20577"/>
        <pc:sldMkLst>
          <pc:docMk/>
          <pc:sldMk cId="2006484938" sldId="1016"/>
        </pc:sldMkLst>
        <pc:spChg chg="mod">
          <ac:chgData name="Anna-Maija Palosuo" userId="S::anna-maija.palosuo@martat.fi::45bb2426-d2dd-45b3-be83-e57c6d4e8773" providerId="AD" clId="Web-{14B36404-753A-5F18-4C0C-6ABCBB7137B3}" dt="2022-08-17T08:10:03.891" v="6" actId="20577"/>
          <ac:spMkLst>
            <pc:docMk/>
            <pc:sldMk cId="2006484938" sldId="1016"/>
            <ac:spMk id="2" creationId="{B6549282-4828-4E7B-8A88-615212B0F3AC}"/>
          </ac:spMkLst>
        </pc:spChg>
      </pc:sldChg>
    </pc:docChg>
  </pc:docChgLst>
  <pc:docChgLst>
    <pc:chgData name="Anna-Maija Palosuo" userId="45bb2426-d2dd-45b3-be83-e57c6d4e8773" providerId="ADAL" clId="{E9612E01-CB0C-4316-AA35-41D718B226B1}"/>
    <pc:docChg chg="custSel modSld">
      <pc:chgData name="Anna-Maija Palosuo" userId="45bb2426-d2dd-45b3-be83-e57c6d4e8773" providerId="ADAL" clId="{E9612E01-CB0C-4316-AA35-41D718B226B1}" dt="2022-08-24T10:21:17.012" v="227" actId="207"/>
      <pc:docMkLst>
        <pc:docMk/>
      </pc:docMkLst>
      <pc:sldChg chg="modSp mod">
        <pc:chgData name="Anna-Maija Palosuo" userId="45bb2426-d2dd-45b3-be83-e57c6d4e8773" providerId="ADAL" clId="{E9612E01-CB0C-4316-AA35-41D718B226B1}" dt="2022-08-24T10:17:45.795" v="94" actId="20577"/>
        <pc:sldMkLst>
          <pc:docMk/>
          <pc:sldMk cId="1244986567" sldId="1020"/>
        </pc:sldMkLst>
        <pc:spChg chg="mod">
          <ac:chgData name="Anna-Maija Palosuo" userId="45bb2426-d2dd-45b3-be83-e57c6d4e8773" providerId="ADAL" clId="{E9612E01-CB0C-4316-AA35-41D718B226B1}" dt="2022-08-24T10:17:45.795" v="94" actId="20577"/>
          <ac:spMkLst>
            <pc:docMk/>
            <pc:sldMk cId="1244986567" sldId="1020"/>
            <ac:spMk id="3" creationId="{A6CABD8A-A26B-471A-8AD5-351F47D2DACA}"/>
          </ac:spMkLst>
        </pc:spChg>
      </pc:sldChg>
      <pc:sldChg chg="addSp delSp modSp mod">
        <pc:chgData name="Anna-Maija Palosuo" userId="45bb2426-d2dd-45b3-be83-e57c6d4e8773" providerId="ADAL" clId="{E9612E01-CB0C-4316-AA35-41D718B226B1}" dt="2022-08-24T10:06:11.584" v="13" actId="14100"/>
        <pc:sldMkLst>
          <pc:docMk/>
          <pc:sldMk cId="3350708203" sldId="1023"/>
        </pc:sldMkLst>
        <pc:picChg chg="add mod ord">
          <ac:chgData name="Anna-Maija Palosuo" userId="45bb2426-d2dd-45b3-be83-e57c6d4e8773" providerId="ADAL" clId="{E9612E01-CB0C-4316-AA35-41D718B226B1}" dt="2022-08-24T10:05:43.809" v="10" actId="1076"/>
          <ac:picMkLst>
            <pc:docMk/>
            <pc:sldMk cId="3350708203" sldId="1023"/>
            <ac:picMk id="6" creationId="{6F1880FF-1A69-4B6E-2446-DC4E0BA5D517}"/>
          </ac:picMkLst>
        </pc:picChg>
        <pc:picChg chg="del">
          <ac:chgData name="Anna-Maija Palosuo" userId="45bb2426-d2dd-45b3-be83-e57c6d4e8773" providerId="ADAL" clId="{E9612E01-CB0C-4316-AA35-41D718B226B1}" dt="2022-08-24T10:05:25.230" v="4" actId="478"/>
          <ac:picMkLst>
            <pc:docMk/>
            <pc:sldMk cId="3350708203" sldId="1023"/>
            <ac:picMk id="10" creationId="{A6C132B5-4758-E74D-9158-03887255DEEA}"/>
          </ac:picMkLst>
        </pc:picChg>
        <pc:cxnChg chg="mod">
          <ac:chgData name="Anna-Maija Palosuo" userId="45bb2426-d2dd-45b3-be83-e57c6d4e8773" providerId="ADAL" clId="{E9612E01-CB0C-4316-AA35-41D718B226B1}" dt="2022-08-24T10:05:55.529" v="11" actId="14100"/>
          <ac:cxnSpMkLst>
            <pc:docMk/>
            <pc:sldMk cId="3350708203" sldId="1023"/>
            <ac:cxnSpMk id="12" creationId="{A522E182-A190-2E1F-FA67-B77401F67C5E}"/>
          </ac:cxnSpMkLst>
        </pc:cxnChg>
        <pc:cxnChg chg="mod">
          <ac:chgData name="Anna-Maija Palosuo" userId="45bb2426-d2dd-45b3-be83-e57c6d4e8773" providerId="ADAL" clId="{E9612E01-CB0C-4316-AA35-41D718B226B1}" dt="2022-08-24T10:06:11.584" v="13" actId="14100"/>
          <ac:cxnSpMkLst>
            <pc:docMk/>
            <pc:sldMk cId="3350708203" sldId="1023"/>
            <ac:cxnSpMk id="14" creationId="{E0D94B04-B795-4C16-7AEC-FB30D923CC3F}"/>
          </ac:cxnSpMkLst>
        </pc:cxnChg>
        <pc:cxnChg chg="mod">
          <ac:chgData name="Anna-Maija Palosuo" userId="45bb2426-d2dd-45b3-be83-e57c6d4e8773" providerId="ADAL" clId="{E9612E01-CB0C-4316-AA35-41D718B226B1}" dt="2022-08-24T10:06:00.057" v="12" actId="14100"/>
          <ac:cxnSpMkLst>
            <pc:docMk/>
            <pc:sldMk cId="3350708203" sldId="1023"/>
            <ac:cxnSpMk id="23" creationId="{EF5082FF-CFEA-C708-891E-6A3CA3357311}"/>
          </ac:cxnSpMkLst>
        </pc:cxnChg>
      </pc:sldChg>
      <pc:sldChg chg="modSp mod">
        <pc:chgData name="Anna-Maija Palosuo" userId="45bb2426-d2dd-45b3-be83-e57c6d4e8773" providerId="ADAL" clId="{E9612E01-CB0C-4316-AA35-41D718B226B1}" dt="2022-08-24T10:20:20.803" v="217" actId="20577"/>
        <pc:sldMkLst>
          <pc:docMk/>
          <pc:sldMk cId="2346348974" sldId="1032"/>
        </pc:sldMkLst>
        <pc:spChg chg="mod">
          <ac:chgData name="Anna-Maija Palosuo" userId="45bb2426-d2dd-45b3-be83-e57c6d4e8773" providerId="ADAL" clId="{E9612E01-CB0C-4316-AA35-41D718B226B1}" dt="2022-08-24T10:20:20.803" v="217" actId="20577"/>
          <ac:spMkLst>
            <pc:docMk/>
            <pc:sldMk cId="2346348974" sldId="1032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E9612E01-CB0C-4316-AA35-41D718B226B1}" dt="2022-08-24T10:21:17.012" v="227" actId="207"/>
        <pc:sldMkLst>
          <pc:docMk/>
          <pc:sldMk cId="3760569834" sldId="1033"/>
        </pc:sldMkLst>
        <pc:spChg chg="mod">
          <ac:chgData name="Anna-Maija Palosuo" userId="45bb2426-d2dd-45b3-be83-e57c6d4e8773" providerId="ADAL" clId="{E9612E01-CB0C-4316-AA35-41D718B226B1}" dt="2022-08-24T10:21:17.012" v="227" actId="207"/>
          <ac:spMkLst>
            <pc:docMk/>
            <pc:sldMk cId="3760569834" sldId="1033"/>
            <ac:spMk id="4" creationId="{5A6F77CC-FDA2-BC8E-19EF-C91622F8982E}"/>
          </ac:spMkLst>
        </pc:spChg>
      </pc:sldChg>
      <pc:sldChg chg="modSp mod modCm">
        <pc:chgData name="Anna-Maija Palosuo" userId="45bb2426-d2dd-45b3-be83-e57c6d4e8773" providerId="ADAL" clId="{E9612E01-CB0C-4316-AA35-41D718B226B1}" dt="2022-08-24T10:18:11.795" v="115" actId="20577"/>
        <pc:sldMkLst>
          <pc:docMk/>
          <pc:sldMk cId="1629564147" sldId="1050"/>
        </pc:sldMkLst>
        <pc:spChg chg="mod">
          <ac:chgData name="Anna-Maija Palosuo" userId="45bb2426-d2dd-45b3-be83-e57c6d4e8773" providerId="ADAL" clId="{E9612E01-CB0C-4316-AA35-41D718B226B1}" dt="2022-08-24T10:18:11.795" v="115" actId="20577"/>
          <ac:spMkLst>
            <pc:docMk/>
            <pc:sldMk cId="1629564147" sldId="1050"/>
            <ac:spMk id="4" creationId="{93865D91-CD6A-088D-A358-D95D944F04E9}"/>
          </ac:spMkLst>
        </pc:spChg>
      </pc:sldChg>
      <pc:sldChg chg="modSp mod">
        <pc:chgData name="Anna-Maija Palosuo" userId="45bb2426-d2dd-45b3-be83-e57c6d4e8773" providerId="ADAL" clId="{E9612E01-CB0C-4316-AA35-41D718B226B1}" dt="2022-08-24T10:18:43.038" v="157" actId="20577"/>
        <pc:sldMkLst>
          <pc:docMk/>
          <pc:sldMk cId="3654202682" sldId="1051"/>
        </pc:sldMkLst>
        <pc:spChg chg="mod">
          <ac:chgData name="Anna-Maija Palosuo" userId="45bb2426-d2dd-45b3-be83-e57c6d4e8773" providerId="ADAL" clId="{E9612E01-CB0C-4316-AA35-41D718B226B1}" dt="2022-08-24T10:18:43.038" v="157" actId="20577"/>
          <ac:spMkLst>
            <pc:docMk/>
            <pc:sldMk cId="3654202682" sldId="1051"/>
            <ac:spMk id="3" creationId="{A6CABD8A-A26B-471A-8AD5-351F47D2DACA}"/>
          </ac:spMkLst>
        </pc:spChg>
      </pc:sldChg>
    </pc:docChg>
  </pc:docChgLst>
  <pc:docChgLst>
    <pc:chgData name="Anna-Maija Palosuo" userId="45bb2426-d2dd-45b3-be83-e57c6d4e8773" providerId="ADAL" clId="{D900ACFD-5526-4ECC-8B1B-86FC32A02628}"/>
    <pc:docChg chg="undo custSel addSld delSld modSld sldOrd">
      <pc:chgData name="Anna-Maija Palosuo" userId="45bb2426-d2dd-45b3-be83-e57c6d4e8773" providerId="ADAL" clId="{D900ACFD-5526-4ECC-8B1B-86FC32A02628}" dt="2022-08-09T08:14:40.267" v="4090" actId="27614"/>
      <pc:docMkLst>
        <pc:docMk/>
      </pc:docMkLst>
      <pc:sldChg chg="addSp modSp mod">
        <pc:chgData name="Anna-Maija Palosuo" userId="45bb2426-d2dd-45b3-be83-e57c6d4e8773" providerId="ADAL" clId="{D900ACFD-5526-4ECC-8B1B-86FC32A02628}" dt="2022-08-09T08:14:40.267" v="4090" actId="27614"/>
        <pc:sldMkLst>
          <pc:docMk/>
          <pc:sldMk cId="2006484938" sldId="1016"/>
        </pc:sldMkLst>
        <pc:spChg chg="mod">
          <ac:chgData name="Anna-Maija Palosuo" userId="45bb2426-d2dd-45b3-be83-e57c6d4e8773" providerId="ADAL" clId="{D900ACFD-5526-4ECC-8B1B-86FC32A02628}" dt="2022-08-08T13:06:11.393" v="39" actId="20577"/>
          <ac:spMkLst>
            <pc:docMk/>
            <pc:sldMk cId="2006484938" sldId="1016"/>
            <ac:spMk id="2" creationId="{B6549282-4828-4E7B-8A88-615212B0F3AC}"/>
          </ac:spMkLst>
        </pc:spChg>
        <pc:spChg chg="mod">
          <ac:chgData name="Anna-Maija Palosuo" userId="45bb2426-d2dd-45b3-be83-e57c6d4e8773" providerId="ADAL" clId="{D900ACFD-5526-4ECC-8B1B-86FC32A02628}" dt="2022-08-09T08:13:02.049" v="4086" actId="27636"/>
          <ac:spMkLst>
            <pc:docMk/>
            <pc:sldMk cId="2006484938" sldId="1016"/>
            <ac:spMk id="3" creationId="{A6CABD8A-A26B-471A-8AD5-351F47D2DACA}"/>
          </ac:spMkLst>
        </pc:spChg>
        <pc:picChg chg="add mod">
          <ac:chgData name="Anna-Maija Palosuo" userId="45bb2426-d2dd-45b3-be83-e57c6d4e8773" providerId="ADAL" clId="{D900ACFD-5526-4ECC-8B1B-86FC32A02628}" dt="2022-08-09T08:14:40.267" v="4090" actId="27614"/>
          <ac:picMkLst>
            <pc:docMk/>
            <pc:sldMk cId="2006484938" sldId="1016"/>
            <ac:picMk id="5" creationId="{D1748934-88B6-E97B-2495-0D5FF0A71341}"/>
          </ac:picMkLst>
        </pc:picChg>
      </pc:sldChg>
      <pc:sldChg chg="modSp mod">
        <pc:chgData name="Anna-Maija Palosuo" userId="45bb2426-d2dd-45b3-be83-e57c6d4e8773" providerId="ADAL" clId="{D900ACFD-5526-4ECC-8B1B-86FC32A02628}" dt="2022-08-09T08:12:02.967" v="4026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D900ACFD-5526-4ECC-8B1B-86FC32A02628}" dt="2022-08-08T13:05:49.073" v="9" actId="20577"/>
          <ac:spMkLst>
            <pc:docMk/>
            <pc:sldMk cId="2327335060" sldId="1017"/>
            <ac:spMk id="3" creationId="{DA3651E7-371F-4071-B523-7659375D738C}"/>
          </ac:spMkLst>
        </pc:spChg>
        <pc:spChg chg="mod">
          <ac:chgData name="Anna-Maija Palosuo" userId="45bb2426-d2dd-45b3-be83-e57c6d4e8773" providerId="ADAL" clId="{D900ACFD-5526-4ECC-8B1B-86FC32A02628}" dt="2022-08-09T08:12:02.967" v="4026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del">
        <pc:chgData name="Anna-Maija Palosuo" userId="45bb2426-d2dd-45b3-be83-e57c6d4e8773" providerId="ADAL" clId="{D900ACFD-5526-4ECC-8B1B-86FC32A02628}" dt="2022-08-08T13:06:36.857" v="120" actId="47"/>
        <pc:sldMkLst>
          <pc:docMk/>
          <pc:sldMk cId="4219907790" sldId="1019"/>
        </pc:sldMkLst>
      </pc:sldChg>
      <pc:sldChg chg="addSp delSp modSp mod">
        <pc:chgData name="Anna-Maija Palosuo" userId="45bb2426-d2dd-45b3-be83-e57c6d4e8773" providerId="ADAL" clId="{D900ACFD-5526-4ECC-8B1B-86FC32A02628}" dt="2022-08-09T08:05:53.248" v="3913" actId="1076"/>
        <pc:sldMkLst>
          <pc:docMk/>
          <pc:sldMk cId="1244986567" sldId="1020"/>
        </pc:sldMkLst>
        <pc:spChg chg="mod">
          <ac:chgData name="Anna-Maija Palosuo" userId="45bb2426-d2dd-45b3-be83-e57c6d4e8773" providerId="ADAL" clId="{D900ACFD-5526-4ECC-8B1B-86FC32A02628}" dt="2022-08-09T08:05:28.917" v="3907" actId="20577"/>
          <ac:spMkLst>
            <pc:docMk/>
            <pc:sldMk cId="1244986567" sldId="1020"/>
            <ac:spMk id="3" creationId="{A6CABD8A-A26B-471A-8AD5-351F47D2DACA}"/>
          </ac:spMkLst>
        </pc:spChg>
        <pc:spChg chg="mod">
          <ac:chgData name="Anna-Maija Palosuo" userId="45bb2426-d2dd-45b3-be83-e57c6d4e8773" providerId="ADAL" clId="{D900ACFD-5526-4ECC-8B1B-86FC32A02628}" dt="2022-08-09T08:03:31.095" v="3878" actId="1076"/>
          <ac:spMkLst>
            <pc:docMk/>
            <pc:sldMk cId="1244986567" sldId="1020"/>
            <ac:spMk id="17" creationId="{09876C59-2BDF-26B7-427A-E769EB39570A}"/>
          </ac:spMkLst>
        </pc:spChg>
        <pc:picChg chg="mod">
          <ac:chgData name="Anna-Maija Palosuo" userId="45bb2426-d2dd-45b3-be83-e57c6d4e8773" providerId="ADAL" clId="{D900ACFD-5526-4ECC-8B1B-86FC32A02628}" dt="2022-08-09T08:05:34.952" v="3908" actId="1076"/>
          <ac:picMkLst>
            <pc:docMk/>
            <pc:sldMk cId="1244986567" sldId="1020"/>
            <ac:picMk id="5" creationId="{6AC9284B-13EE-2C60-64A2-8400C506AEB2}"/>
          </ac:picMkLst>
        </pc:picChg>
        <pc:picChg chg="mod">
          <ac:chgData name="Anna-Maija Palosuo" userId="45bb2426-d2dd-45b3-be83-e57c6d4e8773" providerId="ADAL" clId="{D900ACFD-5526-4ECC-8B1B-86FC32A02628}" dt="2022-08-09T08:05:44.616" v="3911" actId="1076"/>
          <ac:picMkLst>
            <pc:docMk/>
            <pc:sldMk cId="1244986567" sldId="1020"/>
            <ac:picMk id="7" creationId="{5FE87E51-328B-2B8D-BF89-54E36C56666D}"/>
          </ac:picMkLst>
        </pc:picChg>
        <pc:picChg chg="del mod">
          <ac:chgData name="Anna-Maija Palosuo" userId="45bb2426-d2dd-45b3-be83-e57c6d4e8773" providerId="ADAL" clId="{D900ACFD-5526-4ECC-8B1B-86FC32A02628}" dt="2022-08-09T07:53:41.370" v="3444" actId="478"/>
          <ac:picMkLst>
            <pc:docMk/>
            <pc:sldMk cId="1244986567" sldId="1020"/>
            <ac:picMk id="13" creationId="{9225F7A5-A3EB-9627-6E6A-2765EA15BA55}"/>
          </ac:picMkLst>
        </pc:picChg>
        <pc:cxnChg chg="add mod">
          <ac:chgData name="Anna-Maija Palosuo" userId="45bb2426-d2dd-45b3-be83-e57c6d4e8773" providerId="ADAL" clId="{D900ACFD-5526-4ECC-8B1B-86FC32A02628}" dt="2022-08-09T08:05:41.600" v="3910" actId="14100"/>
          <ac:cxnSpMkLst>
            <pc:docMk/>
            <pc:sldMk cId="1244986567" sldId="1020"/>
            <ac:cxnSpMk id="4" creationId="{951C68C5-260F-2151-29CB-78B536EA718B}"/>
          </ac:cxnSpMkLst>
        </pc:cxnChg>
        <pc:cxnChg chg="add mod">
          <ac:chgData name="Anna-Maija Palosuo" userId="45bb2426-d2dd-45b3-be83-e57c6d4e8773" providerId="ADAL" clId="{D900ACFD-5526-4ECC-8B1B-86FC32A02628}" dt="2022-08-09T08:05:53.248" v="3913" actId="1076"/>
          <ac:cxnSpMkLst>
            <pc:docMk/>
            <pc:sldMk cId="1244986567" sldId="1020"/>
            <ac:cxnSpMk id="8" creationId="{683BF177-0276-6F93-B0A9-49738A5B436C}"/>
          </ac:cxnSpMkLst>
        </pc:cxnChg>
      </pc:sldChg>
      <pc:sldChg chg="del">
        <pc:chgData name="Anna-Maija Palosuo" userId="45bb2426-d2dd-45b3-be83-e57c6d4e8773" providerId="ADAL" clId="{D900ACFD-5526-4ECC-8B1B-86FC32A02628}" dt="2022-08-08T13:06:43.722" v="127" actId="47"/>
        <pc:sldMkLst>
          <pc:docMk/>
          <pc:sldMk cId="1339596048" sldId="1022"/>
        </pc:sldMkLst>
      </pc:sldChg>
      <pc:sldChg chg="modSp mod">
        <pc:chgData name="Anna-Maija Palosuo" userId="45bb2426-d2dd-45b3-be83-e57c6d4e8773" providerId="ADAL" clId="{D900ACFD-5526-4ECC-8B1B-86FC32A02628}" dt="2022-08-09T05:25:41.394" v="676" actId="14100"/>
        <pc:sldMkLst>
          <pc:docMk/>
          <pc:sldMk cId="3350708203" sldId="1023"/>
        </pc:sldMkLst>
        <pc:spChg chg="mod">
          <ac:chgData name="Anna-Maija Palosuo" userId="45bb2426-d2dd-45b3-be83-e57c6d4e8773" providerId="ADAL" clId="{D900ACFD-5526-4ECC-8B1B-86FC32A02628}" dt="2022-08-09T05:25:02.112" v="673" actId="1076"/>
          <ac:spMkLst>
            <pc:docMk/>
            <pc:sldMk cId="3350708203" sldId="1023"/>
            <ac:spMk id="3" creationId="{A6CABD8A-A26B-471A-8AD5-351F47D2DACA}"/>
          </ac:spMkLst>
        </pc:spChg>
        <pc:cxnChg chg="mod">
          <ac:chgData name="Anna-Maija Palosuo" userId="45bb2426-d2dd-45b3-be83-e57c6d4e8773" providerId="ADAL" clId="{D900ACFD-5526-4ECC-8B1B-86FC32A02628}" dt="2022-08-09T05:25:06.816" v="674" actId="14100"/>
          <ac:cxnSpMkLst>
            <pc:docMk/>
            <pc:sldMk cId="3350708203" sldId="1023"/>
            <ac:cxnSpMk id="8" creationId="{3EEFFD21-B525-8071-A76A-CD2C19B60960}"/>
          </ac:cxnSpMkLst>
        </pc:cxnChg>
        <pc:cxnChg chg="mod">
          <ac:chgData name="Anna-Maija Palosuo" userId="45bb2426-d2dd-45b3-be83-e57c6d4e8773" providerId="ADAL" clId="{D900ACFD-5526-4ECC-8B1B-86FC32A02628}" dt="2022-08-09T05:25:17.072" v="675" actId="14100"/>
          <ac:cxnSpMkLst>
            <pc:docMk/>
            <pc:sldMk cId="3350708203" sldId="1023"/>
            <ac:cxnSpMk id="12" creationId="{A522E182-A190-2E1F-FA67-B77401F67C5E}"/>
          </ac:cxnSpMkLst>
        </pc:cxnChg>
        <pc:cxnChg chg="mod">
          <ac:chgData name="Anna-Maija Palosuo" userId="45bb2426-d2dd-45b3-be83-e57c6d4e8773" providerId="ADAL" clId="{D900ACFD-5526-4ECC-8B1B-86FC32A02628}" dt="2022-08-09T05:25:41.394" v="676" actId="14100"/>
          <ac:cxnSpMkLst>
            <pc:docMk/>
            <pc:sldMk cId="3350708203" sldId="1023"/>
            <ac:cxnSpMk id="14" creationId="{E0D94B04-B795-4C16-7AEC-FB30D923CC3F}"/>
          </ac:cxnSpMkLst>
        </pc:cxnChg>
      </pc:sldChg>
      <pc:sldChg chg="del">
        <pc:chgData name="Anna-Maija Palosuo" userId="45bb2426-d2dd-45b3-be83-e57c6d4e8773" providerId="ADAL" clId="{D900ACFD-5526-4ECC-8B1B-86FC32A02628}" dt="2022-08-08T13:06:39.214" v="122" actId="47"/>
        <pc:sldMkLst>
          <pc:docMk/>
          <pc:sldMk cId="3472001303" sldId="1024"/>
        </pc:sldMkLst>
      </pc:sldChg>
      <pc:sldChg chg="del">
        <pc:chgData name="Anna-Maija Palosuo" userId="45bb2426-d2dd-45b3-be83-e57c6d4e8773" providerId="ADAL" clId="{D900ACFD-5526-4ECC-8B1B-86FC32A02628}" dt="2022-08-08T13:06:44.571" v="128" actId="47"/>
        <pc:sldMkLst>
          <pc:docMk/>
          <pc:sldMk cId="1380129168" sldId="1025"/>
        </pc:sldMkLst>
      </pc:sldChg>
      <pc:sldChg chg="del">
        <pc:chgData name="Anna-Maija Palosuo" userId="45bb2426-d2dd-45b3-be83-e57c6d4e8773" providerId="ADAL" clId="{D900ACFD-5526-4ECC-8B1B-86FC32A02628}" dt="2022-08-08T13:06:42.841" v="126" actId="47"/>
        <pc:sldMkLst>
          <pc:docMk/>
          <pc:sldMk cId="2392814221" sldId="1026"/>
        </pc:sldMkLst>
      </pc:sldChg>
      <pc:sldChg chg="del">
        <pc:chgData name="Anna-Maija Palosuo" userId="45bb2426-d2dd-45b3-be83-e57c6d4e8773" providerId="ADAL" clId="{D900ACFD-5526-4ECC-8B1B-86FC32A02628}" dt="2022-08-08T13:06:35.302" v="119" actId="47"/>
        <pc:sldMkLst>
          <pc:docMk/>
          <pc:sldMk cId="953381030" sldId="1027"/>
        </pc:sldMkLst>
      </pc:sldChg>
      <pc:sldChg chg="del">
        <pc:chgData name="Anna-Maija Palosuo" userId="45bb2426-d2dd-45b3-be83-e57c6d4e8773" providerId="ADAL" clId="{D900ACFD-5526-4ECC-8B1B-86FC32A02628}" dt="2022-08-08T13:06:41.739" v="125" actId="47"/>
        <pc:sldMkLst>
          <pc:docMk/>
          <pc:sldMk cId="859963477" sldId="1028"/>
        </pc:sldMkLst>
      </pc:sldChg>
      <pc:sldChg chg="del">
        <pc:chgData name="Anna-Maija Palosuo" userId="45bb2426-d2dd-45b3-be83-e57c6d4e8773" providerId="ADAL" clId="{D900ACFD-5526-4ECC-8B1B-86FC32A02628}" dt="2022-08-08T13:06:40.089" v="123" actId="47"/>
        <pc:sldMkLst>
          <pc:docMk/>
          <pc:sldMk cId="459858636" sldId="1029"/>
        </pc:sldMkLst>
      </pc:sldChg>
      <pc:sldChg chg="del">
        <pc:chgData name="Anna-Maija Palosuo" userId="45bb2426-d2dd-45b3-be83-e57c6d4e8773" providerId="ADAL" clId="{D900ACFD-5526-4ECC-8B1B-86FC32A02628}" dt="2022-08-08T13:06:40.902" v="124" actId="47"/>
        <pc:sldMkLst>
          <pc:docMk/>
          <pc:sldMk cId="2909164165" sldId="1030"/>
        </pc:sldMkLst>
      </pc:sldChg>
      <pc:sldChg chg="del">
        <pc:chgData name="Anna-Maija Palosuo" userId="45bb2426-d2dd-45b3-be83-e57c6d4e8773" providerId="ADAL" clId="{D900ACFD-5526-4ECC-8B1B-86FC32A02628}" dt="2022-08-08T13:08:49.668" v="137" actId="47"/>
        <pc:sldMkLst>
          <pc:docMk/>
          <pc:sldMk cId="3272839005" sldId="1031"/>
        </pc:sldMkLst>
      </pc:sldChg>
      <pc:sldChg chg="modSp mod">
        <pc:chgData name="Anna-Maija Palosuo" userId="45bb2426-d2dd-45b3-be83-e57c6d4e8773" providerId="ADAL" clId="{D900ACFD-5526-4ECC-8B1B-86FC32A02628}" dt="2022-08-09T08:11:42.484" v="4024" actId="20577"/>
        <pc:sldMkLst>
          <pc:docMk/>
          <pc:sldMk cId="2346348974" sldId="1032"/>
        </pc:sldMkLst>
        <pc:spChg chg="mod">
          <ac:chgData name="Anna-Maija Palosuo" userId="45bb2426-d2dd-45b3-be83-e57c6d4e8773" providerId="ADAL" clId="{D900ACFD-5526-4ECC-8B1B-86FC32A02628}" dt="2022-08-09T08:09:40.505" v="3977" actId="5793"/>
          <ac:spMkLst>
            <pc:docMk/>
            <pc:sldMk cId="2346348974" sldId="1032"/>
            <ac:spMk id="3" creationId="{A6CABD8A-A26B-471A-8AD5-351F47D2DACA}"/>
          </ac:spMkLst>
        </pc:spChg>
        <pc:spChg chg="mod">
          <ac:chgData name="Anna-Maija Palosuo" userId="45bb2426-d2dd-45b3-be83-e57c6d4e8773" providerId="ADAL" clId="{D900ACFD-5526-4ECC-8B1B-86FC32A02628}" dt="2022-08-09T08:11:42.484" v="4024" actId="20577"/>
          <ac:spMkLst>
            <pc:docMk/>
            <pc:sldMk cId="2346348974" sldId="1032"/>
            <ac:spMk id="6" creationId="{FC3341FC-AC79-64F9-5843-37BDAAFB4B72}"/>
          </ac:spMkLst>
        </pc:spChg>
      </pc:sldChg>
      <pc:sldChg chg="addSp delSp modSp mod">
        <pc:chgData name="Anna-Maija Palosuo" userId="45bb2426-d2dd-45b3-be83-e57c6d4e8773" providerId="ADAL" clId="{D900ACFD-5526-4ECC-8B1B-86FC32A02628}" dt="2022-08-09T06:18:14.493" v="1682" actId="255"/>
        <pc:sldMkLst>
          <pc:docMk/>
          <pc:sldMk cId="3760569834" sldId="1033"/>
        </pc:sldMkLst>
        <pc:spChg chg="del mod">
          <ac:chgData name="Anna-Maija Palosuo" userId="45bb2426-d2dd-45b3-be83-e57c6d4e8773" providerId="ADAL" clId="{D900ACFD-5526-4ECC-8B1B-86FC32A02628}" dt="2022-08-09T06:02:15.573" v="1042" actId="478"/>
          <ac:spMkLst>
            <pc:docMk/>
            <pc:sldMk cId="3760569834" sldId="1033"/>
            <ac:spMk id="3" creationId="{A6CABD8A-A26B-471A-8AD5-351F47D2DACA}"/>
          </ac:spMkLst>
        </pc:spChg>
        <pc:spChg chg="mod">
          <ac:chgData name="Anna-Maija Palosuo" userId="45bb2426-d2dd-45b3-be83-e57c6d4e8773" providerId="ADAL" clId="{D900ACFD-5526-4ECC-8B1B-86FC32A02628}" dt="2022-08-09T05:33:33.200" v="736" actId="20577"/>
          <ac:spMkLst>
            <pc:docMk/>
            <pc:sldMk cId="3760569834" sldId="1033"/>
            <ac:spMk id="4" creationId="{5A6F77CC-FDA2-BC8E-19EF-C91622F8982E}"/>
          </ac:spMkLst>
        </pc:spChg>
        <pc:spChg chg="add mod">
          <ac:chgData name="Anna-Maija Palosuo" userId="45bb2426-d2dd-45b3-be83-e57c6d4e8773" providerId="ADAL" clId="{D900ACFD-5526-4ECC-8B1B-86FC32A02628}" dt="2022-08-09T06:18:14.493" v="1682" actId="255"/>
          <ac:spMkLst>
            <pc:docMk/>
            <pc:sldMk cId="3760569834" sldId="1033"/>
            <ac:spMk id="15" creationId="{7DBC8324-8389-51B5-6CB9-89CE042561E6}"/>
          </ac:spMkLst>
        </pc:spChg>
        <pc:spChg chg="add del mod">
          <ac:chgData name="Anna-Maija Palosuo" userId="45bb2426-d2dd-45b3-be83-e57c6d4e8773" providerId="ADAL" clId="{D900ACFD-5526-4ECC-8B1B-86FC32A02628}" dt="2022-08-09T05:45:18" v="854" actId="478"/>
          <ac:spMkLst>
            <pc:docMk/>
            <pc:sldMk cId="3760569834" sldId="1033"/>
            <ac:spMk id="16" creationId="{570CB30D-4339-D55E-0C0B-D247DB91986D}"/>
          </ac:spMkLst>
        </pc:spChg>
        <pc:spChg chg="add del mod">
          <ac:chgData name="Anna-Maija Palosuo" userId="45bb2426-d2dd-45b3-be83-e57c6d4e8773" providerId="ADAL" clId="{D900ACFD-5526-4ECC-8B1B-86FC32A02628}" dt="2022-08-09T06:08:47.688" v="1345" actId="1076"/>
          <ac:spMkLst>
            <pc:docMk/>
            <pc:sldMk cId="3760569834" sldId="1033"/>
            <ac:spMk id="17" creationId="{4336AF1D-8FB8-94E4-295E-E02FBC2EF68C}"/>
          </ac:spMkLst>
        </pc:spChg>
        <pc:spChg chg="add del mod">
          <ac:chgData name="Anna-Maija Palosuo" userId="45bb2426-d2dd-45b3-be83-e57c6d4e8773" providerId="ADAL" clId="{D900ACFD-5526-4ECC-8B1B-86FC32A02628}" dt="2022-08-09T05:44:26.551" v="831" actId="478"/>
          <ac:spMkLst>
            <pc:docMk/>
            <pc:sldMk cId="3760569834" sldId="1033"/>
            <ac:spMk id="18" creationId="{3A7C7289-D28E-CAB5-B4B4-D3A32A53D91F}"/>
          </ac:spMkLst>
        </pc:spChg>
        <pc:spChg chg="add del mod">
          <ac:chgData name="Anna-Maija Palosuo" userId="45bb2426-d2dd-45b3-be83-e57c6d4e8773" providerId="ADAL" clId="{D900ACFD-5526-4ECC-8B1B-86FC32A02628}" dt="2022-08-09T05:44:29.050" v="832" actId="478"/>
          <ac:spMkLst>
            <pc:docMk/>
            <pc:sldMk cId="3760569834" sldId="1033"/>
            <ac:spMk id="19" creationId="{4ECDBBA2-26DC-0BB4-CE70-878F4C02C617}"/>
          </ac:spMkLst>
        </pc:spChg>
        <pc:spChg chg="add del mod">
          <ac:chgData name="Anna-Maija Palosuo" userId="45bb2426-d2dd-45b3-be83-e57c6d4e8773" providerId="ADAL" clId="{D900ACFD-5526-4ECC-8B1B-86FC32A02628}" dt="2022-08-09T05:44:30.201" v="833" actId="478"/>
          <ac:spMkLst>
            <pc:docMk/>
            <pc:sldMk cId="3760569834" sldId="1033"/>
            <ac:spMk id="20" creationId="{799F3AD6-8C10-8BB7-5923-DF28A45161D0}"/>
          </ac:spMkLst>
        </pc:spChg>
        <pc:spChg chg="add del mod">
          <ac:chgData name="Anna-Maija Palosuo" userId="45bb2426-d2dd-45b3-be83-e57c6d4e8773" providerId="ADAL" clId="{D900ACFD-5526-4ECC-8B1B-86FC32A02628}" dt="2022-08-09T05:44:31.672" v="834" actId="478"/>
          <ac:spMkLst>
            <pc:docMk/>
            <pc:sldMk cId="3760569834" sldId="1033"/>
            <ac:spMk id="21" creationId="{A6DEA467-8305-4DE8-B2A2-16B4EECE8577}"/>
          </ac:spMkLst>
        </pc:spChg>
        <pc:spChg chg="add del mod">
          <ac:chgData name="Anna-Maija Palosuo" userId="45bb2426-d2dd-45b3-be83-e57c6d4e8773" providerId="ADAL" clId="{D900ACFD-5526-4ECC-8B1B-86FC32A02628}" dt="2022-08-09T05:44:32.750" v="835" actId="478"/>
          <ac:spMkLst>
            <pc:docMk/>
            <pc:sldMk cId="3760569834" sldId="1033"/>
            <ac:spMk id="22" creationId="{0936AD13-A9BA-538C-6329-64DA86500BD0}"/>
          </ac:spMkLst>
        </pc:spChg>
        <pc:spChg chg="add del mod">
          <ac:chgData name="Anna-Maija Palosuo" userId="45bb2426-d2dd-45b3-be83-e57c6d4e8773" providerId="ADAL" clId="{D900ACFD-5526-4ECC-8B1B-86FC32A02628}" dt="2022-08-09T05:44:33.734" v="836" actId="478"/>
          <ac:spMkLst>
            <pc:docMk/>
            <pc:sldMk cId="3760569834" sldId="1033"/>
            <ac:spMk id="23" creationId="{5A079055-1374-5718-3911-72FF0090DC57}"/>
          </ac:spMkLst>
        </pc:spChg>
        <pc:spChg chg="add del mod">
          <ac:chgData name="Anna-Maija Palosuo" userId="45bb2426-d2dd-45b3-be83-e57c6d4e8773" providerId="ADAL" clId="{D900ACFD-5526-4ECC-8B1B-86FC32A02628}" dt="2022-08-09T05:44:35.884" v="837" actId="478"/>
          <ac:spMkLst>
            <pc:docMk/>
            <pc:sldMk cId="3760569834" sldId="1033"/>
            <ac:spMk id="24" creationId="{389F41FA-CCBF-1293-FD1A-090C80E80279}"/>
          </ac:spMkLst>
        </pc:spChg>
        <pc:spChg chg="add mod">
          <ac:chgData name="Anna-Maija Palosuo" userId="45bb2426-d2dd-45b3-be83-e57c6d4e8773" providerId="ADAL" clId="{D900ACFD-5526-4ECC-8B1B-86FC32A02628}" dt="2022-08-09T06:11:18.128" v="1364" actId="14100"/>
          <ac:spMkLst>
            <pc:docMk/>
            <pc:sldMk cId="3760569834" sldId="1033"/>
            <ac:spMk id="25" creationId="{DEC3DBEB-6B6C-D288-1CA8-1BA259D923C8}"/>
          </ac:spMkLst>
        </pc:spChg>
        <pc:spChg chg="add mod">
          <ac:chgData name="Anna-Maija Palosuo" userId="45bb2426-d2dd-45b3-be83-e57c6d4e8773" providerId="ADAL" clId="{D900ACFD-5526-4ECC-8B1B-86FC32A02628}" dt="2022-08-09T06:07:44.167" v="1335" actId="1076"/>
          <ac:spMkLst>
            <pc:docMk/>
            <pc:sldMk cId="3760569834" sldId="1033"/>
            <ac:spMk id="26" creationId="{403E994C-C267-5502-44CD-D5730C2ED532}"/>
          </ac:spMkLst>
        </pc:spChg>
        <pc:spChg chg="add mod">
          <ac:chgData name="Anna-Maija Palosuo" userId="45bb2426-d2dd-45b3-be83-e57c6d4e8773" providerId="ADAL" clId="{D900ACFD-5526-4ECC-8B1B-86FC32A02628}" dt="2022-08-09T06:06:57.209" v="1328" actId="1076"/>
          <ac:spMkLst>
            <pc:docMk/>
            <pc:sldMk cId="3760569834" sldId="1033"/>
            <ac:spMk id="27" creationId="{FFFC077C-CB23-F0F2-313B-64BE41E04872}"/>
          </ac:spMkLst>
        </pc:spChg>
        <pc:spChg chg="add mod">
          <ac:chgData name="Anna-Maija Palosuo" userId="45bb2426-d2dd-45b3-be83-e57c6d4e8773" providerId="ADAL" clId="{D900ACFD-5526-4ECC-8B1B-86FC32A02628}" dt="2022-08-09T06:11:35.304" v="1365" actId="1076"/>
          <ac:spMkLst>
            <pc:docMk/>
            <pc:sldMk cId="3760569834" sldId="1033"/>
            <ac:spMk id="28" creationId="{9E3DA7FC-4135-7CA1-0760-25335AF43501}"/>
          </ac:spMkLst>
        </pc:spChg>
        <pc:spChg chg="add del mod">
          <ac:chgData name="Anna-Maija Palosuo" userId="45bb2426-d2dd-45b3-be83-e57c6d4e8773" providerId="ADAL" clId="{D900ACFD-5526-4ECC-8B1B-86FC32A02628}" dt="2022-08-09T06:03:06.834" v="1073" actId="478"/>
          <ac:spMkLst>
            <pc:docMk/>
            <pc:sldMk cId="3760569834" sldId="1033"/>
            <ac:spMk id="29" creationId="{8627C00E-C297-C157-E5A1-FAE45EC3A230}"/>
          </ac:spMkLst>
        </pc:spChg>
        <pc:spChg chg="add mod">
          <ac:chgData name="Anna-Maija Palosuo" userId="45bb2426-d2dd-45b3-be83-e57c6d4e8773" providerId="ADAL" clId="{D900ACFD-5526-4ECC-8B1B-86FC32A02628}" dt="2022-08-09T06:10:17.128" v="1355" actId="14100"/>
          <ac:spMkLst>
            <pc:docMk/>
            <pc:sldMk cId="3760569834" sldId="1033"/>
            <ac:spMk id="30" creationId="{447C5311-15E6-66C2-A1DC-C309711D4DF4}"/>
          </ac:spMkLst>
        </pc:spChg>
        <pc:spChg chg="add mod">
          <ac:chgData name="Anna-Maija Palosuo" userId="45bb2426-d2dd-45b3-be83-e57c6d4e8773" providerId="ADAL" clId="{D900ACFD-5526-4ECC-8B1B-86FC32A02628}" dt="2022-08-09T06:08:14.824" v="1342" actId="14100"/>
          <ac:spMkLst>
            <pc:docMk/>
            <pc:sldMk cId="3760569834" sldId="1033"/>
            <ac:spMk id="31" creationId="{5A45E08A-F5FD-690F-3078-5651496C5B3F}"/>
          </ac:spMkLst>
        </pc:spChg>
        <pc:spChg chg="add mod">
          <ac:chgData name="Anna-Maija Palosuo" userId="45bb2426-d2dd-45b3-be83-e57c6d4e8773" providerId="ADAL" clId="{D900ACFD-5526-4ECC-8B1B-86FC32A02628}" dt="2022-08-09T06:17:53.617" v="1681" actId="20577"/>
          <ac:spMkLst>
            <pc:docMk/>
            <pc:sldMk cId="3760569834" sldId="1033"/>
            <ac:spMk id="33" creationId="{353DAB1A-82E4-7C1D-14BE-90AE010E40F3}"/>
          </ac:spMkLst>
        </pc:spChg>
        <pc:picChg chg="add del mod">
          <ac:chgData name="Anna-Maija Palosuo" userId="45bb2426-d2dd-45b3-be83-e57c6d4e8773" providerId="ADAL" clId="{D900ACFD-5526-4ECC-8B1B-86FC32A02628}" dt="2022-08-09T05:33:52.584" v="741" actId="478"/>
          <ac:picMkLst>
            <pc:docMk/>
            <pc:sldMk cId="3760569834" sldId="1033"/>
            <ac:picMk id="5" creationId="{70907EA0-C999-DD99-EB96-B45AD4D36960}"/>
          </ac:picMkLst>
        </pc:picChg>
        <pc:picChg chg="add del mod">
          <ac:chgData name="Anna-Maija Palosuo" userId="45bb2426-d2dd-45b3-be83-e57c6d4e8773" providerId="ADAL" clId="{D900ACFD-5526-4ECC-8B1B-86FC32A02628}" dt="2022-08-09T05:34:12.922" v="744" actId="478"/>
          <ac:picMkLst>
            <pc:docMk/>
            <pc:sldMk cId="3760569834" sldId="1033"/>
            <ac:picMk id="7" creationId="{A5DC59EA-CE97-54D2-8281-0B68337F9009}"/>
          </ac:picMkLst>
        </pc:picChg>
        <pc:picChg chg="add del mod">
          <ac:chgData name="Anna-Maija Palosuo" userId="45bb2426-d2dd-45b3-be83-e57c6d4e8773" providerId="ADAL" clId="{D900ACFD-5526-4ECC-8B1B-86FC32A02628}" dt="2022-08-09T05:38:59.923" v="756" actId="478"/>
          <ac:picMkLst>
            <pc:docMk/>
            <pc:sldMk cId="3760569834" sldId="1033"/>
            <ac:picMk id="9" creationId="{00F863FD-D7AB-7015-304D-7FB351C1C328}"/>
          </ac:picMkLst>
        </pc:picChg>
        <pc:picChg chg="add del mod">
          <ac:chgData name="Anna-Maija Palosuo" userId="45bb2426-d2dd-45b3-be83-e57c6d4e8773" providerId="ADAL" clId="{D900ACFD-5526-4ECC-8B1B-86FC32A02628}" dt="2022-08-09T05:38:10.421" v="755" actId="478"/>
          <ac:picMkLst>
            <pc:docMk/>
            <pc:sldMk cId="3760569834" sldId="1033"/>
            <ac:picMk id="11" creationId="{97C825AB-C157-874A-F9CD-9C0875AD89B8}"/>
          </ac:picMkLst>
        </pc:picChg>
        <pc:picChg chg="add mod">
          <ac:chgData name="Anna-Maija Palosuo" userId="45bb2426-d2dd-45b3-be83-e57c6d4e8773" providerId="ADAL" clId="{D900ACFD-5526-4ECC-8B1B-86FC32A02628}" dt="2022-08-09T05:39:14.942" v="759" actId="1076"/>
          <ac:picMkLst>
            <pc:docMk/>
            <pc:sldMk cId="3760569834" sldId="1033"/>
            <ac:picMk id="13" creationId="{B27BFD77-31F2-A8A2-9400-6D0C8EB7F3A8}"/>
          </ac:picMkLst>
        </pc:picChg>
        <pc:picChg chg="add mod">
          <ac:chgData name="Anna-Maija Palosuo" userId="45bb2426-d2dd-45b3-be83-e57c6d4e8773" providerId="ADAL" clId="{D900ACFD-5526-4ECC-8B1B-86FC32A02628}" dt="2022-08-09T06:17:08.296" v="1627" actId="1076"/>
          <ac:picMkLst>
            <pc:docMk/>
            <pc:sldMk cId="3760569834" sldId="1033"/>
            <ac:picMk id="55" creationId="{A2E2899D-4C58-B9A2-B184-F349D2F7805C}"/>
          </ac:picMkLst>
        </pc:picChg>
        <pc:cxnChg chg="add mod">
          <ac:chgData name="Anna-Maija Palosuo" userId="45bb2426-d2dd-45b3-be83-e57c6d4e8773" providerId="ADAL" clId="{D900ACFD-5526-4ECC-8B1B-86FC32A02628}" dt="2022-08-09T06:08:47.688" v="1345" actId="1076"/>
          <ac:cxnSpMkLst>
            <pc:docMk/>
            <pc:sldMk cId="3760569834" sldId="1033"/>
            <ac:cxnSpMk id="35" creationId="{C053E6D5-AC8B-7FD3-EE15-FD2990C50BBB}"/>
          </ac:cxnSpMkLst>
        </pc:cxnChg>
        <pc:cxnChg chg="add mod">
          <ac:chgData name="Anna-Maija Palosuo" userId="45bb2426-d2dd-45b3-be83-e57c6d4e8773" providerId="ADAL" clId="{D900ACFD-5526-4ECC-8B1B-86FC32A02628}" dt="2022-08-09T06:11:02.440" v="1361" actId="14100"/>
          <ac:cxnSpMkLst>
            <pc:docMk/>
            <pc:sldMk cId="3760569834" sldId="1033"/>
            <ac:cxnSpMk id="37" creationId="{48AD49FC-A3A8-C465-2388-D739CF0ED568}"/>
          </ac:cxnSpMkLst>
        </pc:cxnChg>
        <pc:cxnChg chg="add del">
          <ac:chgData name="Anna-Maija Palosuo" userId="45bb2426-d2dd-45b3-be83-e57c6d4e8773" providerId="ADAL" clId="{D900ACFD-5526-4ECC-8B1B-86FC32A02628}" dt="2022-08-09T06:09:08.234" v="1348" actId="478"/>
          <ac:cxnSpMkLst>
            <pc:docMk/>
            <pc:sldMk cId="3760569834" sldId="1033"/>
            <ac:cxnSpMk id="39" creationId="{C78CA57C-BAA9-05F0-19A8-B204D9C215D1}"/>
          </ac:cxnSpMkLst>
        </pc:cxnChg>
        <pc:cxnChg chg="add mod">
          <ac:chgData name="Anna-Maija Palosuo" userId="45bb2426-d2dd-45b3-be83-e57c6d4e8773" providerId="ADAL" clId="{D900ACFD-5526-4ECC-8B1B-86FC32A02628}" dt="2022-08-09T06:11:18.128" v="1364" actId="14100"/>
          <ac:cxnSpMkLst>
            <pc:docMk/>
            <pc:sldMk cId="3760569834" sldId="1033"/>
            <ac:cxnSpMk id="41" creationId="{AEAC01A6-F232-ECF5-E926-46FB5E3A43BA}"/>
          </ac:cxnSpMkLst>
        </pc:cxnChg>
        <pc:cxnChg chg="add">
          <ac:chgData name="Anna-Maija Palosuo" userId="45bb2426-d2dd-45b3-be83-e57c6d4e8773" providerId="ADAL" clId="{D900ACFD-5526-4ECC-8B1B-86FC32A02628}" dt="2022-08-09T06:09:29.922" v="1350" actId="11529"/>
          <ac:cxnSpMkLst>
            <pc:docMk/>
            <pc:sldMk cId="3760569834" sldId="1033"/>
            <ac:cxnSpMk id="43" creationId="{42DF5444-D4B4-F3F0-8053-07DFE82701B5}"/>
          </ac:cxnSpMkLst>
        </pc:cxnChg>
        <pc:cxnChg chg="add mod">
          <ac:chgData name="Anna-Maija Palosuo" userId="45bb2426-d2dd-45b3-be83-e57c6d4e8773" providerId="ADAL" clId="{D900ACFD-5526-4ECC-8B1B-86FC32A02628}" dt="2022-08-09T06:10:26.296" v="1357" actId="14100"/>
          <ac:cxnSpMkLst>
            <pc:docMk/>
            <pc:sldMk cId="3760569834" sldId="1033"/>
            <ac:cxnSpMk id="45" creationId="{929AE240-EAA7-FDF3-2BE5-ACD32D0ACC2C}"/>
          </ac:cxnSpMkLst>
        </pc:cxnChg>
        <pc:cxnChg chg="add mod">
          <ac:chgData name="Anna-Maija Palosuo" userId="45bb2426-d2dd-45b3-be83-e57c6d4e8773" providerId="ADAL" clId="{D900ACFD-5526-4ECC-8B1B-86FC32A02628}" dt="2022-08-09T06:11:35.304" v="1365" actId="1076"/>
          <ac:cxnSpMkLst>
            <pc:docMk/>
            <pc:sldMk cId="3760569834" sldId="1033"/>
            <ac:cxnSpMk id="48" creationId="{42949D0D-F156-969A-029D-802F579BF46E}"/>
          </ac:cxnSpMkLst>
        </pc:cxnChg>
        <pc:cxnChg chg="add">
          <ac:chgData name="Anna-Maija Palosuo" userId="45bb2426-d2dd-45b3-be83-e57c6d4e8773" providerId="ADAL" clId="{D900ACFD-5526-4ECC-8B1B-86FC32A02628}" dt="2022-08-09T06:10:50.218" v="1360" actId="11529"/>
          <ac:cxnSpMkLst>
            <pc:docMk/>
            <pc:sldMk cId="3760569834" sldId="1033"/>
            <ac:cxnSpMk id="50" creationId="{4F83D23F-C644-FB2A-8344-801D2A958CCE}"/>
          </ac:cxnSpMkLst>
        </pc:cxnChg>
      </pc:sldChg>
      <pc:sldChg chg="del">
        <pc:chgData name="Anna-Maija Palosuo" userId="45bb2426-d2dd-45b3-be83-e57c6d4e8773" providerId="ADAL" clId="{D900ACFD-5526-4ECC-8B1B-86FC32A02628}" dt="2022-08-08T13:06:47.481" v="129" actId="47"/>
        <pc:sldMkLst>
          <pc:docMk/>
          <pc:sldMk cId="2906648350" sldId="1034"/>
        </pc:sldMkLst>
      </pc:sldChg>
      <pc:sldChg chg="del">
        <pc:chgData name="Anna-Maija Palosuo" userId="45bb2426-d2dd-45b3-be83-e57c6d4e8773" providerId="ADAL" clId="{D900ACFD-5526-4ECC-8B1B-86FC32A02628}" dt="2022-08-08T13:06:38.317" v="121" actId="47"/>
        <pc:sldMkLst>
          <pc:docMk/>
          <pc:sldMk cId="2423257162" sldId="1035"/>
        </pc:sldMkLst>
      </pc:sldChg>
      <pc:sldChg chg="del">
        <pc:chgData name="Anna-Maija Palosuo" userId="45bb2426-d2dd-45b3-be83-e57c6d4e8773" providerId="ADAL" clId="{D900ACFD-5526-4ECC-8B1B-86FC32A02628}" dt="2022-08-08T13:08:52.422" v="138" actId="47"/>
        <pc:sldMkLst>
          <pc:docMk/>
          <pc:sldMk cId="4215534045" sldId="1036"/>
        </pc:sldMkLst>
      </pc:sldChg>
      <pc:sldChg chg="del">
        <pc:chgData name="Anna-Maija Palosuo" userId="45bb2426-d2dd-45b3-be83-e57c6d4e8773" providerId="ADAL" clId="{D900ACFD-5526-4ECC-8B1B-86FC32A02628}" dt="2022-08-08T13:08:55.141" v="139" actId="47"/>
        <pc:sldMkLst>
          <pc:docMk/>
          <pc:sldMk cId="1040965757" sldId="1037"/>
        </pc:sldMkLst>
      </pc:sldChg>
      <pc:sldChg chg="del">
        <pc:chgData name="Anna-Maija Palosuo" userId="45bb2426-d2dd-45b3-be83-e57c6d4e8773" providerId="ADAL" clId="{D900ACFD-5526-4ECC-8B1B-86FC32A02628}" dt="2022-08-08T13:08:58.620" v="140" actId="47"/>
        <pc:sldMkLst>
          <pc:docMk/>
          <pc:sldMk cId="343256821" sldId="1038"/>
        </pc:sldMkLst>
      </pc:sldChg>
      <pc:sldChg chg="del">
        <pc:chgData name="Anna-Maija Palosuo" userId="45bb2426-d2dd-45b3-be83-e57c6d4e8773" providerId="ADAL" clId="{D900ACFD-5526-4ECC-8B1B-86FC32A02628}" dt="2022-08-08T13:09:00.926" v="141" actId="47"/>
        <pc:sldMkLst>
          <pc:docMk/>
          <pc:sldMk cId="2559831570" sldId="1039"/>
        </pc:sldMkLst>
      </pc:sldChg>
      <pc:sldChg chg="del">
        <pc:chgData name="Anna-Maija Palosuo" userId="45bb2426-d2dd-45b3-be83-e57c6d4e8773" providerId="ADAL" clId="{D900ACFD-5526-4ECC-8B1B-86FC32A02628}" dt="2022-08-08T13:09:02.260" v="142" actId="47"/>
        <pc:sldMkLst>
          <pc:docMk/>
          <pc:sldMk cId="3239366969" sldId="1040"/>
        </pc:sldMkLst>
      </pc:sldChg>
      <pc:sldChg chg="del">
        <pc:chgData name="Anna-Maija Palosuo" userId="45bb2426-d2dd-45b3-be83-e57c6d4e8773" providerId="ADAL" clId="{D900ACFD-5526-4ECC-8B1B-86FC32A02628}" dt="2022-08-08T13:09:03.636" v="143" actId="47"/>
        <pc:sldMkLst>
          <pc:docMk/>
          <pc:sldMk cId="2350902634" sldId="1041"/>
        </pc:sldMkLst>
      </pc:sldChg>
      <pc:sldChg chg="del">
        <pc:chgData name="Anna-Maija Palosuo" userId="45bb2426-d2dd-45b3-be83-e57c6d4e8773" providerId="ADAL" clId="{D900ACFD-5526-4ECC-8B1B-86FC32A02628}" dt="2022-08-08T13:09:07.707" v="145" actId="47"/>
        <pc:sldMkLst>
          <pc:docMk/>
          <pc:sldMk cId="446382968" sldId="1042"/>
        </pc:sldMkLst>
      </pc:sldChg>
      <pc:sldChg chg="del">
        <pc:chgData name="Anna-Maija Palosuo" userId="45bb2426-d2dd-45b3-be83-e57c6d4e8773" providerId="ADAL" clId="{D900ACFD-5526-4ECC-8B1B-86FC32A02628}" dt="2022-08-08T13:09:05.037" v="144" actId="47"/>
        <pc:sldMkLst>
          <pc:docMk/>
          <pc:sldMk cId="2511508741" sldId="1043"/>
        </pc:sldMkLst>
      </pc:sldChg>
      <pc:sldChg chg="del">
        <pc:chgData name="Anna-Maija Palosuo" userId="45bb2426-d2dd-45b3-be83-e57c6d4e8773" providerId="ADAL" clId="{D900ACFD-5526-4ECC-8B1B-86FC32A02628}" dt="2022-08-08T13:09:09.355" v="146" actId="47"/>
        <pc:sldMkLst>
          <pc:docMk/>
          <pc:sldMk cId="4001392797" sldId="1044"/>
        </pc:sldMkLst>
      </pc:sldChg>
      <pc:sldChg chg="del">
        <pc:chgData name="Anna-Maija Palosuo" userId="45bb2426-d2dd-45b3-be83-e57c6d4e8773" providerId="ADAL" clId="{D900ACFD-5526-4ECC-8B1B-86FC32A02628}" dt="2022-08-08T13:09:11.127" v="147" actId="47"/>
        <pc:sldMkLst>
          <pc:docMk/>
          <pc:sldMk cId="3125684053" sldId="1045"/>
        </pc:sldMkLst>
      </pc:sldChg>
      <pc:sldChg chg="addSp delSp modSp mod">
        <pc:chgData name="Anna-Maija Palosuo" userId="45bb2426-d2dd-45b3-be83-e57c6d4e8773" providerId="ADAL" clId="{D900ACFD-5526-4ECC-8B1B-86FC32A02628}" dt="2022-08-09T06:30:24.744" v="2469" actId="478"/>
        <pc:sldMkLst>
          <pc:docMk/>
          <pc:sldMk cId="4245630183" sldId="1046"/>
        </pc:sldMkLst>
        <pc:spChg chg="mod">
          <ac:chgData name="Anna-Maija Palosuo" userId="45bb2426-d2dd-45b3-be83-e57c6d4e8773" providerId="ADAL" clId="{D900ACFD-5526-4ECC-8B1B-86FC32A02628}" dt="2022-08-09T06:20:16.176" v="1697" actId="14100"/>
          <ac:spMkLst>
            <pc:docMk/>
            <pc:sldMk cId="4245630183" sldId="1046"/>
            <ac:spMk id="2" creationId="{B24C13A4-B7CD-1DF6-7ACE-414A33E34519}"/>
          </ac:spMkLst>
        </pc:spChg>
        <pc:spChg chg="mod">
          <ac:chgData name="Anna-Maija Palosuo" userId="45bb2426-d2dd-45b3-be83-e57c6d4e8773" providerId="ADAL" clId="{D900ACFD-5526-4ECC-8B1B-86FC32A02628}" dt="2022-08-09T06:23:01.965" v="1767" actId="27636"/>
          <ac:spMkLst>
            <pc:docMk/>
            <pc:sldMk cId="4245630183" sldId="1046"/>
            <ac:spMk id="3" creationId="{B4C87A0B-E630-1581-2A58-ED87B9C8F712}"/>
          </ac:spMkLst>
        </pc:spChg>
        <pc:spChg chg="del">
          <ac:chgData name="Anna-Maija Palosuo" userId="45bb2426-d2dd-45b3-be83-e57c6d4e8773" providerId="ADAL" clId="{D900ACFD-5526-4ECC-8B1B-86FC32A02628}" dt="2022-08-09T06:21:10.066" v="1698" actId="478"/>
          <ac:spMkLst>
            <pc:docMk/>
            <pc:sldMk cId="4245630183" sldId="1046"/>
            <ac:spMk id="4" creationId="{AD0A26C0-6359-E4C4-45AA-C7098D527C73}"/>
          </ac:spMkLst>
        </pc:spChg>
        <pc:spChg chg="add mod">
          <ac:chgData name="Anna-Maija Palosuo" userId="45bb2426-d2dd-45b3-be83-e57c6d4e8773" providerId="ADAL" clId="{D900ACFD-5526-4ECC-8B1B-86FC32A02628}" dt="2022-08-09T06:27:51.968" v="2363" actId="1076"/>
          <ac:spMkLst>
            <pc:docMk/>
            <pc:sldMk cId="4245630183" sldId="1046"/>
            <ac:spMk id="7" creationId="{F1CE9F9E-DE35-D95F-CA45-4EB29FA36131}"/>
          </ac:spMkLst>
        </pc:spChg>
        <pc:spChg chg="add mod">
          <ac:chgData name="Anna-Maija Palosuo" userId="45bb2426-d2dd-45b3-be83-e57c6d4e8773" providerId="ADAL" clId="{D900ACFD-5526-4ECC-8B1B-86FC32A02628}" dt="2022-08-09T06:27:27.496" v="2359" actId="1076"/>
          <ac:spMkLst>
            <pc:docMk/>
            <pc:sldMk cId="4245630183" sldId="1046"/>
            <ac:spMk id="8" creationId="{55DCBF55-C202-5338-63F5-A708447CA18A}"/>
          </ac:spMkLst>
        </pc:spChg>
        <pc:spChg chg="add mod">
          <ac:chgData name="Anna-Maija Palosuo" userId="45bb2426-d2dd-45b3-be83-e57c6d4e8773" providerId="ADAL" clId="{D900ACFD-5526-4ECC-8B1B-86FC32A02628}" dt="2022-08-09T06:27:44.752" v="2362" actId="1076"/>
          <ac:spMkLst>
            <pc:docMk/>
            <pc:sldMk cId="4245630183" sldId="1046"/>
            <ac:spMk id="9" creationId="{76913EDB-D3ED-ED0D-4009-29D8F5F43883}"/>
          </ac:spMkLst>
        </pc:spChg>
        <pc:spChg chg="add mod">
          <ac:chgData name="Anna-Maija Palosuo" userId="45bb2426-d2dd-45b3-be83-e57c6d4e8773" providerId="ADAL" clId="{D900ACFD-5526-4ECC-8B1B-86FC32A02628}" dt="2022-08-09T06:27:41.560" v="2361" actId="1076"/>
          <ac:spMkLst>
            <pc:docMk/>
            <pc:sldMk cId="4245630183" sldId="1046"/>
            <ac:spMk id="10" creationId="{93BB908C-471D-D3CA-D21C-BC16451CD5A5}"/>
          </ac:spMkLst>
        </pc:spChg>
        <pc:spChg chg="add mod">
          <ac:chgData name="Anna-Maija Palosuo" userId="45bb2426-d2dd-45b3-be83-e57c6d4e8773" providerId="ADAL" clId="{D900ACFD-5526-4ECC-8B1B-86FC32A02628}" dt="2022-08-09T06:29:05.216" v="2371" actId="1076"/>
          <ac:spMkLst>
            <pc:docMk/>
            <pc:sldMk cId="4245630183" sldId="1046"/>
            <ac:spMk id="11" creationId="{2B46E82E-6045-76A9-9A4F-B3BA6F72A820}"/>
          </ac:spMkLst>
        </pc:spChg>
        <pc:spChg chg="add mod">
          <ac:chgData name="Anna-Maija Palosuo" userId="45bb2426-d2dd-45b3-be83-e57c6d4e8773" providerId="ADAL" clId="{D900ACFD-5526-4ECC-8B1B-86FC32A02628}" dt="2022-08-09T06:30:16.636" v="2468" actId="14100"/>
          <ac:spMkLst>
            <pc:docMk/>
            <pc:sldMk cId="4245630183" sldId="1046"/>
            <ac:spMk id="23" creationId="{05ACDCBC-D9F2-292D-BE2A-5F8DD0206B90}"/>
          </ac:spMkLst>
        </pc:spChg>
        <pc:picChg chg="add mod">
          <ac:chgData name="Anna-Maija Palosuo" userId="45bb2426-d2dd-45b3-be83-e57c6d4e8773" providerId="ADAL" clId="{D900ACFD-5526-4ECC-8B1B-86FC32A02628}" dt="2022-08-09T06:23:20.097" v="1769" actId="1076"/>
          <ac:picMkLst>
            <pc:docMk/>
            <pc:sldMk cId="4245630183" sldId="1046"/>
            <ac:picMk id="6" creationId="{86CF9CCE-BC60-414D-E20C-2589DD038483}"/>
          </ac:picMkLst>
        </pc:picChg>
        <pc:cxnChg chg="add">
          <ac:chgData name="Anna-Maija Palosuo" userId="45bb2426-d2dd-45b3-be83-e57c6d4e8773" providerId="ADAL" clId="{D900ACFD-5526-4ECC-8B1B-86FC32A02628}" dt="2022-08-09T06:28:26.322" v="2366" actId="11529"/>
          <ac:cxnSpMkLst>
            <pc:docMk/>
            <pc:sldMk cId="4245630183" sldId="1046"/>
            <ac:cxnSpMk id="13" creationId="{EEB68DE9-03E7-DE6E-36D7-E53F19E7E63F}"/>
          </ac:cxnSpMkLst>
        </pc:cxnChg>
        <pc:cxnChg chg="add">
          <ac:chgData name="Anna-Maija Palosuo" userId="45bb2426-d2dd-45b3-be83-e57c6d4e8773" providerId="ADAL" clId="{D900ACFD-5526-4ECC-8B1B-86FC32A02628}" dt="2022-08-09T06:28:37.465" v="2367" actId="11529"/>
          <ac:cxnSpMkLst>
            <pc:docMk/>
            <pc:sldMk cId="4245630183" sldId="1046"/>
            <ac:cxnSpMk id="15" creationId="{DBCA2AAE-AE0E-D6FB-B5F7-3836465EC381}"/>
          </ac:cxnSpMkLst>
        </pc:cxnChg>
        <pc:cxnChg chg="add">
          <ac:chgData name="Anna-Maija Palosuo" userId="45bb2426-d2dd-45b3-be83-e57c6d4e8773" providerId="ADAL" clId="{D900ACFD-5526-4ECC-8B1B-86FC32A02628}" dt="2022-08-09T06:28:48.122" v="2368" actId="11529"/>
          <ac:cxnSpMkLst>
            <pc:docMk/>
            <pc:sldMk cId="4245630183" sldId="1046"/>
            <ac:cxnSpMk id="17" creationId="{0B6B97D5-AEEF-8ADA-30E9-584EA25C06BA}"/>
          </ac:cxnSpMkLst>
        </pc:cxnChg>
        <pc:cxnChg chg="add">
          <ac:chgData name="Anna-Maija Palosuo" userId="45bb2426-d2dd-45b3-be83-e57c6d4e8773" providerId="ADAL" clId="{D900ACFD-5526-4ECC-8B1B-86FC32A02628}" dt="2022-08-09T06:28:55.385" v="2369" actId="11529"/>
          <ac:cxnSpMkLst>
            <pc:docMk/>
            <pc:sldMk cId="4245630183" sldId="1046"/>
            <ac:cxnSpMk id="19" creationId="{4EF8A701-CF33-A8BA-20AD-0BD3A1CDA52E}"/>
          </ac:cxnSpMkLst>
        </pc:cxnChg>
        <pc:cxnChg chg="add mod">
          <ac:chgData name="Anna-Maija Palosuo" userId="45bb2426-d2dd-45b3-be83-e57c6d4e8773" providerId="ADAL" clId="{D900ACFD-5526-4ECC-8B1B-86FC32A02628}" dt="2022-08-09T06:29:05.216" v="2371" actId="1076"/>
          <ac:cxnSpMkLst>
            <pc:docMk/>
            <pc:sldMk cId="4245630183" sldId="1046"/>
            <ac:cxnSpMk id="21" creationId="{30C85AB9-2B3E-2FF9-09FA-5F5C7F3F34F7}"/>
          </ac:cxnSpMkLst>
        </pc:cxnChg>
        <pc:cxnChg chg="add del mod">
          <ac:chgData name="Anna-Maija Palosuo" userId="45bb2426-d2dd-45b3-be83-e57c6d4e8773" providerId="ADAL" clId="{D900ACFD-5526-4ECC-8B1B-86FC32A02628}" dt="2022-08-09T06:30:24.744" v="2469" actId="478"/>
          <ac:cxnSpMkLst>
            <pc:docMk/>
            <pc:sldMk cId="4245630183" sldId="1046"/>
            <ac:cxnSpMk id="22" creationId="{BD1E41F4-FC59-12F2-4981-BD031640E2B3}"/>
          </ac:cxnSpMkLst>
        </pc:cxnChg>
        <pc:cxnChg chg="add mod">
          <ac:chgData name="Anna-Maija Palosuo" userId="45bb2426-d2dd-45b3-be83-e57c6d4e8773" providerId="ADAL" clId="{D900ACFD-5526-4ECC-8B1B-86FC32A02628}" dt="2022-08-09T06:30:16.636" v="2468" actId="14100"/>
          <ac:cxnSpMkLst>
            <pc:docMk/>
            <pc:sldMk cId="4245630183" sldId="1046"/>
            <ac:cxnSpMk id="25" creationId="{C35DB4E6-BBD4-E5F7-8E7A-0DB3B3389333}"/>
          </ac:cxnSpMkLst>
        </pc:cxnChg>
      </pc:sldChg>
      <pc:sldChg chg="addSp delSp modSp add mod">
        <pc:chgData name="Anna-Maija Palosuo" userId="45bb2426-d2dd-45b3-be83-e57c6d4e8773" providerId="ADAL" clId="{D900ACFD-5526-4ECC-8B1B-86FC32A02628}" dt="2022-08-09T06:39:45.527" v="3002" actId="1076"/>
        <pc:sldMkLst>
          <pc:docMk/>
          <pc:sldMk cId="700585384" sldId="1047"/>
        </pc:sldMkLst>
        <pc:spChg chg="del">
          <ac:chgData name="Anna-Maija Palosuo" userId="45bb2426-d2dd-45b3-be83-e57c6d4e8773" providerId="ADAL" clId="{D900ACFD-5526-4ECC-8B1B-86FC32A02628}" dt="2022-08-09T06:31:35.434" v="2471" actId="478"/>
          <ac:spMkLst>
            <pc:docMk/>
            <pc:sldMk cId="700585384" sldId="1047"/>
            <ac:spMk id="2" creationId="{B24C13A4-B7CD-1DF6-7ACE-414A33E34519}"/>
          </ac:spMkLst>
        </pc:spChg>
        <pc:spChg chg="mod">
          <ac:chgData name="Anna-Maija Palosuo" userId="45bb2426-d2dd-45b3-be83-e57c6d4e8773" providerId="ADAL" clId="{D900ACFD-5526-4ECC-8B1B-86FC32A02628}" dt="2022-08-09T06:32:29.702" v="2581" actId="27636"/>
          <ac:spMkLst>
            <pc:docMk/>
            <pc:sldMk cId="700585384" sldId="1047"/>
            <ac:spMk id="3" creationId="{B4C87A0B-E630-1581-2A58-ED87B9C8F712}"/>
          </ac:spMkLst>
        </pc:spChg>
        <pc:spChg chg="add del mod">
          <ac:chgData name="Anna-Maija Palosuo" userId="45bb2426-d2dd-45b3-be83-e57c6d4e8773" providerId="ADAL" clId="{D900ACFD-5526-4ECC-8B1B-86FC32A02628}" dt="2022-08-09T06:31:47.129" v="2473" actId="478"/>
          <ac:spMkLst>
            <pc:docMk/>
            <pc:sldMk cId="700585384" sldId="1047"/>
            <ac:spMk id="5" creationId="{AA69B10D-B3FA-5E32-D167-9E519DD76859}"/>
          </ac:spMkLst>
        </pc:spChg>
        <pc:spChg chg="mod">
          <ac:chgData name="Anna-Maija Palosuo" userId="45bb2426-d2dd-45b3-be83-e57c6d4e8773" providerId="ADAL" clId="{D900ACFD-5526-4ECC-8B1B-86FC32A02628}" dt="2022-08-09T06:35:32.320" v="2601" actId="1076"/>
          <ac:spMkLst>
            <pc:docMk/>
            <pc:sldMk cId="700585384" sldId="1047"/>
            <ac:spMk id="7" creationId="{F1CE9F9E-DE35-D95F-CA45-4EB29FA36131}"/>
          </ac:spMkLst>
        </pc:spChg>
        <pc:spChg chg="mod">
          <ac:chgData name="Anna-Maija Palosuo" userId="45bb2426-d2dd-45b3-be83-e57c6d4e8773" providerId="ADAL" clId="{D900ACFD-5526-4ECC-8B1B-86FC32A02628}" dt="2022-08-09T06:34:44.600" v="2590" actId="1076"/>
          <ac:spMkLst>
            <pc:docMk/>
            <pc:sldMk cId="700585384" sldId="1047"/>
            <ac:spMk id="8" creationId="{55DCBF55-C202-5338-63F5-A708447CA18A}"/>
          </ac:spMkLst>
        </pc:spChg>
        <pc:spChg chg="mod">
          <ac:chgData name="Anna-Maija Palosuo" userId="45bb2426-d2dd-45b3-be83-e57c6d4e8773" providerId="ADAL" clId="{D900ACFD-5526-4ECC-8B1B-86FC32A02628}" dt="2022-08-09T06:35:07.385" v="2596" actId="1076"/>
          <ac:spMkLst>
            <pc:docMk/>
            <pc:sldMk cId="700585384" sldId="1047"/>
            <ac:spMk id="9" creationId="{76913EDB-D3ED-ED0D-4009-29D8F5F43883}"/>
          </ac:spMkLst>
        </pc:spChg>
        <pc:spChg chg="mod">
          <ac:chgData name="Anna-Maija Palosuo" userId="45bb2426-d2dd-45b3-be83-e57c6d4e8773" providerId="ADAL" clId="{D900ACFD-5526-4ECC-8B1B-86FC32A02628}" dt="2022-08-09T06:35:19.496" v="2598" actId="1076"/>
          <ac:spMkLst>
            <pc:docMk/>
            <pc:sldMk cId="700585384" sldId="1047"/>
            <ac:spMk id="10" creationId="{93BB908C-471D-D3CA-D21C-BC16451CD5A5}"/>
          </ac:spMkLst>
        </pc:spChg>
        <pc:spChg chg="mod">
          <ac:chgData name="Anna-Maija Palosuo" userId="45bb2426-d2dd-45b3-be83-e57c6d4e8773" providerId="ADAL" clId="{D900ACFD-5526-4ECC-8B1B-86FC32A02628}" dt="2022-08-09T06:35:44.896" v="2605" actId="1076"/>
          <ac:spMkLst>
            <pc:docMk/>
            <pc:sldMk cId="700585384" sldId="1047"/>
            <ac:spMk id="11" creationId="{2B46E82E-6045-76A9-9A4F-B3BA6F72A820}"/>
          </ac:spMkLst>
        </pc:spChg>
        <pc:spChg chg="mod">
          <ac:chgData name="Anna-Maija Palosuo" userId="45bb2426-d2dd-45b3-be83-e57c6d4e8773" providerId="ADAL" clId="{D900ACFD-5526-4ECC-8B1B-86FC32A02628}" dt="2022-08-09T06:36:34.361" v="2616" actId="1076"/>
          <ac:spMkLst>
            <pc:docMk/>
            <pc:sldMk cId="700585384" sldId="1047"/>
            <ac:spMk id="23" creationId="{05ACDCBC-D9F2-292D-BE2A-5F8DD0206B90}"/>
          </ac:spMkLst>
        </pc:spChg>
        <pc:spChg chg="add mod">
          <ac:chgData name="Anna-Maija Palosuo" userId="45bb2426-d2dd-45b3-be83-e57c6d4e8773" providerId="ADAL" clId="{D900ACFD-5526-4ECC-8B1B-86FC32A02628}" dt="2022-08-09T06:38:59.990" v="2998" actId="207"/>
          <ac:spMkLst>
            <pc:docMk/>
            <pc:sldMk cId="700585384" sldId="1047"/>
            <ac:spMk id="32" creationId="{75578E1A-2DC6-EE90-1F32-51685DE9737C}"/>
          </ac:spMkLst>
        </pc:spChg>
        <pc:picChg chg="del">
          <ac:chgData name="Anna-Maija Palosuo" userId="45bb2426-d2dd-45b3-be83-e57c6d4e8773" providerId="ADAL" clId="{D900ACFD-5526-4ECC-8B1B-86FC32A02628}" dt="2022-08-09T06:32:32.558" v="2582" actId="478"/>
          <ac:picMkLst>
            <pc:docMk/>
            <pc:sldMk cId="700585384" sldId="1047"/>
            <ac:picMk id="6" creationId="{86CF9CCE-BC60-414D-E20C-2589DD038483}"/>
          </ac:picMkLst>
        </pc:picChg>
        <pc:picChg chg="add mod">
          <ac:chgData name="Anna-Maija Palosuo" userId="45bb2426-d2dd-45b3-be83-e57c6d4e8773" providerId="ADAL" clId="{D900ACFD-5526-4ECC-8B1B-86FC32A02628}" dt="2022-08-09T06:34:40.136" v="2588" actId="1076"/>
          <ac:picMkLst>
            <pc:docMk/>
            <pc:sldMk cId="700585384" sldId="1047"/>
            <ac:picMk id="14" creationId="{036F902A-3CB1-67A3-70D9-6FFE215D2206}"/>
          </ac:picMkLst>
        </pc:picChg>
        <pc:picChg chg="add del">
          <ac:chgData name="Anna-Maija Palosuo" userId="45bb2426-d2dd-45b3-be83-e57c6d4e8773" providerId="ADAL" clId="{D900ACFD-5526-4ECC-8B1B-86FC32A02628}" dt="2022-08-09T06:36:09.920" v="2612" actId="478"/>
          <ac:picMkLst>
            <pc:docMk/>
            <pc:sldMk cId="700585384" sldId="1047"/>
            <ac:picMk id="31" creationId="{C8727DD0-8B31-D938-E727-8ADB7A4DEE5F}"/>
          </ac:picMkLst>
        </pc:picChg>
        <pc:cxnChg chg="mod">
          <ac:chgData name="Anna-Maija Palosuo" userId="45bb2426-d2dd-45b3-be83-e57c6d4e8773" providerId="ADAL" clId="{D900ACFD-5526-4ECC-8B1B-86FC32A02628}" dt="2022-08-09T06:34:52.040" v="2592" actId="14100"/>
          <ac:cxnSpMkLst>
            <pc:docMk/>
            <pc:sldMk cId="700585384" sldId="1047"/>
            <ac:cxnSpMk id="13" creationId="{EEB68DE9-03E7-DE6E-36D7-E53F19E7E63F}"/>
          </ac:cxnSpMkLst>
        </pc:cxnChg>
        <pc:cxnChg chg="mod">
          <ac:chgData name="Anna-Maija Palosuo" userId="45bb2426-d2dd-45b3-be83-e57c6d4e8773" providerId="ADAL" clId="{D900ACFD-5526-4ECC-8B1B-86FC32A02628}" dt="2022-08-09T06:35:13.096" v="2597" actId="14100"/>
          <ac:cxnSpMkLst>
            <pc:docMk/>
            <pc:sldMk cId="700585384" sldId="1047"/>
            <ac:cxnSpMk id="15" creationId="{DBCA2AAE-AE0E-D6FB-B5F7-3836465EC381}"/>
          </ac:cxnSpMkLst>
        </pc:cxnChg>
        <pc:cxnChg chg="mod">
          <ac:chgData name="Anna-Maija Palosuo" userId="45bb2426-d2dd-45b3-be83-e57c6d4e8773" providerId="ADAL" clId="{D900ACFD-5526-4ECC-8B1B-86FC32A02628}" dt="2022-08-09T06:35:27.208" v="2600" actId="14100"/>
          <ac:cxnSpMkLst>
            <pc:docMk/>
            <pc:sldMk cId="700585384" sldId="1047"/>
            <ac:cxnSpMk id="17" creationId="{0B6B97D5-AEEF-8ADA-30E9-584EA25C06BA}"/>
          </ac:cxnSpMkLst>
        </pc:cxnChg>
        <pc:cxnChg chg="mod">
          <ac:chgData name="Anna-Maija Palosuo" userId="45bb2426-d2dd-45b3-be83-e57c6d4e8773" providerId="ADAL" clId="{D900ACFD-5526-4ECC-8B1B-86FC32A02628}" dt="2022-08-09T06:35:37.440" v="2603" actId="14100"/>
          <ac:cxnSpMkLst>
            <pc:docMk/>
            <pc:sldMk cId="700585384" sldId="1047"/>
            <ac:cxnSpMk id="19" creationId="{4EF8A701-CF33-A8BA-20AD-0BD3A1CDA52E}"/>
          </ac:cxnSpMkLst>
        </pc:cxnChg>
        <pc:cxnChg chg="mod">
          <ac:chgData name="Anna-Maija Palosuo" userId="45bb2426-d2dd-45b3-be83-e57c6d4e8773" providerId="ADAL" clId="{D900ACFD-5526-4ECC-8B1B-86FC32A02628}" dt="2022-08-09T06:35:47.903" v="2606" actId="14100"/>
          <ac:cxnSpMkLst>
            <pc:docMk/>
            <pc:sldMk cId="700585384" sldId="1047"/>
            <ac:cxnSpMk id="21" creationId="{30C85AB9-2B3E-2FF9-09FA-5F5C7F3F34F7}"/>
          </ac:cxnSpMkLst>
        </pc:cxnChg>
        <pc:cxnChg chg="mod">
          <ac:chgData name="Anna-Maija Palosuo" userId="45bb2426-d2dd-45b3-be83-e57c6d4e8773" providerId="ADAL" clId="{D900ACFD-5526-4ECC-8B1B-86FC32A02628}" dt="2022-08-09T06:36:34.361" v="2616" actId="1076"/>
          <ac:cxnSpMkLst>
            <pc:docMk/>
            <pc:sldMk cId="700585384" sldId="1047"/>
            <ac:cxnSpMk id="25" creationId="{C35DB4E6-BBD4-E5F7-8E7A-0DB3B3389333}"/>
          </ac:cxnSpMkLst>
        </pc:cxnChg>
        <pc:cxnChg chg="add mod">
          <ac:chgData name="Anna-Maija Palosuo" userId="45bb2426-d2dd-45b3-be83-e57c6d4e8773" providerId="ADAL" clId="{D900ACFD-5526-4ECC-8B1B-86FC32A02628}" dt="2022-08-09T06:39:45.527" v="3002" actId="1076"/>
          <ac:cxnSpMkLst>
            <pc:docMk/>
            <pc:sldMk cId="700585384" sldId="1047"/>
            <ac:cxnSpMk id="34" creationId="{ED6CFBB8-D436-1290-39D0-532707815811}"/>
          </ac:cxnSpMkLst>
        </pc:cxnChg>
      </pc:sldChg>
      <pc:sldChg chg="add del">
        <pc:chgData name="Anna-Maija Palosuo" userId="45bb2426-d2dd-45b3-be83-e57c6d4e8773" providerId="ADAL" clId="{D900ACFD-5526-4ECC-8B1B-86FC32A02628}" dt="2022-08-09T06:41:11.797" v="3005" actId="47"/>
        <pc:sldMkLst>
          <pc:docMk/>
          <pc:sldMk cId="3207547230" sldId="1048"/>
        </pc:sldMkLst>
      </pc:sldChg>
      <pc:sldChg chg="delSp modSp add mod">
        <pc:chgData name="Anna-Maija Palosuo" userId="45bb2426-d2dd-45b3-be83-e57c6d4e8773" providerId="ADAL" clId="{D900ACFD-5526-4ECC-8B1B-86FC32A02628}" dt="2022-08-09T07:40:24.534" v="3110" actId="478"/>
        <pc:sldMkLst>
          <pc:docMk/>
          <pc:sldMk cId="3854114528" sldId="1049"/>
        </pc:sldMkLst>
        <pc:spChg chg="mod">
          <ac:chgData name="Anna-Maija Palosuo" userId="45bb2426-d2dd-45b3-be83-e57c6d4e8773" providerId="ADAL" clId="{D900ACFD-5526-4ECC-8B1B-86FC32A02628}" dt="2022-08-09T06:41:23.170" v="3035" actId="20577"/>
          <ac:spMkLst>
            <pc:docMk/>
            <pc:sldMk cId="3854114528" sldId="1049"/>
            <ac:spMk id="2" creationId="{B24C13A4-B7CD-1DF6-7ACE-414A33E34519}"/>
          </ac:spMkLst>
        </pc:spChg>
        <pc:spChg chg="mod">
          <ac:chgData name="Anna-Maija Palosuo" userId="45bb2426-d2dd-45b3-be83-e57c6d4e8773" providerId="ADAL" clId="{D900ACFD-5526-4ECC-8B1B-86FC32A02628}" dt="2022-08-09T06:42:08.288" v="3091" actId="14100"/>
          <ac:spMkLst>
            <pc:docMk/>
            <pc:sldMk cId="3854114528" sldId="1049"/>
            <ac:spMk id="3" creationId="{B4C87A0B-E630-1581-2A58-ED87B9C8F712}"/>
          </ac:spMkLst>
        </pc:spChg>
        <pc:spChg chg="del mod">
          <ac:chgData name="Anna-Maija Palosuo" userId="45bb2426-d2dd-45b3-be83-e57c6d4e8773" providerId="ADAL" clId="{D900ACFD-5526-4ECC-8B1B-86FC32A02628}" dt="2022-08-09T07:40:10.099" v="3101" actId="478"/>
          <ac:spMkLst>
            <pc:docMk/>
            <pc:sldMk cId="3854114528" sldId="1049"/>
            <ac:spMk id="7" creationId="{F1CE9F9E-DE35-D95F-CA45-4EB29FA36131}"/>
          </ac:spMkLst>
        </pc:spChg>
        <pc:spChg chg="del mod">
          <ac:chgData name="Anna-Maija Palosuo" userId="45bb2426-d2dd-45b3-be83-e57c6d4e8773" providerId="ADAL" clId="{D900ACFD-5526-4ECC-8B1B-86FC32A02628}" dt="2022-08-09T07:39:59.475" v="3094" actId="478"/>
          <ac:spMkLst>
            <pc:docMk/>
            <pc:sldMk cId="3854114528" sldId="1049"/>
            <ac:spMk id="8" creationId="{55DCBF55-C202-5338-63F5-A708447CA18A}"/>
          </ac:spMkLst>
        </pc:spChg>
        <pc:spChg chg="del mod">
          <ac:chgData name="Anna-Maija Palosuo" userId="45bb2426-d2dd-45b3-be83-e57c6d4e8773" providerId="ADAL" clId="{D900ACFD-5526-4ECC-8B1B-86FC32A02628}" dt="2022-08-09T07:40:03.256" v="3097" actId="478"/>
          <ac:spMkLst>
            <pc:docMk/>
            <pc:sldMk cId="3854114528" sldId="1049"/>
            <ac:spMk id="9" creationId="{76913EDB-D3ED-ED0D-4009-29D8F5F43883}"/>
          </ac:spMkLst>
        </pc:spChg>
        <pc:spChg chg="del mod">
          <ac:chgData name="Anna-Maija Palosuo" userId="45bb2426-d2dd-45b3-be83-e57c6d4e8773" providerId="ADAL" clId="{D900ACFD-5526-4ECC-8B1B-86FC32A02628}" dt="2022-08-09T07:40:05.162" v="3099" actId="478"/>
          <ac:spMkLst>
            <pc:docMk/>
            <pc:sldMk cId="3854114528" sldId="1049"/>
            <ac:spMk id="10" creationId="{93BB908C-471D-D3CA-D21C-BC16451CD5A5}"/>
          </ac:spMkLst>
        </pc:spChg>
        <pc:spChg chg="del mod">
          <ac:chgData name="Anna-Maija Palosuo" userId="45bb2426-d2dd-45b3-be83-e57c6d4e8773" providerId="ADAL" clId="{D900ACFD-5526-4ECC-8B1B-86FC32A02628}" dt="2022-08-09T07:40:13.584" v="3103" actId="478"/>
          <ac:spMkLst>
            <pc:docMk/>
            <pc:sldMk cId="3854114528" sldId="1049"/>
            <ac:spMk id="11" creationId="{2B46E82E-6045-76A9-9A4F-B3BA6F72A820}"/>
          </ac:spMkLst>
        </pc:spChg>
        <pc:spChg chg="del">
          <ac:chgData name="Anna-Maija Palosuo" userId="45bb2426-d2dd-45b3-be83-e57c6d4e8773" providerId="ADAL" clId="{D900ACFD-5526-4ECC-8B1B-86FC32A02628}" dt="2022-08-09T07:40:15.667" v="3104" actId="478"/>
          <ac:spMkLst>
            <pc:docMk/>
            <pc:sldMk cId="3854114528" sldId="1049"/>
            <ac:spMk id="23" creationId="{05ACDCBC-D9F2-292D-BE2A-5F8DD0206B90}"/>
          </ac:spMkLst>
        </pc:spChg>
        <pc:picChg chg="del">
          <ac:chgData name="Anna-Maija Palosuo" userId="45bb2426-d2dd-45b3-be83-e57c6d4e8773" providerId="ADAL" clId="{D900ACFD-5526-4ECC-8B1B-86FC32A02628}" dt="2022-08-09T07:39:01.050" v="3092" actId="478"/>
          <ac:picMkLst>
            <pc:docMk/>
            <pc:sldMk cId="3854114528" sldId="1049"/>
            <ac:picMk id="6" creationId="{86CF9CCE-BC60-414D-E20C-2589DD038483}"/>
          </ac:picMkLst>
        </pc:picChg>
        <pc:cxnChg chg="del">
          <ac:chgData name="Anna-Maija Palosuo" userId="45bb2426-d2dd-45b3-be83-e57c6d4e8773" providerId="ADAL" clId="{D900ACFD-5526-4ECC-8B1B-86FC32A02628}" dt="2022-08-09T07:40:24.534" v="3110" actId="478"/>
          <ac:cxnSpMkLst>
            <pc:docMk/>
            <pc:sldMk cId="3854114528" sldId="1049"/>
            <ac:cxnSpMk id="13" creationId="{EEB68DE9-03E7-DE6E-36D7-E53F19E7E63F}"/>
          </ac:cxnSpMkLst>
        </pc:cxnChg>
        <pc:cxnChg chg="del">
          <ac:chgData name="Anna-Maija Palosuo" userId="45bb2426-d2dd-45b3-be83-e57c6d4e8773" providerId="ADAL" clId="{D900ACFD-5526-4ECC-8B1B-86FC32A02628}" dt="2022-08-09T07:40:22.867" v="3109" actId="478"/>
          <ac:cxnSpMkLst>
            <pc:docMk/>
            <pc:sldMk cId="3854114528" sldId="1049"/>
            <ac:cxnSpMk id="15" creationId="{DBCA2AAE-AE0E-D6FB-B5F7-3836465EC381}"/>
          </ac:cxnSpMkLst>
        </pc:cxnChg>
        <pc:cxnChg chg="del">
          <ac:chgData name="Anna-Maija Palosuo" userId="45bb2426-d2dd-45b3-be83-e57c6d4e8773" providerId="ADAL" clId="{D900ACFD-5526-4ECC-8B1B-86FC32A02628}" dt="2022-08-09T07:40:20.938" v="3108" actId="478"/>
          <ac:cxnSpMkLst>
            <pc:docMk/>
            <pc:sldMk cId="3854114528" sldId="1049"/>
            <ac:cxnSpMk id="17" creationId="{0B6B97D5-AEEF-8ADA-30E9-584EA25C06BA}"/>
          </ac:cxnSpMkLst>
        </pc:cxnChg>
        <pc:cxnChg chg="del mod">
          <ac:chgData name="Anna-Maija Palosuo" userId="45bb2426-d2dd-45b3-be83-e57c6d4e8773" providerId="ADAL" clId="{D900ACFD-5526-4ECC-8B1B-86FC32A02628}" dt="2022-08-09T07:40:19.769" v="3107" actId="478"/>
          <ac:cxnSpMkLst>
            <pc:docMk/>
            <pc:sldMk cId="3854114528" sldId="1049"/>
            <ac:cxnSpMk id="19" creationId="{4EF8A701-CF33-A8BA-20AD-0BD3A1CDA52E}"/>
          </ac:cxnSpMkLst>
        </pc:cxnChg>
        <pc:cxnChg chg="del mod">
          <ac:chgData name="Anna-Maija Palosuo" userId="45bb2426-d2dd-45b3-be83-e57c6d4e8773" providerId="ADAL" clId="{D900ACFD-5526-4ECC-8B1B-86FC32A02628}" dt="2022-08-09T07:40:18.367" v="3106" actId="478"/>
          <ac:cxnSpMkLst>
            <pc:docMk/>
            <pc:sldMk cId="3854114528" sldId="1049"/>
            <ac:cxnSpMk id="21" creationId="{30C85AB9-2B3E-2FF9-09FA-5F5C7F3F34F7}"/>
          </ac:cxnSpMkLst>
        </pc:cxnChg>
        <pc:cxnChg chg="del mod">
          <ac:chgData name="Anna-Maija Palosuo" userId="45bb2426-d2dd-45b3-be83-e57c6d4e8773" providerId="ADAL" clId="{D900ACFD-5526-4ECC-8B1B-86FC32A02628}" dt="2022-08-09T07:40:17.417" v="3105" actId="478"/>
          <ac:cxnSpMkLst>
            <pc:docMk/>
            <pc:sldMk cId="3854114528" sldId="1049"/>
            <ac:cxnSpMk id="25" creationId="{C35DB4E6-BBD4-E5F7-8E7A-0DB3B3389333}"/>
          </ac:cxnSpMkLst>
        </pc:cxnChg>
      </pc:sldChg>
      <pc:sldChg chg="addSp delSp modSp add mod">
        <pc:chgData name="Anna-Maija Palosuo" userId="45bb2426-d2dd-45b3-be83-e57c6d4e8773" providerId="ADAL" clId="{D900ACFD-5526-4ECC-8B1B-86FC32A02628}" dt="2022-08-09T08:07:19.467" v="3928" actId="20577"/>
        <pc:sldMkLst>
          <pc:docMk/>
          <pc:sldMk cId="1629564147" sldId="1050"/>
        </pc:sldMkLst>
        <pc:spChg chg="del mod">
          <ac:chgData name="Anna-Maija Palosuo" userId="45bb2426-d2dd-45b3-be83-e57c6d4e8773" providerId="ADAL" clId="{D900ACFD-5526-4ECC-8B1B-86FC32A02628}" dt="2022-08-09T08:02:42.087" v="3867" actId="478"/>
          <ac:spMkLst>
            <pc:docMk/>
            <pc:sldMk cId="1629564147" sldId="1050"/>
            <ac:spMk id="3" creationId="{A6CABD8A-A26B-471A-8AD5-351F47D2DACA}"/>
          </ac:spMkLst>
        </pc:spChg>
        <pc:spChg chg="add mod">
          <ac:chgData name="Anna-Maija Palosuo" userId="45bb2426-d2dd-45b3-be83-e57c6d4e8773" providerId="ADAL" clId="{D900ACFD-5526-4ECC-8B1B-86FC32A02628}" dt="2022-08-09T08:07:19.467" v="3928" actId="20577"/>
          <ac:spMkLst>
            <pc:docMk/>
            <pc:sldMk cId="1629564147" sldId="1050"/>
            <ac:spMk id="4" creationId="{93865D91-CD6A-088D-A358-D95D944F04E9}"/>
          </ac:spMkLst>
        </pc:spChg>
        <pc:spChg chg="del">
          <ac:chgData name="Anna-Maija Palosuo" userId="45bb2426-d2dd-45b3-be83-e57c6d4e8773" providerId="ADAL" clId="{D900ACFD-5526-4ECC-8B1B-86FC32A02628}" dt="2022-08-09T08:02:45.300" v="3868" actId="478"/>
          <ac:spMkLst>
            <pc:docMk/>
            <pc:sldMk cId="1629564147" sldId="1050"/>
            <ac:spMk id="6" creationId="{FC3341FC-AC79-64F9-5843-37BDAAFB4B72}"/>
          </ac:spMkLst>
        </pc:spChg>
      </pc:sldChg>
      <pc:sldChg chg="modSp add mod ord">
        <pc:chgData name="Anna-Maija Palosuo" userId="45bb2426-d2dd-45b3-be83-e57c6d4e8773" providerId="ADAL" clId="{D900ACFD-5526-4ECC-8B1B-86FC32A02628}" dt="2022-08-09T08:13:23.984" v="4087" actId="1076"/>
        <pc:sldMkLst>
          <pc:docMk/>
          <pc:sldMk cId="3654202682" sldId="1051"/>
        </pc:sldMkLst>
        <pc:spChg chg="mod">
          <ac:chgData name="Anna-Maija Palosuo" userId="45bb2426-d2dd-45b3-be83-e57c6d4e8773" providerId="ADAL" clId="{D900ACFD-5526-4ECC-8B1B-86FC32A02628}" dt="2022-08-09T08:11:27.717" v="4001" actId="20577"/>
          <ac:spMkLst>
            <pc:docMk/>
            <pc:sldMk cId="3654202682" sldId="1051"/>
            <ac:spMk id="3" creationId="{A6CABD8A-A26B-471A-8AD5-351F47D2DACA}"/>
          </ac:spMkLst>
        </pc:spChg>
        <pc:spChg chg="mod">
          <ac:chgData name="Anna-Maija Palosuo" userId="45bb2426-d2dd-45b3-be83-e57c6d4e8773" providerId="ADAL" clId="{D900ACFD-5526-4ECC-8B1B-86FC32A02628}" dt="2022-08-09T08:13:23.984" v="4087" actId="1076"/>
          <ac:spMkLst>
            <pc:docMk/>
            <pc:sldMk cId="3654202682" sldId="1051"/>
            <ac:spMk id="6" creationId="{FC3341FC-AC79-64F9-5843-37BDAAFB4B72}"/>
          </ac:spMkLst>
        </pc:spChg>
      </pc:sldChg>
    </pc:docChg>
  </pc:docChgLst>
  <pc:docChgLst>
    <pc:chgData name="Eeva Honkonen" userId="97bd0291-a7d3-4b88-9a02-a225e8686079" providerId="ADAL" clId="{7B147EA0-0B50-41C7-9CBC-353475496ED1}"/>
    <pc:docChg chg="modSld">
      <pc:chgData name="Eeva Honkonen" userId="97bd0291-a7d3-4b88-9a02-a225e8686079" providerId="ADAL" clId="{7B147EA0-0B50-41C7-9CBC-353475496ED1}" dt="2022-08-17T07:31:35.513" v="73"/>
      <pc:docMkLst>
        <pc:docMk/>
      </pc:docMkLst>
      <pc:sldChg chg="addCm modCm">
        <pc:chgData name="Eeva Honkonen" userId="97bd0291-a7d3-4b88-9a02-a225e8686079" providerId="ADAL" clId="{7B147EA0-0B50-41C7-9CBC-353475496ED1}" dt="2022-08-17T07:21:09.287" v="1"/>
        <pc:sldMkLst>
          <pc:docMk/>
          <pc:sldMk cId="2006484938" sldId="1016"/>
        </pc:sldMkLst>
      </pc:sldChg>
      <pc:sldChg chg="modSp mod">
        <pc:chgData name="Eeva Honkonen" userId="97bd0291-a7d3-4b88-9a02-a225e8686079" providerId="ADAL" clId="{7B147EA0-0B50-41C7-9CBC-353475496ED1}" dt="2022-08-17T07:23:01.362" v="22" actId="20577"/>
        <pc:sldMkLst>
          <pc:docMk/>
          <pc:sldMk cId="1244986567" sldId="1020"/>
        </pc:sldMkLst>
        <pc:spChg chg="mod">
          <ac:chgData name="Eeva Honkonen" userId="97bd0291-a7d3-4b88-9a02-a225e8686079" providerId="ADAL" clId="{7B147EA0-0B50-41C7-9CBC-353475496ED1}" dt="2022-08-17T07:23:01.362" v="22" actId="20577"/>
          <ac:spMkLst>
            <pc:docMk/>
            <pc:sldMk cId="1244986567" sldId="1020"/>
            <ac:spMk id="3" creationId="{A6CABD8A-A26B-471A-8AD5-351F47D2DACA}"/>
          </ac:spMkLst>
        </pc:spChg>
      </pc:sldChg>
      <pc:sldChg chg="modSp mod">
        <pc:chgData name="Eeva Honkonen" userId="97bd0291-a7d3-4b88-9a02-a225e8686079" providerId="ADAL" clId="{7B147EA0-0B50-41C7-9CBC-353475496ED1}" dt="2022-08-17T07:22:07.815" v="19" actId="20577"/>
        <pc:sldMkLst>
          <pc:docMk/>
          <pc:sldMk cId="3350708203" sldId="1023"/>
        </pc:sldMkLst>
        <pc:spChg chg="mod">
          <ac:chgData name="Eeva Honkonen" userId="97bd0291-a7d3-4b88-9a02-a225e8686079" providerId="ADAL" clId="{7B147EA0-0B50-41C7-9CBC-353475496ED1}" dt="2022-08-17T07:22:07.815" v="19" actId="20577"/>
          <ac:spMkLst>
            <pc:docMk/>
            <pc:sldMk cId="3350708203" sldId="1023"/>
            <ac:spMk id="3" creationId="{A6CABD8A-A26B-471A-8AD5-351F47D2DACA}"/>
          </ac:spMkLst>
        </pc:spChg>
      </pc:sldChg>
      <pc:sldChg chg="modSp mod">
        <pc:chgData name="Eeva Honkonen" userId="97bd0291-a7d3-4b88-9a02-a225e8686079" providerId="ADAL" clId="{7B147EA0-0B50-41C7-9CBC-353475496ED1}" dt="2022-08-17T07:28:03.219" v="58" actId="20577"/>
        <pc:sldMkLst>
          <pc:docMk/>
          <pc:sldMk cId="2346348974" sldId="1032"/>
        </pc:sldMkLst>
        <pc:spChg chg="mod">
          <ac:chgData name="Eeva Honkonen" userId="97bd0291-a7d3-4b88-9a02-a225e8686079" providerId="ADAL" clId="{7B147EA0-0B50-41C7-9CBC-353475496ED1}" dt="2022-08-17T07:28:03.219" v="58" actId="20577"/>
          <ac:spMkLst>
            <pc:docMk/>
            <pc:sldMk cId="2346348974" sldId="1032"/>
            <ac:spMk id="3" creationId="{A6CABD8A-A26B-471A-8AD5-351F47D2DACA}"/>
          </ac:spMkLst>
        </pc:spChg>
      </pc:sldChg>
      <pc:sldChg chg="modSp mod addCm">
        <pc:chgData name="Eeva Honkonen" userId="97bd0291-a7d3-4b88-9a02-a225e8686079" providerId="ADAL" clId="{7B147EA0-0B50-41C7-9CBC-353475496ED1}" dt="2022-08-17T07:29:46.018" v="67" actId="20577"/>
        <pc:sldMkLst>
          <pc:docMk/>
          <pc:sldMk cId="3760569834" sldId="1033"/>
        </pc:sldMkLst>
        <pc:spChg chg="mod">
          <ac:chgData name="Eeva Honkonen" userId="97bd0291-a7d3-4b88-9a02-a225e8686079" providerId="ADAL" clId="{7B147EA0-0B50-41C7-9CBC-353475496ED1}" dt="2022-08-17T07:29:22.743" v="62" actId="20577"/>
          <ac:spMkLst>
            <pc:docMk/>
            <pc:sldMk cId="3760569834" sldId="1033"/>
            <ac:spMk id="25" creationId="{DEC3DBEB-6B6C-D288-1CA8-1BA259D923C8}"/>
          </ac:spMkLst>
        </pc:spChg>
        <pc:spChg chg="mod">
          <ac:chgData name="Eeva Honkonen" userId="97bd0291-a7d3-4b88-9a02-a225e8686079" providerId="ADAL" clId="{7B147EA0-0B50-41C7-9CBC-353475496ED1}" dt="2022-08-17T07:29:30.863" v="63" actId="20577"/>
          <ac:spMkLst>
            <pc:docMk/>
            <pc:sldMk cId="3760569834" sldId="1033"/>
            <ac:spMk id="26" creationId="{403E994C-C267-5502-44CD-D5730C2ED532}"/>
          </ac:spMkLst>
        </pc:spChg>
        <pc:spChg chg="mod">
          <ac:chgData name="Eeva Honkonen" userId="97bd0291-a7d3-4b88-9a02-a225e8686079" providerId="ADAL" clId="{7B147EA0-0B50-41C7-9CBC-353475496ED1}" dt="2022-08-17T07:29:46.018" v="67" actId="20577"/>
          <ac:spMkLst>
            <pc:docMk/>
            <pc:sldMk cId="3760569834" sldId="1033"/>
            <ac:spMk id="30" creationId="{447C5311-15E6-66C2-A1DC-C309711D4DF4}"/>
          </ac:spMkLst>
        </pc:spChg>
        <pc:spChg chg="mod">
          <ac:chgData name="Eeva Honkonen" userId="97bd0291-a7d3-4b88-9a02-a225e8686079" providerId="ADAL" clId="{7B147EA0-0B50-41C7-9CBC-353475496ED1}" dt="2022-08-17T07:29:08.578" v="60" actId="20577"/>
          <ac:spMkLst>
            <pc:docMk/>
            <pc:sldMk cId="3760569834" sldId="1033"/>
            <ac:spMk id="33" creationId="{353DAB1A-82E4-7C1D-14BE-90AE010E40F3}"/>
          </ac:spMkLst>
        </pc:spChg>
        <pc:cxnChg chg="mod">
          <ac:chgData name="Eeva Honkonen" userId="97bd0291-a7d3-4b88-9a02-a225e8686079" providerId="ADAL" clId="{7B147EA0-0B50-41C7-9CBC-353475496ED1}" dt="2022-08-17T07:29:42.872" v="66" actId="14100"/>
          <ac:cxnSpMkLst>
            <pc:docMk/>
            <pc:sldMk cId="3760569834" sldId="1033"/>
            <ac:cxnSpMk id="45" creationId="{929AE240-EAA7-FDF3-2BE5-ACD32D0ACC2C}"/>
          </ac:cxnSpMkLst>
        </pc:cxnChg>
      </pc:sldChg>
      <pc:sldChg chg="modSp mod">
        <pc:chgData name="Eeva Honkonen" userId="97bd0291-a7d3-4b88-9a02-a225e8686079" providerId="ADAL" clId="{7B147EA0-0B50-41C7-9CBC-353475496ED1}" dt="2022-08-17T07:30:05.993" v="69" actId="20577"/>
        <pc:sldMkLst>
          <pc:docMk/>
          <pc:sldMk cId="4245630183" sldId="1046"/>
        </pc:sldMkLst>
        <pc:spChg chg="mod">
          <ac:chgData name="Eeva Honkonen" userId="97bd0291-a7d3-4b88-9a02-a225e8686079" providerId="ADAL" clId="{7B147EA0-0B50-41C7-9CBC-353475496ED1}" dt="2022-08-17T07:30:05.993" v="69" actId="20577"/>
          <ac:spMkLst>
            <pc:docMk/>
            <pc:sldMk cId="4245630183" sldId="1046"/>
            <ac:spMk id="10" creationId="{93BB908C-471D-D3CA-D21C-BC16451CD5A5}"/>
          </ac:spMkLst>
        </pc:spChg>
      </pc:sldChg>
      <pc:sldChg chg="modSp mod">
        <pc:chgData name="Eeva Honkonen" userId="97bd0291-a7d3-4b88-9a02-a225e8686079" providerId="ADAL" clId="{7B147EA0-0B50-41C7-9CBC-353475496ED1}" dt="2022-08-17T07:30:27.244" v="71" actId="20577"/>
        <pc:sldMkLst>
          <pc:docMk/>
          <pc:sldMk cId="700585384" sldId="1047"/>
        </pc:sldMkLst>
        <pc:spChg chg="mod">
          <ac:chgData name="Eeva Honkonen" userId="97bd0291-a7d3-4b88-9a02-a225e8686079" providerId="ADAL" clId="{7B147EA0-0B50-41C7-9CBC-353475496ED1}" dt="2022-08-17T07:30:27.244" v="71" actId="20577"/>
          <ac:spMkLst>
            <pc:docMk/>
            <pc:sldMk cId="700585384" sldId="1047"/>
            <ac:spMk id="10" creationId="{93BB908C-471D-D3CA-D21C-BC16451CD5A5}"/>
          </ac:spMkLst>
        </pc:spChg>
      </pc:sldChg>
      <pc:sldChg chg="modSp mod addCm">
        <pc:chgData name="Eeva Honkonen" userId="97bd0291-a7d3-4b88-9a02-a225e8686079" providerId="ADAL" clId="{7B147EA0-0B50-41C7-9CBC-353475496ED1}" dt="2022-08-17T07:31:35.513" v="73"/>
        <pc:sldMkLst>
          <pc:docMk/>
          <pc:sldMk cId="3854114528" sldId="1049"/>
        </pc:sldMkLst>
        <pc:spChg chg="mod">
          <ac:chgData name="Eeva Honkonen" userId="97bd0291-a7d3-4b88-9a02-a225e8686079" providerId="ADAL" clId="{7B147EA0-0B50-41C7-9CBC-353475496ED1}" dt="2022-08-17T07:30:52.707" v="72" actId="20577"/>
          <ac:spMkLst>
            <pc:docMk/>
            <pc:sldMk cId="3854114528" sldId="1049"/>
            <ac:spMk id="3" creationId="{B4C87A0B-E630-1581-2A58-ED87B9C8F712}"/>
          </ac:spMkLst>
        </pc:spChg>
      </pc:sldChg>
      <pc:sldChg chg="modSp mod addCm modCm">
        <pc:chgData name="Eeva Honkonen" userId="97bd0291-a7d3-4b88-9a02-a225e8686079" providerId="ADAL" clId="{7B147EA0-0B50-41C7-9CBC-353475496ED1}" dt="2022-08-17T07:26:43.623" v="33" actId="20577"/>
        <pc:sldMkLst>
          <pc:docMk/>
          <pc:sldMk cId="1629564147" sldId="1050"/>
        </pc:sldMkLst>
        <pc:spChg chg="mod">
          <ac:chgData name="Eeva Honkonen" userId="97bd0291-a7d3-4b88-9a02-a225e8686079" providerId="ADAL" clId="{7B147EA0-0B50-41C7-9CBC-353475496ED1}" dt="2022-08-17T07:26:43.623" v="33" actId="20577"/>
          <ac:spMkLst>
            <pc:docMk/>
            <pc:sldMk cId="1629564147" sldId="1050"/>
            <ac:spMk id="4" creationId="{93865D91-CD6A-088D-A358-D95D944F04E9}"/>
          </ac:spMkLst>
        </pc:spChg>
      </pc:sldChg>
      <pc:sldChg chg="modSp mod">
        <pc:chgData name="Eeva Honkonen" userId="97bd0291-a7d3-4b88-9a02-a225e8686079" providerId="ADAL" clId="{7B147EA0-0B50-41C7-9CBC-353475496ED1}" dt="2022-08-17T07:27:00.875" v="34" actId="20577"/>
        <pc:sldMkLst>
          <pc:docMk/>
          <pc:sldMk cId="3654202682" sldId="1051"/>
        </pc:sldMkLst>
        <pc:spChg chg="mod">
          <ac:chgData name="Eeva Honkonen" userId="97bd0291-a7d3-4b88-9a02-a225e8686079" providerId="ADAL" clId="{7B147EA0-0B50-41C7-9CBC-353475496ED1}" dt="2022-08-17T07:27:00.875" v="34" actId="20577"/>
          <ac:spMkLst>
            <pc:docMk/>
            <pc:sldMk cId="3654202682" sldId="1051"/>
            <ac:spMk id="3" creationId="{A6CABD8A-A26B-471A-8AD5-351F47D2DACA}"/>
          </ac:spMkLst>
        </pc:spChg>
      </pc:sldChg>
    </pc:docChg>
  </pc:docChgLst>
  <pc:docChgLst>
    <pc:chgData name="Anna-Maija Palosuo" userId="45bb2426-d2dd-45b3-be83-e57c6d4e8773" providerId="ADAL" clId="{06901D82-4F36-443E-8425-0C575F742C8F}"/>
    <pc:docChg chg="undo custSel addSld modSld">
      <pc:chgData name="Anna-Maija Palosuo" userId="45bb2426-d2dd-45b3-be83-e57c6d4e8773" providerId="ADAL" clId="{06901D82-4F36-443E-8425-0C575F742C8F}" dt="2022-09-20T07:44:08.230" v="747"/>
      <pc:docMkLst>
        <pc:docMk/>
      </pc:docMkLst>
      <pc:sldChg chg="delCm">
        <pc:chgData name="Anna-Maija Palosuo" userId="45bb2426-d2dd-45b3-be83-e57c6d4e8773" providerId="ADAL" clId="{06901D82-4F36-443E-8425-0C575F742C8F}" dt="2022-09-20T06:59:25.245" v="0"/>
        <pc:sldMkLst>
          <pc:docMk/>
          <pc:sldMk cId="2006484938" sldId="1016"/>
        </pc:sldMkLst>
      </pc:sldChg>
      <pc:sldChg chg="addSp modSp mod">
        <pc:chgData name="Anna-Maija Palosuo" userId="45bb2426-d2dd-45b3-be83-e57c6d4e8773" providerId="ADAL" clId="{06901D82-4F36-443E-8425-0C575F742C8F}" dt="2022-09-20T07:43:02.830" v="746" actId="1076"/>
        <pc:sldMkLst>
          <pc:docMk/>
          <pc:sldMk cId="3350708203" sldId="1023"/>
        </pc:sldMkLst>
        <pc:spChg chg="mod">
          <ac:chgData name="Anna-Maija Palosuo" userId="45bb2426-d2dd-45b3-be83-e57c6d4e8773" providerId="ADAL" clId="{06901D82-4F36-443E-8425-0C575F742C8F}" dt="2022-09-20T07:40:49.814" v="730" actId="27636"/>
          <ac:spMkLst>
            <pc:docMk/>
            <pc:sldMk cId="3350708203" sldId="1023"/>
            <ac:spMk id="3" creationId="{A6CABD8A-A26B-471A-8AD5-351F47D2DACA}"/>
          </ac:spMkLst>
        </pc:spChg>
        <pc:spChg chg="add mod">
          <ac:chgData name="Anna-Maija Palosuo" userId="45bb2426-d2dd-45b3-be83-e57c6d4e8773" providerId="ADAL" clId="{06901D82-4F36-443E-8425-0C575F742C8F}" dt="2022-09-20T07:42:34.845" v="744" actId="1076"/>
          <ac:spMkLst>
            <pc:docMk/>
            <pc:sldMk cId="3350708203" sldId="1023"/>
            <ac:spMk id="11" creationId="{61B891D1-46F2-5D5C-B21E-DB1148DF9F93}"/>
          </ac:spMkLst>
        </pc:spChg>
        <pc:picChg chg="mod">
          <ac:chgData name="Anna-Maija Palosuo" userId="45bb2426-d2dd-45b3-be83-e57c6d4e8773" providerId="ADAL" clId="{06901D82-4F36-443E-8425-0C575F742C8F}" dt="2022-09-20T07:40:32.870" v="728" actId="1076"/>
          <ac:picMkLst>
            <pc:docMk/>
            <pc:sldMk cId="3350708203" sldId="1023"/>
            <ac:picMk id="5" creationId="{0EBEDA73-9D5D-AA88-9DD6-560880A36805}"/>
          </ac:picMkLst>
        </pc:picChg>
        <pc:picChg chg="mod">
          <ac:chgData name="Anna-Maija Palosuo" userId="45bb2426-d2dd-45b3-be83-e57c6d4e8773" providerId="ADAL" clId="{06901D82-4F36-443E-8425-0C575F742C8F}" dt="2022-09-20T07:40:53.942" v="731" actId="1076"/>
          <ac:picMkLst>
            <pc:docMk/>
            <pc:sldMk cId="3350708203" sldId="1023"/>
            <ac:picMk id="6" creationId="{6F1880FF-1A69-4B6E-2446-DC4E0BA5D517}"/>
          </ac:picMkLst>
        </pc:picChg>
        <pc:picChg chg="add mod">
          <ac:chgData name="Anna-Maija Palosuo" userId="45bb2426-d2dd-45b3-be83-e57c6d4e8773" providerId="ADAL" clId="{06901D82-4F36-443E-8425-0C575F742C8F}" dt="2022-09-20T07:42:29.446" v="743" actId="1076"/>
          <ac:picMkLst>
            <pc:docMk/>
            <pc:sldMk cId="3350708203" sldId="1023"/>
            <ac:picMk id="13" creationId="{71DF2E4A-6482-15C6-1CBE-1912351F48F9}"/>
          </ac:picMkLst>
        </pc:picChg>
        <pc:cxnChg chg="mod">
          <ac:chgData name="Anna-Maija Palosuo" userId="45bb2426-d2dd-45b3-be83-e57c6d4e8773" providerId="ADAL" clId="{06901D82-4F36-443E-8425-0C575F742C8F}" dt="2022-09-20T07:41:25.398" v="737" actId="14100"/>
          <ac:cxnSpMkLst>
            <pc:docMk/>
            <pc:sldMk cId="3350708203" sldId="1023"/>
            <ac:cxnSpMk id="12" creationId="{A522E182-A190-2E1F-FA67-B77401F67C5E}"/>
          </ac:cxnSpMkLst>
        </pc:cxnChg>
        <pc:cxnChg chg="mod">
          <ac:chgData name="Anna-Maija Palosuo" userId="45bb2426-d2dd-45b3-be83-e57c6d4e8773" providerId="ADAL" clId="{06901D82-4F36-443E-8425-0C575F742C8F}" dt="2022-09-20T07:41:13.365" v="735" actId="14100"/>
          <ac:cxnSpMkLst>
            <pc:docMk/>
            <pc:sldMk cId="3350708203" sldId="1023"/>
            <ac:cxnSpMk id="14" creationId="{E0D94B04-B795-4C16-7AEC-FB30D923CC3F}"/>
          </ac:cxnSpMkLst>
        </pc:cxnChg>
        <pc:cxnChg chg="add mod">
          <ac:chgData name="Anna-Maija Palosuo" userId="45bb2426-d2dd-45b3-be83-e57c6d4e8773" providerId="ADAL" clId="{06901D82-4F36-443E-8425-0C575F742C8F}" dt="2022-09-20T07:43:02.830" v="746" actId="1076"/>
          <ac:cxnSpMkLst>
            <pc:docMk/>
            <pc:sldMk cId="3350708203" sldId="1023"/>
            <ac:cxnSpMk id="16" creationId="{E3D0A7B4-E83D-6FF3-705C-D98DF6148622}"/>
          </ac:cxnSpMkLst>
        </pc:cxnChg>
        <pc:cxnChg chg="mod">
          <ac:chgData name="Anna-Maija Palosuo" userId="45bb2426-d2dd-45b3-be83-e57c6d4e8773" providerId="ADAL" clId="{06901D82-4F36-443E-8425-0C575F742C8F}" dt="2022-09-20T07:41:34.222" v="739" actId="14100"/>
          <ac:cxnSpMkLst>
            <pc:docMk/>
            <pc:sldMk cId="3350708203" sldId="1023"/>
            <ac:cxnSpMk id="23" creationId="{EF5082FF-CFEA-C708-891E-6A3CA3357311}"/>
          </ac:cxnSpMkLst>
        </pc:cxnChg>
      </pc:sldChg>
      <pc:sldChg chg="addSp modSp mod">
        <pc:chgData name="Anna-Maija Palosuo" userId="45bb2426-d2dd-45b3-be83-e57c6d4e8773" providerId="ADAL" clId="{06901D82-4F36-443E-8425-0C575F742C8F}" dt="2022-09-20T07:26:50.613" v="382" actId="1076"/>
        <pc:sldMkLst>
          <pc:docMk/>
          <pc:sldMk cId="2346348974" sldId="1032"/>
        </pc:sldMkLst>
        <pc:spChg chg="add mod">
          <ac:chgData name="Anna-Maija Palosuo" userId="45bb2426-d2dd-45b3-be83-e57c6d4e8773" providerId="ADAL" clId="{06901D82-4F36-443E-8425-0C575F742C8F}" dt="2022-09-20T07:26:50.613" v="382" actId="1076"/>
          <ac:spMkLst>
            <pc:docMk/>
            <pc:sldMk cId="2346348974" sldId="1032"/>
            <ac:spMk id="2" creationId="{08C6E3E1-FC07-E38C-2041-F3850A4206ED}"/>
          </ac:spMkLst>
        </pc:spChg>
        <pc:spChg chg="mod">
          <ac:chgData name="Anna-Maija Palosuo" userId="45bb2426-d2dd-45b3-be83-e57c6d4e8773" providerId="ADAL" clId="{06901D82-4F36-443E-8425-0C575F742C8F}" dt="2022-09-20T07:25:52.694" v="381" actId="14100"/>
          <ac:spMkLst>
            <pc:docMk/>
            <pc:sldMk cId="2346348974" sldId="1032"/>
            <ac:spMk id="3" creationId="{A6CABD8A-A26B-471A-8AD5-351F47D2DACA}"/>
          </ac:spMkLst>
        </pc:spChg>
      </pc:sldChg>
      <pc:sldChg chg="addSp modSp mod delCm">
        <pc:chgData name="Anna-Maija Palosuo" userId="45bb2426-d2dd-45b3-be83-e57c6d4e8773" providerId="ADAL" clId="{06901D82-4F36-443E-8425-0C575F742C8F}" dt="2022-09-20T07:28:07.875" v="383"/>
        <pc:sldMkLst>
          <pc:docMk/>
          <pc:sldMk cId="3760569834" sldId="1033"/>
        </pc:sldMkLst>
        <pc:spChg chg="add mod">
          <ac:chgData name="Anna-Maija Palosuo" userId="45bb2426-d2dd-45b3-be83-e57c6d4e8773" providerId="ADAL" clId="{06901D82-4F36-443E-8425-0C575F742C8F}" dt="2022-09-20T07:23:11.270" v="369" actId="20577"/>
          <ac:spMkLst>
            <pc:docMk/>
            <pc:sldMk cId="3760569834" sldId="1033"/>
            <ac:spMk id="2" creationId="{A4B0B095-4640-D4B6-A982-3BEDBB4A047F}"/>
          </ac:spMkLst>
        </pc:spChg>
        <pc:spChg chg="mod">
          <ac:chgData name="Anna-Maija Palosuo" userId="45bb2426-d2dd-45b3-be83-e57c6d4e8773" providerId="ADAL" clId="{06901D82-4F36-443E-8425-0C575F742C8F}" dt="2022-09-20T07:22:27.974" v="300" actId="20577"/>
          <ac:spMkLst>
            <pc:docMk/>
            <pc:sldMk cId="3760569834" sldId="1033"/>
            <ac:spMk id="4" creationId="{5A6F77CC-FDA2-BC8E-19EF-C91622F8982E}"/>
          </ac:spMkLst>
        </pc:spChg>
      </pc:sldChg>
      <pc:sldChg chg="addSp modSp mod">
        <pc:chgData name="Anna-Maija Palosuo" userId="45bb2426-d2dd-45b3-be83-e57c6d4e8773" providerId="ADAL" clId="{06901D82-4F36-443E-8425-0C575F742C8F}" dt="2022-09-20T07:35:51.942" v="507" actId="20577"/>
        <pc:sldMkLst>
          <pc:docMk/>
          <pc:sldMk cId="4245630183" sldId="1046"/>
        </pc:sldMkLst>
        <pc:spChg chg="add mod">
          <ac:chgData name="Anna-Maija Palosuo" userId="45bb2426-d2dd-45b3-be83-e57c6d4e8773" providerId="ADAL" clId="{06901D82-4F36-443E-8425-0C575F742C8F}" dt="2022-09-20T07:35:51.942" v="507" actId="20577"/>
          <ac:spMkLst>
            <pc:docMk/>
            <pc:sldMk cId="4245630183" sldId="1046"/>
            <ac:spMk id="4" creationId="{A285EE15-2E59-FF98-C5D0-FF169BDEB909}"/>
          </ac:spMkLst>
        </pc:spChg>
      </pc:sldChg>
      <pc:sldChg chg="addSp modSp mod">
        <pc:chgData name="Anna-Maija Palosuo" userId="45bb2426-d2dd-45b3-be83-e57c6d4e8773" providerId="ADAL" clId="{06901D82-4F36-443E-8425-0C575F742C8F}" dt="2022-09-20T07:37:56.472" v="725" actId="20577"/>
        <pc:sldMkLst>
          <pc:docMk/>
          <pc:sldMk cId="700585384" sldId="1047"/>
        </pc:sldMkLst>
        <pc:spChg chg="add mod">
          <ac:chgData name="Anna-Maija Palosuo" userId="45bb2426-d2dd-45b3-be83-e57c6d4e8773" providerId="ADAL" clId="{06901D82-4F36-443E-8425-0C575F742C8F}" dt="2022-09-20T07:37:56.472" v="725" actId="20577"/>
          <ac:spMkLst>
            <pc:docMk/>
            <pc:sldMk cId="700585384" sldId="1047"/>
            <ac:spMk id="2" creationId="{3B64A6D5-1312-9F2A-1166-5DFE5A4822F7}"/>
          </ac:spMkLst>
        </pc:spChg>
      </pc:sldChg>
      <pc:sldChg chg="delCm">
        <pc:chgData name="Anna-Maija Palosuo" userId="45bb2426-d2dd-45b3-be83-e57c6d4e8773" providerId="ADAL" clId="{06901D82-4F36-443E-8425-0C575F742C8F}" dt="2022-09-20T07:38:04.722" v="726"/>
        <pc:sldMkLst>
          <pc:docMk/>
          <pc:sldMk cId="3854114528" sldId="1049"/>
        </pc:sldMkLst>
      </pc:sldChg>
      <pc:sldChg chg="modSp mod delCm">
        <pc:chgData name="Anna-Maija Palosuo" userId="45bb2426-d2dd-45b3-be83-e57c6d4e8773" providerId="ADAL" clId="{06901D82-4F36-443E-8425-0C575F742C8F}" dt="2022-09-20T07:18:12.057" v="143" actId="207"/>
        <pc:sldMkLst>
          <pc:docMk/>
          <pc:sldMk cId="1629564147" sldId="1050"/>
        </pc:sldMkLst>
        <pc:spChg chg="mod">
          <ac:chgData name="Anna-Maija Palosuo" userId="45bb2426-d2dd-45b3-be83-e57c6d4e8773" providerId="ADAL" clId="{06901D82-4F36-443E-8425-0C575F742C8F}" dt="2022-09-20T07:18:12.057" v="143" actId="207"/>
          <ac:spMkLst>
            <pc:docMk/>
            <pc:sldMk cId="1629564147" sldId="1050"/>
            <ac:spMk id="4" creationId="{93865D91-CD6A-088D-A358-D95D944F04E9}"/>
          </ac:spMkLst>
        </pc:spChg>
      </pc:sldChg>
      <pc:sldChg chg="add">
        <pc:chgData name="Anna-Maija Palosuo" userId="45bb2426-d2dd-45b3-be83-e57c6d4e8773" providerId="ADAL" clId="{06901D82-4F36-443E-8425-0C575F742C8F}" dt="2022-09-20T07:44:08.230" v="747"/>
        <pc:sldMkLst>
          <pc:docMk/>
          <pc:sldMk cId="311822943" sldId="1052"/>
        </pc:sldMkLst>
      </pc:sldChg>
    </pc:docChg>
  </pc:docChgLst>
  <pc:docChgLst>
    <pc:chgData name="Anna-Maija Palosuo" userId="S::anna-maija.palosuo@martat.fi::45bb2426-d2dd-45b3-be83-e57c6d4e8773" providerId="AD" clId="Web-{9EB70DD1-4565-172C-1F75-8882BD75AAFD}"/>
    <pc:docChg chg="">
      <pc:chgData name="Anna-Maija Palosuo" userId="S::anna-maija.palosuo@martat.fi::45bb2426-d2dd-45b3-be83-e57c6d4e8773" providerId="AD" clId="Web-{9EB70DD1-4565-172C-1F75-8882BD75AAFD}" dt="2022-08-17T08:21:49.292" v="0"/>
      <pc:docMkLst>
        <pc:docMk/>
      </pc:docMkLst>
      <pc:sldChg chg="modCm">
        <pc:chgData name="Anna-Maija Palosuo" userId="S::anna-maija.palosuo@martat.fi::45bb2426-d2dd-45b3-be83-e57c6d4e8773" providerId="AD" clId="Web-{9EB70DD1-4565-172C-1F75-8882BD75AAFD}" dt="2022-08-17T08:21:49.292" v="0"/>
        <pc:sldMkLst>
          <pc:docMk/>
          <pc:sldMk cId="3760569834" sldId="1033"/>
        </pc:sldMkLst>
      </pc:sldChg>
    </pc:docChg>
  </pc:docChgLst>
  <pc:docChgLst>
    <pc:chgData name="Anna-Maija Palosuo" userId="S::anna-maija.palosuo@martat.fi::45bb2426-d2dd-45b3-be83-e57c6d4e8773" providerId="AD" clId="Web-{97E5B90A-9C76-81C0-6DF3-67B56E219897}"/>
    <pc:docChg chg="">
      <pc:chgData name="Anna-Maija Palosuo" userId="S::anna-maija.palosuo@martat.fi::45bb2426-d2dd-45b3-be83-e57c6d4e8773" providerId="AD" clId="Web-{97E5B90A-9C76-81C0-6DF3-67B56E219897}" dt="2022-08-17T08:19:39.749" v="0"/>
      <pc:docMkLst>
        <pc:docMk/>
      </pc:docMkLst>
      <pc:sldChg chg="modCm">
        <pc:chgData name="Anna-Maija Palosuo" userId="S::anna-maija.palosuo@martat.fi::45bb2426-d2dd-45b3-be83-e57c6d4e8773" providerId="AD" clId="Web-{97E5B90A-9C76-81C0-6DF3-67B56E219897}" dt="2022-08-17T08:19:39.749" v="0"/>
        <pc:sldMkLst>
          <pc:docMk/>
          <pc:sldMk cId="3854114528" sldId="104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err="1"/>
              <a:t>Marttarekisterin</a:t>
            </a:r>
            <a:r>
              <a:rPr lang="fi-FI"/>
              <a:t> käyttöohje </a:t>
            </a:r>
            <a:br>
              <a:rPr lang="fi-FI"/>
            </a:br>
            <a:r>
              <a:rPr lang="fi-FI"/>
              <a:t>RAPORTIT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/>
              <a:t>9.8.2022</a:t>
            </a:r>
          </a:p>
          <a:p>
            <a:r>
              <a:rPr lang="fi-FI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52" y="628456"/>
            <a:ext cx="8009283" cy="994443"/>
          </a:xfrm>
        </p:spPr>
        <p:txBody>
          <a:bodyPr>
            <a:normAutofit fontScale="92500"/>
          </a:bodyPr>
          <a:lstStyle/>
          <a:p>
            <a:r>
              <a:rPr lang="fi-FI"/>
              <a:t>Maksamattomat laskut kuluva vuosi</a:t>
            </a:r>
          </a:p>
          <a:p>
            <a:pPr lvl="1"/>
            <a:r>
              <a:rPr lang="fi-FI"/>
              <a:t>Raportti sisältää maksamattomat jäsenlaskut kuluvalta vuodelta</a:t>
            </a:r>
          </a:p>
          <a:p>
            <a:endParaRPr lang="fi-FI"/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F1CE9F9E-DE35-D95F-CA45-4EB29FA36131}"/>
              </a:ext>
            </a:extLst>
          </p:cNvPr>
          <p:cNvSpPr/>
          <p:nvPr/>
        </p:nvSpPr>
        <p:spPr>
          <a:xfrm>
            <a:off x="5995738" y="2714339"/>
            <a:ext cx="1503948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Avoin eli maksamaton osuus jäsenmaksusta.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5DCBF55-C202-5338-63F5-A708447CA18A}"/>
              </a:ext>
            </a:extLst>
          </p:cNvPr>
          <p:cNvSpPr/>
          <p:nvPr/>
        </p:nvSpPr>
        <p:spPr>
          <a:xfrm>
            <a:off x="271403" y="2748344"/>
            <a:ext cx="1436685" cy="85560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Jäsen- eli asiakasnumero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6913EDB-D3ED-ED0D-4009-29D8F5F43883}"/>
              </a:ext>
            </a:extLst>
          </p:cNvPr>
          <p:cNvSpPr/>
          <p:nvPr/>
        </p:nvSpPr>
        <p:spPr>
          <a:xfrm>
            <a:off x="2177663" y="2687258"/>
            <a:ext cx="1500853" cy="1040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Jäsenen jäsenlaji, jonka mukaan laskutettu.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BB908C-471D-D3CA-D21C-BC16451CD5A5}"/>
              </a:ext>
            </a:extLst>
          </p:cNvPr>
          <p:cNvSpPr/>
          <p:nvPr/>
        </p:nvSpPr>
        <p:spPr>
          <a:xfrm>
            <a:off x="3976433" y="2682254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Jäsenlajin hinta. Esim. varsinainen jäsen 40 €, seniorijäsen, ilman lehteä 23 €.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B46E82E-6045-76A9-9A4F-B3BA6F72A820}"/>
              </a:ext>
            </a:extLst>
          </p:cNvPr>
          <p:cNvSpPr/>
          <p:nvPr/>
        </p:nvSpPr>
        <p:spPr>
          <a:xfrm>
            <a:off x="7753770" y="2714339"/>
            <a:ext cx="1282283" cy="11536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Summa, jonka jäsen on maksanut.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EB68DE9-03E7-DE6E-36D7-E53F19E7E63F}"/>
              </a:ext>
            </a:extLst>
          </p:cNvPr>
          <p:cNvCxnSpPr>
            <a:cxnSpLocks/>
          </p:cNvCxnSpPr>
          <p:nvPr/>
        </p:nvCxnSpPr>
        <p:spPr>
          <a:xfrm flipV="1">
            <a:off x="989745" y="2189178"/>
            <a:ext cx="0" cy="4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BCA2AAE-AE0E-D6FB-B5F7-3836465EC381}"/>
              </a:ext>
            </a:extLst>
          </p:cNvPr>
          <p:cNvCxnSpPr>
            <a:cxnSpLocks/>
          </p:cNvCxnSpPr>
          <p:nvPr/>
        </p:nvCxnSpPr>
        <p:spPr>
          <a:xfrm flipV="1">
            <a:off x="3068053" y="2247094"/>
            <a:ext cx="589547" cy="371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B6B97D5-AEEF-8ADA-30E9-584EA25C06BA}"/>
              </a:ext>
            </a:extLst>
          </p:cNvPr>
          <p:cNvCxnSpPr>
            <a:cxnSpLocks/>
          </p:cNvCxnSpPr>
          <p:nvPr/>
        </p:nvCxnSpPr>
        <p:spPr>
          <a:xfrm flipV="1">
            <a:off x="4692315" y="2189178"/>
            <a:ext cx="0" cy="413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4EF8A701-CF33-A8BA-20AD-0BD3A1CDA52E}"/>
              </a:ext>
            </a:extLst>
          </p:cNvPr>
          <p:cNvCxnSpPr>
            <a:cxnSpLocks/>
          </p:cNvCxnSpPr>
          <p:nvPr/>
        </p:nvCxnSpPr>
        <p:spPr>
          <a:xfrm flipH="1" flipV="1">
            <a:off x="5866399" y="2183292"/>
            <a:ext cx="678780" cy="435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30C85AB9-2B3E-2FF9-09FA-5F5C7F3F34F7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7660309" y="2287298"/>
            <a:ext cx="734603" cy="42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05ACDCBC-D9F2-292D-BE2A-5F8DD0206B90}"/>
              </a:ext>
            </a:extLst>
          </p:cNvPr>
          <p:cNvSpPr/>
          <p:nvPr/>
        </p:nvSpPr>
        <p:spPr>
          <a:xfrm>
            <a:off x="9409250" y="2813852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Jäsenmaksulaskun erääntymispäivä.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C35DB4E6-BBD4-E5F7-8E7A-0DB3B338933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9290137" y="2200343"/>
            <a:ext cx="932511" cy="61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>
            <a:extLst>
              <a:ext uri="{FF2B5EF4-FFF2-40B4-BE49-F238E27FC236}">
                <a16:creationId xmlns:a16="http://schemas.microsoft.com/office/drawing/2014/main" id="{036F902A-3CB1-67A3-70D9-6FFE215D2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5" y="1757579"/>
            <a:ext cx="11486410" cy="431599"/>
          </a:xfrm>
          <a:prstGeom prst="rect">
            <a:avLst/>
          </a:prstGeom>
        </p:spPr>
      </p:pic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75578E1A-2DC6-EE90-1F32-51685DE9737C}"/>
              </a:ext>
            </a:extLst>
          </p:cNvPr>
          <p:cNvSpPr/>
          <p:nvPr/>
        </p:nvSpPr>
        <p:spPr>
          <a:xfrm>
            <a:off x="6785812" y="4386228"/>
            <a:ext cx="3436836" cy="212285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rgbClr val="FF0000"/>
                </a:solidFill>
              </a:rPr>
              <a:t>Jäsenmaksulaskun viitenumero. Laskua maksettaessa pitää käyttää laskun oikeaa viitenumeroa, jotta maksu kohdistuu oikealle jäsenelle ja oikeaan laskuun. Jos jäsen pyytää maksamattoman laskun viitenumeroa pitää tarkistaa, että se on varmasti oikein</a:t>
            </a:r>
            <a:r>
              <a:rPr lang="fi-FI" sz="1400">
                <a:solidFill>
                  <a:schemeClr val="tx1"/>
                </a:solidFill>
              </a:rPr>
              <a:t>. </a:t>
            </a:r>
          </a:p>
        </p:txBody>
      </p: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ED6CFBB8-D436-1290-39D0-532707815811}"/>
              </a:ext>
            </a:extLst>
          </p:cNvPr>
          <p:cNvCxnSpPr>
            <a:cxnSpLocks/>
          </p:cNvCxnSpPr>
          <p:nvPr/>
        </p:nvCxnSpPr>
        <p:spPr>
          <a:xfrm flipV="1">
            <a:off x="8828584" y="2184254"/>
            <a:ext cx="1228335" cy="2188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3B64A6D5-1312-9F2A-1166-5DFE5A4822F7}"/>
              </a:ext>
            </a:extLst>
          </p:cNvPr>
          <p:cNvSpPr/>
          <p:nvPr/>
        </p:nvSpPr>
        <p:spPr>
          <a:xfrm>
            <a:off x="424852" y="4668823"/>
            <a:ext cx="6175333" cy="1422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Raporteilla näkyy uusien jäsenten maksamattomat laskut uuteen järjestelmään siirtymisen jälkeen eli 1.9. alkaen.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Tulemme lähettämään yhdistyksille listan vuoden 2022 maksamattomista jäsenistä marraskuussa. </a:t>
            </a:r>
          </a:p>
        </p:txBody>
      </p:sp>
    </p:spTree>
    <p:extLst>
      <p:ext uri="{BB962C8B-B14F-4D97-AF65-F5344CB8AC3E}">
        <p14:creationId xmlns:p14="http://schemas.microsoft.com/office/powerpoint/2010/main" val="70058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Merkkipäiväluettelo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10816390" cy="397293"/>
          </a:xfrm>
        </p:spPr>
        <p:txBody>
          <a:bodyPr>
            <a:normAutofit/>
          </a:bodyPr>
          <a:lstStyle/>
          <a:p>
            <a:pPr lvl="1"/>
            <a:r>
              <a:rPr lang="fi-FI" b="0" i="0">
                <a:solidFill>
                  <a:srgbClr val="181818"/>
                </a:solidFill>
                <a:effectLst/>
                <a:latin typeface="-apple-system"/>
              </a:rPr>
              <a:t>Raportti sisältää jäsenet, jotka täyttävät seuraavaksi tasavuosia (50, 60, 70, 80, 90, 100).</a:t>
            </a:r>
            <a:endParaRPr lang="fi-FI"/>
          </a:p>
          <a:p>
            <a:endParaRPr lang="fi-FI"/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11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3323AD-9F43-B3F1-9609-088F85F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9139989" cy="799368"/>
          </a:xfrm>
        </p:spPr>
        <p:txBody>
          <a:bodyPr/>
          <a:lstStyle/>
          <a:p>
            <a:r>
              <a:rPr lang="fi-FI" dirty="0"/>
              <a:t>Raportin tulostaminen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01D67D5-FF87-8952-C843-0BFD716D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37" y="1161269"/>
            <a:ext cx="3068882" cy="1044942"/>
          </a:xfrm>
          <a:prstGeom prst="rect">
            <a:avLst/>
          </a:prstGeom>
        </p:spPr>
      </p:pic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3CFA410-CA34-8683-504D-F23CAF00637E}"/>
              </a:ext>
            </a:extLst>
          </p:cNvPr>
          <p:cNvSpPr/>
          <p:nvPr/>
        </p:nvSpPr>
        <p:spPr>
          <a:xfrm>
            <a:off x="1262184" y="4230696"/>
            <a:ext cx="1918677" cy="3198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–nappulaa.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144288D7-AB51-32D2-AF98-97E430562097}"/>
              </a:ext>
            </a:extLst>
          </p:cNvPr>
          <p:cNvSpPr/>
          <p:nvPr/>
        </p:nvSpPr>
        <p:spPr>
          <a:xfrm>
            <a:off x="762000" y="2315242"/>
            <a:ext cx="3598986" cy="163934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Valitse, millaisen näkymän haluat tulostaa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xceliin. "Muotoiltu raportti"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ryhmiteltynä samalla tavalla kuin nykyisellä sivulla. "Vain lisätiedot" avaa raportin </a:t>
            </a:r>
            <a:r>
              <a:rPr lang="fi-FI" sz="1200" dirty="0">
                <a:solidFill>
                  <a:srgbClr val="000000"/>
                </a:solidFill>
                <a:latin typeface="Open Sans" panose="020B0606030504020204" pitchFamily="34" charset="0"/>
              </a:rPr>
              <a:t>E</a:t>
            </a:r>
            <a:r>
              <a:rPr lang="fi-FI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xcelissä näyttäen jokaisen rivin erikseen. Mikäli valitset tämän, hyväksy muoto ja koodaus oletusasetuksina.</a:t>
            </a:r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614748B-0C9A-AB18-7BF6-7C1C4428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93" y="2307479"/>
            <a:ext cx="3433152" cy="2243042"/>
          </a:xfrm>
          <a:prstGeom prst="rect">
            <a:avLst/>
          </a:prstGeom>
        </p:spPr>
      </p:pic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BB5E2360-25D2-0A21-45DF-8E4150890427}"/>
              </a:ext>
            </a:extLst>
          </p:cNvPr>
          <p:cNvSpPr/>
          <p:nvPr/>
        </p:nvSpPr>
        <p:spPr>
          <a:xfrm>
            <a:off x="914400" y="1466753"/>
            <a:ext cx="3489570" cy="3815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Paina Vie -nappulaa sivun oikeassa yläkulmassa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0E3F1F28-53A0-698B-3435-F6A6E38B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969" y="5112709"/>
            <a:ext cx="2071078" cy="1029721"/>
          </a:xfrm>
          <a:prstGeom prst="rect">
            <a:avLst/>
          </a:prstGeom>
        </p:spPr>
      </p:pic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AB8624D4-AFCA-6CFE-DD9B-562CD0B92588}"/>
              </a:ext>
            </a:extLst>
          </p:cNvPr>
          <p:cNvSpPr/>
          <p:nvPr/>
        </p:nvSpPr>
        <p:spPr>
          <a:xfrm>
            <a:off x="1156676" y="5105334"/>
            <a:ext cx="2493109" cy="90469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Sivun alalaitaan vasemmalle tulee Excel-tiedosto. Klikkaa se auki. Voit käsitellä tiedostoa, kuten normaalia Excel-tiedostoa.</a:t>
            </a:r>
          </a:p>
        </p:txBody>
      </p: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EECB18CF-0828-890E-C075-4F860AA84052}"/>
              </a:ext>
            </a:extLst>
          </p:cNvPr>
          <p:cNvCxnSpPr>
            <a:stCxn id="17" idx="3"/>
          </p:cNvCxnSpPr>
          <p:nvPr/>
        </p:nvCxnSpPr>
        <p:spPr>
          <a:xfrm flipV="1">
            <a:off x="4403970" y="1656862"/>
            <a:ext cx="4208584" cy="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646EA5C5-DD0F-7CD5-5FE7-8BF22A93304F}"/>
              </a:ext>
            </a:extLst>
          </p:cNvPr>
          <p:cNvCxnSpPr>
            <a:stCxn id="12" idx="3"/>
          </p:cNvCxnSpPr>
          <p:nvPr/>
        </p:nvCxnSpPr>
        <p:spPr>
          <a:xfrm flipV="1">
            <a:off x="4360986" y="3133969"/>
            <a:ext cx="1664678" cy="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DCB734D9-E912-C121-50DF-22128045A441}"/>
              </a:ext>
            </a:extLst>
          </p:cNvPr>
          <p:cNvCxnSpPr>
            <a:stCxn id="9" idx="3"/>
          </p:cNvCxnSpPr>
          <p:nvPr/>
        </p:nvCxnSpPr>
        <p:spPr>
          <a:xfrm>
            <a:off x="3180861" y="4390609"/>
            <a:ext cx="5994401" cy="3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0282C54B-5842-56AD-7C09-37321F81D0AF}"/>
              </a:ext>
            </a:extLst>
          </p:cNvPr>
          <p:cNvCxnSpPr>
            <a:stCxn id="20" idx="3"/>
          </p:cNvCxnSpPr>
          <p:nvPr/>
        </p:nvCxnSpPr>
        <p:spPr>
          <a:xfrm>
            <a:off x="3649785" y="5557683"/>
            <a:ext cx="2532184" cy="36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/>
              <a:t>Raportit jäsenistä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lnSpcReduction="10000"/>
          </a:bodyPr>
          <a:lstStyle/>
          <a:p>
            <a:endParaRPr lang="fi-FI"/>
          </a:p>
          <a:p>
            <a:r>
              <a:rPr lang="fi-FI"/>
              <a:t>Raporttilistassa on valmiita yhdistyksen listoja/raportteja, joita voi katsella tai tallentaa Excel-tiedostona omalle tietokoneelleen. </a:t>
            </a:r>
          </a:p>
          <a:p>
            <a:r>
              <a:rPr lang="fi-FI"/>
              <a:t>Kaikissa raporteissa on ajantasainen tieto jäsenistä. Listat päivittyvät automaattisesti sen mukaan mitä muutoksia jäsenrekisteriin on tehty joko yhdistyksen jäsenrekisterivastaavan, piirin tai Marttaliiton toimesta.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5" name="Kuva 4" descr="Kuva, joka sisältää kohteen kuppi, kahvi, aamiainen&#10;&#10;Kuvaus luotu automaattisesti">
            <a:extLst>
              <a:ext uri="{FF2B5EF4-FFF2-40B4-BE49-F238E27FC236}">
                <a16:creationId xmlns:a16="http://schemas.microsoft.com/office/drawing/2014/main" id="{D1748934-88B6-E97B-2495-0D5FF0A71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58" y="0"/>
            <a:ext cx="4766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F1880FF-1A69-4B6E-2446-DC4E0BA5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078" y="2410218"/>
            <a:ext cx="6608281" cy="295919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65609"/>
            <a:ext cx="11142960" cy="1083666"/>
          </a:xfrm>
        </p:spPr>
        <p:txBody>
          <a:bodyPr anchor="b">
            <a:normAutofit/>
          </a:bodyPr>
          <a:lstStyle/>
          <a:p>
            <a:r>
              <a:rPr lang="fi-FI"/>
              <a:t>Valmiit raportit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7" y="1573589"/>
            <a:ext cx="4696943" cy="4595752"/>
          </a:xfrm>
        </p:spPr>
        <p:txBody>
          <a:bodyPr>
            <a:normAutofit/>
          </a:bodyPr>
          <a:lstStyle/>
          <a:p>
            <a:r>
              <a:rPr lang="fi-FI" sz="1800" dirty="0"/>
              <a:t>Klikkaa sinistä tekstiä esim. </a:t>
            </a:r>
            <a:r>
              <a:rPr lang="fi-FI" sz="1800" i="1" dirty="0"/>
              <a:t>Jäsenluettelo</a:t>
            </a:r>
            <a:r>
              <a:rPr lang="fi-FI" sz="1800" dirty="0"/>
              <a:t>, saat raportin auki. </a:t>
            </a:r>
          </a:p>
          <a:p>
            <a:r>
              <a:rPr lang="fi-FI" sz="1800" dirty="0"/>
              <a:t>Mikäli raportin kaikki sarakkeet eivät näy, voit siirtää raporttia oikealle painamalla hiiren oikeaa puolta ja samalla liikuttamalla palkkia haluamaasi suuntaan.</a:t>
            </a:r>
          </a:p>
          <a:p>
            <a:r>
              <a:rPr lang="fi-FI" sz="1800" dirty="0"/>
              <a:t>Raporttia voi myös liikuttaa ylös ja alas sivussa olevalla palkilla, jos kaikki rivit eivät näy. Paina hiiren oikeaa puolta ja samalla liikuta hiirtä ylös tai alas.</a:t>
            </a:r>
          </a:p>
          <a:p>
            <a:r>
              <a:rPr lang="fi-FI" sz="1800" dirty="0"/>
              <a:t>Klikkaamalla sinistä nimeä pääset kyseisen jäsenen tietoihin.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EBEDA73-9D5D-AA88-9DD6-560880A3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303" y="932804"/>
            <a:ext cx="2529132" cy="1477414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3EEFFD21-B525-8071-A76A-CD2C19B60960}"/>
              </a:ext>
            </a:extLst>
          </p:cNvPr>
          <p:cNvCxnSpPr>
            <a:cxnSpLocks/>
          </p:cNvCxnSpPr>
          <p:nvPr/>
        </p:nvCxnSpPr>
        <p:spPr>
          <a:xfrm>
            <a:off x="5218723" y="1922585"/>
            <a:ext cx="2529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A522E182-A190-2E1F-FA67-B77401F67C5E}"/>
              </a:ext>
            </a:extLst>
          </p:cNvPr>
          <p:cNvCxnSpPr>
            <a:cxnSpLocks/>
          </p:cNvCxnSpPr>
          <p:nvPr/>
        </p:nvCxnSpPr>
        <p:spPr>
          <a:xfrm>
            <a:off x="4984124" y="2691685"/>
            <a:ext cx="2251219" cy="2431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E0D94B04-B795-4C16-7AEC-FB30D923CC3F}"/>
              </a:ext>
            </a:extLst>
          </p:cNvPr>
          <p:cNvCxnSpPr>
            <a:cxnSpLocks/>
          </p:cNvCxnSpPr>
          <p:nvPr/>
        </p:nvCxnSpPr>
        <p:spPr>
          <a:xfrm flipV="1">
            <a:off x="4675263" y="4159876"/>
            <a:ext cx="1568696" cy="48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EF5082FF-CFEA-C708-891E-6A3CA3357311}"/>
              </a:ext>
            </a:extLst>
          </p:cNvPr>
          <p:cNvCxnSpPr>
            <a:cxnSpLocks/>
          </p:cNvCxnSpPr>
          <p:nvPr/>
        </p:nvCxnSpPr>
        <p:spPr>
          <a:xfrm flipV="1">
            <a:off x="4984124" y="3126908"/>
            <a:ext cx="6775769" cy="78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61B891D1-46F2-5D5C-B21E-DB1148DF9F93}"/>
              </a:ext>
            </a:extLst>
          </p:cNvPr>
          <p:cNvSpPr/>
          <p:nvPr/>
        </p:nvSpPr>
        <p:spPr>
          <a:xfrm>
            <a:off x="536527" y="5701955"/>
            <a:ext cx="4147599" cy="59708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Raportit aukeavat aina uudelle välilehdelle. Sulje raportti painamalla rastia. Pääset takasin </a:t>
            </a:r>
            <a:r>
              <a:rPr lang="fi-FI" sz="1200" dirty="0" err="1">
                <a:solidFill>
                  <a:schemeClr val="tx1"/>
                </a:solidFill>
              </a:rPr>
              <a:t>Marttarekisterin</a:t>
            </a:r>
            <a:r>
              <a:rPr lang="fi-FI" sz="1200" dirty="0">
                <a:solidFill>
                  <a:schemeClr val="tx1"/>
                </a:solidFill>
              </a:rPr>
              <a:t> etusivulle.</a:t>
            </a:r>
          </a:p>
          <a:p>
            <a:pPr algn="ctr"/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1DF2E4A-6482-15C6-1CBE-1912351F4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89" y="5804634"/>
            <a:ext cx="4874846" cy="391729"/>
          </a:xfrm>
          <a:prstGeom prst="rect">
            <a:avLst/>
          </a:prstGeom>
        </p:spPr>
      </p:pic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E3D0A7B4-E83D-6FF3-705C-D98DF6148622}"/>
              </a:ext>
            </a:extLst>
          </p:cNvPr>
          <p:cNvCxnSpPr>
            <a:cxnSpLocks/>
          </p:cNvCxnSpPr>
          <p:nvPr/>
        </p:nvCxnSpPr>
        <p:spPr>
          <a:xfrm flipV="1">
            <a:off x="4708716" y="5960897"/>
            <a:ext cx="5998742" cy="7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0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836" y="1130968"/>
            <a:ext cx="10440327" cy="541500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Jäsenluettelo</a:t>
            </a:r>
          </a:p>
          <a:p>
            <a:pPr lvl="1"/>
            <a:r>
              <a:rPr lang="fi-FI" dirty="0"/>
              <a:t>Näet kaikki yhdistyksen aktiiviset eli voimassaolevat jäsenyydet. Listassa on myös toimintaryhmien jäsenet.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sähköposti, matkapuhelin, osoite, syntymäaika, </a:t>
            </a:r>
            <a:r>
              <a:rPr lang="fi-FI" b="1" dirty="0"/>
              <a:t>vahvistettu päivämäärä = liittymispäivämäärä</a:t>
            </a:r>
            <a:r>
              <a:rPr lang="fi-FI" dirty="0"/>
              <a:t>, maksettu yhteensä = paljonko jäsenmaksua on maksettu, viimeisin maksu = koska maksu on tullut Marttaliittoon, yhdistys, sukupuoli, kieli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Jäsenluettelo jäsenlajin mukaan</a:t>
            </a:r>
          </a:p>
          <a:p>
            <a:pPr lvl="1"/>
            <a:r>
              <a:rPr lang="fi-FI" dirty="0"/>
              <a:t>Raportissa on jäsenet lajiteltu jäsenlajien mukaisesti. Myös toimintaryhmien jäsenet.</a:t>
            </a:r>
          </a:p>
          <a:p>
            <a:pPr lvl="1"/>
            <a:r>
              <a:rPr lang="fi-FI" dirty="0"/>
              <a:t>Ensimmäinen sarake kertoo, montako kunkin jäsenlajin jäsentä on yhdistyksessä.  </a:t>
            </a:r>
          </a:p>
          <a:p>
            <a:pPr lvl="1"/>
            <a:r>
              <a:rPr lang="fi-FI" dirty="0"/>
              <a:t>Ensimmäisen sarakkeen viimeinen rivi kertoo kaikkien jäsenlajien jäsenet yhteensä.</a:t>
            </a:r>
          </a:p>
          <a:p>
            <a:pPr lvl="1"/>
            <a:endParaRPr lang="fi-FI" dirty="0"/>
          </a:p>
          <a:p>
            <a:r>
              <a:rPr lang="fi-FI" dirty="0"/>
              <a:t>Jäsenluettelo sukupuolen mukaan</a:t>
            </a:r>
          </a:p>
          <a:p>
            <a:pPr lvl="1"/>
            <a:r>
              <a:rPr lang="fi-FI" dirty="0"/>
              <a:t>Raportissa jäsenet on lajiteltu sukupuolen mukaisesti</a:t>
            </a:r>
          </a:p>
          <a:p>
            <a:pPr lvl="1"/>
            <a:r>
              <a:rPr lang="fi-FI" dirty="0"/>
              <a:t>Ensimmäisessä sarakkeessa on ilmoitettu sukupuoli: </a:t>
            </a:r>
          </a:p>
          <a:p>
            <a:pPr lvl="2"/>
            <a:r>
              <a:rPr lang="fi-FI" dirty="0"/>
              <a:t>-ei mitään- (tämä automaattinen vaihtoehto, jos sukupuolitietoa ei ole ilmoitettu)</a:t>
            </a:r>
          </a:p>
          <a:p>
            <a:pPr lvl="2"/>
            <a:r>
              <a:rPr lang="fi-FI" dirty="0"/>
              <a:t>Mies</a:t>
            </a:r>
          </a:p>
          <a:p>
            <a:pPr lvl="2"/>
            <a:r>
              <a:rPr lang="fi-FI" dirty="0"/>
              <a:t>Nainen </a:t>
            </a:r>
          </a:p>
          <a:p>
            <a:pPr lvl="2"/>
            <a:r>
              <a:rPr lang="fi-FI" dirty="0"/>
              <a:t>Muu </a:t>
            </a:r>
          </a:p>
          <a:p>
            <a:pPr lvl="2"/>
            <a:r>
              <a:rPr lang="fi-FI" dirty="0"/>
              <a:t>Ei ilmoitettu (jäsen ei itse halua ilmoittaa sukupuoltaan)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AC9284B-13EE-2C60-64A2-8400C506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795" y="3257405"/>
            <a:ext cx="1932934" cy="50113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E87E51-328B-2B8D-BF89-54E36C56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32" y="3901629"/>
            <a:ext cx="1163862" cy="457587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09876C59-2BDF-26B7-427A-E769EB39570A}"/>
              </a:ext>
            </a:extLst>
          </p:cNvPr>
          <p:cNvSpPr txBox="1"/>
          <p:nvPr/>
        </p:nvSpPr>
        <p:spPr>
          <a:xfrm>
            <a:off x="803647" y="2330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Jäsenluettelot</a:t>
            </a:r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951C68C5-260F-2151-29CB-78B536EA718B}"/>
              </a:ext>
            </a:extLst>
          </p:cNvPr>
          <p:cNvCxnSpPr>
            <a:cxnSpLocks/>
          </p:cNvCxnSpPr>
          <p:nvPr/>
        </p:nvCxnSpPr>
        <p:spPr>
          <a:xfrm flipV="1">
            <a:off x="9998242" y="3500622"/>
            <a:ext cx="210553" cy="14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83BF177-0276-6F93-B0A9-49738A5B436C}"/>
              </a:ext>
            </a:extLst>
          </p:cNvPr>
          <p:cNvCxnSpPr>
            <a:cxnSpLocks/>
          </p:cNvCxnSpPr>
          <p:nvPr/>
        </p:nvCxnSpPr>
        <p:spPr>
          <a:xfrm>
            <a:off x="10334838" y="3999440"/>
            <a:ext cx="399394" cy="14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98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865D91-CD6A-088D-A358-D95D944F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974558"/>
            <a:ext cx="10034337" cy="520240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Jäsenluettelo toimintaryhmittäin</a:t>
            </a:r>
          </a:p>
          <a:p>
            <a:pPr lvl="1"/>
            <a:r>
              <a:rPr lang="fi-FI" dirty="0"/>
              <a:t>Raportissa on kaikki yhdistyksen jäsenet jaoteltuina niin, että toimintaryhmien jäsenet ovat omien toimintaryhmiensä alla. </a:t>
            </a:r>
          </a:p>
          <a:p>
            <a:pPr lvl="1"/>
            <a:endParaRPr lang="fi-FI" dirty="0"/>
          </a:p>
          <a:p>
            <a:r>
              <a:rPr lang="fi-FI" dirty="0"/>
              <a:t>Jäsenluettelo jäsenyyden tilan mukaisesti</a:t>
            </a:r>
          </a:p>
          <a:p>
            <a:pPr lvl="1"/>
            <a:r>
              <a:rPr lang="fi-FI" dirty="0"/>
              <a:t>Raportissa on kaikki yhdistyksen sekä toimintaryhmien jäsenet. </a:t>
            </a:r>
          </a:p>
          <a:p>
            <a:pPr lvl="1"/>
            <a:r>
              <a:rPr lang="fi-FI" dirty="0"/>
              <a:t>Nykyiset jäsenet ja eronneet jäsenet on lueteltu jäsenyyden tilan mukaisesti: </a:t>
            </a:r>
          </a:p>
          <a:p>
            <a:pPr lvl="2"/>
            <a:r>
              <a:rPr lang="fi-FI" dirty="0"/>
              <a:t>Aktiivinen = voimassaolevat jäsenyydet</a:t>
            </a:r>
          </a:p>
          <a:p>
            <a:pPr lvl="2"/>
            <a:r>
              <a:rPr lang="fi-FI" dirty="0"/>
              <a:t>Suljettu = Lopetetut, eronneet jäsenyydet. Suluissa oleva numero kertoo, montako jäsentä on kussakin ryhmässä. </a:t>
            </a:r>
          </a:p>
          <a:p>
            <a:pPr lvl="1"/>
            <a:r>
              <a:rPr lang="fi-FI" dirty="0"/>
              <a:t>Vahvistettu päivämäärä = yhdistykseen liittymispäivämäärä</a:t>
            </a:r>
          </a:p>
          <a:p>
            <a:pPr lvl="1"/>
            <a:r>
              <a:rPr lang="fi-FI" dirty="0"/>
              <a:t>Maksettu yhteensä = jäsenen maksama kuluvan jäsenmaksukauden jäsenmaksun summa yhteensä </a:t>
            </a:r>
          </a:p>
          <a:p>
            <a:pPr lvl="1"/>
            <a:r>
              <a:rPr lang="fi-FI" dirty="0"/>
              <a:t>Viimeisin maksu = Päivämäärä, jolloin viimeisin jäsenmaksusuoritus on tullut Marttaliittoon.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Passiivisia jäsenyyksiä ei olla vielä viety </a:t>
            </a:r>
            <a:r>
              <a:rPr lang="fi-FI" dirty="0" err="1">
                <a:solidFill>
                  <a:srgbClr val="FF0000"/>
                </a:solidFill>
              </a:rPr>
              <a:t>Marttarekisteriin</a:t>
            </a:r>
            <a:r>
              <a:rPr lang="fi-FI" dirty="0">
                <a:solidFill>
                  <a:srgbClr val="FF0000"/>
                </a:solidFill>
              </a:rPr>
              <a:t>, mutta ne tulevat näkyville loppusyksyn aikana.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956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45" y="1125400"/>
            <a:ext cx="11332205" cy="5871734"/>
          </a:xfrm>
        </p:spPr>
        <p:txBody>
          <a:bodyPr>
            <a:normAutofit/>
          </a:bodyPr>
          <a:lstStyle/>
          <a:p>
            <a:r>
              <a:rPr lang="fi-FI" dirty="0"/>
              <a:t>Uudet jäsenet kuluvan vuoden alusta</a:t>
            </a:r>
          </a:p>
          <a:p>
            <a:pPr lvl="1"/>
            <a:r>
              <a:rPr lang="fi-FI" dirty="0"/>
              <a:t>Näet kaikki yhdistyksen uudet jäsenet kuluvan vuoden alusta. Myös toimintaryhmien jäsenet.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liittymispäivä = vahvistettu päivämäärä, sähköposti, matkapuhelin, osoite, syntymäaika, toimintaryhmä (mikäli on liittynyt toimintaryhmän jäseneksi)</a:t>
            </a:r>
          </a:p>
          <a:p>
            <a:pPr marL="914400" lvl="2" indent="0">
              <a:buNone/>
            </a:pPr>
            <a:endParaRPr lang="fi-FI" dirty="0"/>
          </a:p>
          <a:p>
            <a:r>
              <a:rPr lang="fi-FI" dirty="0"/>
              <a:t>Uudet jäsenet jäsenlajin mukaan</a:t>
            </a:r>
          </a:p>
          <a:p>
            <a:pPr lvl="1"/>
            <a:r>
              <a:rPr lang="fi-FI" dirty="0"/>
              <a:t>Raportissa on kaikki uudet jäsenet lajiteltu jäsenet jäsenlajien mukaisesti</a:t>
            </a:r>
          </a:p>
          <a:p>
            <a:pPr lvl="1"/>
            <a:r>
              <a:rPr lang="fi-FI" dirty="0"/>
              <a:t>Näet yksittäisestä jäsenestä seuraavat tiedot:</a:t>
            </a:r>
          </a:p>
          <a:p>
            <a:pPr lvl="2"/>
            <a:r>
              <a:rPr lang="fi-FI" dirty="0"/>
              <a:t>Jäsennumero, sukunimi, etunimi, jäsenlaji, , liittymispäivä = vahvistettu päivämäärä, sähköposti, matkapuhelin, osoite, syntymäaika, toimintaryhmä (mikäli on liittynyt toimintaryhmän jäseneksi)</a:t>
            </a:r>
          </a:p>
          <a:p>
            <a:pPr lvl="1"/>
            <a:r>
              <a:rPr lang="fi-FI" dirty="0"/>
              <a:t>Ensimmäinen sarake kertoo, että yhdistyksessä on yhteensä </a:t>
            </a:r>
            <a:r>
              <a:rPr lang="fi-FI" dirty="0">
                <a:solidFill>
                  <a:srgbClr val="FF0000"/>
                </a:solidFill>
              </a:rPr>
              <a:t>17</a:t>
            </a:r>
            <a:r>
              <a:rPr lang="fi-FI" dirty="0"/>
              <a:t> varsinaista jäsentä</a:t>
            </a:r>
          </a:p>
          <a:p>
            <a:pPr lvl="1"/>
            <a:r>
              <a:rPr lang="fi-FI" dirty="0"/>
              <a:t>Yhteensä ensimmäisen sarakkeen lopussa kertoo kaikki uudet jäsenet yhteensä.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589545" y="251867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Uudet jäsenet</a:t>
            </a:r>
          </a:p>
        </p:txBody>
      </p:sp>
    </p:spTree>
    <p:extLst>
      <p:ext uri="{BB962C8B-B14F-4D97-AF65-F5344CB8AC3E}">
        <p14:creationId xmlns:p14="http://schemas.microsoft.com/office/powerpoint/2010/main" val="365420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391886"/>
            <a:ext cx="11273590" cy="5861878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Eronneet jäsenet kuluvan vuoden alusta</a:t>
            </a:r>
          </a:p>
          <a:p>
            <a:pPr lvl="1"/>
            <a:r>
              <a:rPr lang="fi-FI" dirty="0"/>
              <a:t>Näet kaikki yhdistyksen eronneet jäsenet kuluvan vuoden alusta. Myös toimintaryhmien jäsenet.</a:t>
            </a:r>
          </a:p>
          <a:p>
            <a:pPr lvl="1"/>
            <a:r>
              <a:rPr lang="fi-FI" dirty="0"/>
              <a:t>Näet eronneesta jäsenestä seuraavat tiedot:</a:t>
            </a:r>
          </a:p>
          <a:p>
            <a:pPr lvl="2"/>
            <a:r>
              <a:rPr lang="fi-FI" dirty="0"/>
              <a:t>Jäsennumero, sukunimi, etunimi, jäsenlaji, eropäivä, Yhdistyksen vaihto pvm., Tilan syy (Eron syy), sähköposti, matkapuhelin, osoite, syntymäaika, toimintaryhmä (mikäli on liittynyt toimintaryhmän jäseneksi)</a:t>
            </a:r>
          </a:p>
          <a:p>
            <a:pPr lvl="1"/>
            <a:endParaRPr lang="fi-FI" dirty="0"/>
          </a:p>
          <a:p>
            <a:r>
              <a:rPr lang="fi-FI" dirty="0"/>
              <a:t>Eronneet jäsenet kuluvan vuoden alusta eron syyn mukaan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eronneet jäsenet kuluvan vuoden alusta, ja se on ryhmitelty jäsenen eron syyn mukaan.</a:t>
            </a:r>
          </a:p>
          <a:p>
            <a:pPr lvl="1"/>
            <a:r>
              <a:rPr lang="fi-FI" dirty="0"/>
              <a:t>Suluissa oleva numero eron syyn perässä kertoo, kuinka monta eronnutta on saman syyn mukaisesti.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- syytä ei ilmoitettu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Eronnut</a:t>
            </a:r>
          </a:p>
          <a:p>
            <a:pPr lvl="2"/>
            <a:r>
              <a:rPr lang="fi-FI" dirty="0">
                <a:solidFill>
                  <a:srgbClr val="181818"/>
                </a:solidFill>
                <a:latin typeface="-apple-system"/>
              </a:rPr>
              <a:t>Kuollut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Yhdistyksen vaihto</a:t>
            </a:r>
          </a:p>
          <a:p>
            <a:pPr lvl="2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Maksamaton</a:t>
            </a:r>
          </a:p>
          <a:p>
            <a:pPr lvl="1"/>
            <a:r>
              <a:rPr lang="fi-FI" dirty="0"/>
              <a:t>Yhteensä (X) lopussa kertoo kaikki eronneet yhteensä.</a:t>
            </a:r>
          </a:p>
          <a:p>
            <a:pPr lvl="1"/>
            <a:endParaRPr lang="fi-FI" dirty="0"/>
          </a:p>
          <a:p>
            <a:r>
              <a:rPr lang="fi-FI" dirty="0"/>
              <a:t>Eronneet jäsenet viime vuoden aikana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eronneet jäsenet viime vuoden aikana.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Kaikki eronneet jäsenet</a:t>
            </a:r>
          </a:p>
          <a:p>
            <a:pPr lvl="1"/>
            <a:r>
              <a:rPr lang="fi-FI" b="0" i="0" dirty="0">
                <a:solidFill>
                  <a:srgbClr val="181818"/>
                </a:solidFill>
                <a:effectLst/>
                <a:latin typeface="-apple-system"/>
              </a:rPr>
              <a:t>Raportti sisältää kaikki yhdistyksestä eronneet jäsenet.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C3341FC-AC79-64F9-5843-37BDAAFB4B72}"/>
              </a:ext>
            </a:extLst>
          </p:cNvPr>
          <p:cNvSpPr txBox="1"/>
          <p:nvPr/>
        </p:nvSpPr>
        <p:spPr>
          <a:xfrm>
            <a:off x="715106" y="143582"/>
            <a:ext cx="883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>
                <a:solidFill>
                  <a:schemeClr val="accent1"/>
                </a:solidFill>
              </a:rPr>
              <a:t>Eronneet jäsenet</a:t>
            </a:r>
          </a:p>
        </p:txBody>
      </p:sp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08C6E3E1-FC07-E38C-2041-F3850A4206ED}"/>
              </a:ext>
            </a:extLst>
          </p:cNvPr>
          <p:cNvSpPr/>
          <p:nvPr/>
        </p:nvSpPr>
        <p:spPr>
          <a:xfrm>
            <a:off x="613610" y="6021762"/>
            <a:ext cx="9987056" cy="692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 err="1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Marttarekisterissä</a:t>
            </a:r>
            <a:r>
              <a:rPr lang="fi-FI" sz="14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näkyy vielä tällä hetkellä vain </a:t>
            </a:r>
            <a:r>
              <a:rPr lang="fi-FI" sz="1400" dirty="0" err="1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Marttarekisterin</a:t>
            </a:r>
            <a:r>
              <a:rPr lang="fi-FI" sz="14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käyttöönoton jälkeen tehdyt muutokset jäsentietoihin (esim. eronneet jäsenet), pyrimme viemään järjestelmään syksyn aikana järjestelmään myös kaikki vanhat, jo päättyneet jäsentiedot.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4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A6F77CC-FDA2-BC8E-19EF-C91622F8982E}"/>
              </a:ext>
            </a:extLst>
          </p:cNvPr>
          <p:cNvSpPr txBox="1"/>
          <p:nvPr/>
        </p:nvSpPr>
        <p:spPr>
          <a:xfrm>
            <a:off x="688782" y="410998"/>
            <a:ext cx="10839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>
                <a:solidFill>
                  <a:schemeClr val="accent1"/>
                </a:solidFill>
              </a:rPr>
              <a:t>Luottamustoimet ja ansiomerkit </a:t>
            </a:r>
            <a:endParaRPr lang="fi-FI" sz="3200" b="1" dirty="0">
              <a:solidFill>
                <a:srgbClr val="FF0000"/>
              </a:solidFill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27BFD77-31F2-A8A2-9400-6D0C8EB7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1849531"/>
            <a:ext cx="11536376" cy="40821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7DBC8324-8389-51B5-6CB9-89CE042561E6}"/>
              </a:ext>
            </a:extLst>
          </p:cNvPr>
          <p:cNvSpPr txBox="1"/>
          <p:nvPr/>
        </p:nvSpPr>
        <p:spPr>
          <a:xfrm>
            <a:off x="688782" y="1237986"/>
            <a:ext cx="60939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100"/>
              <a:t>Kaikki luottamustoimet ja ansiomerkit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336AF1D-8FB8-94E4-295E-E02FBC2EF68C}"/>
              </a:ext>
            </a:extLst>
          </p:cNvPr>
          <p:cNvSpPr/>
          <p:nvPr/>
        </p:nvSpPr>
        <p:spPr>
          <a:xfrm>
            <a:off x="303711" y="2461076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Tietuetyypistä ilmenee onko kyseessä ansiomerkki vai luottamustoimi.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DEC3DBEB-6B6C-D288-1CA8-1BA259D923C8}"/>
              </a:ext>
            </a:extLst>
          </p:cNvPr>
          <p:cNvSpPr/>
          <p:nvPr/>
        </p:nvSpPr>
        <p:spPr>
          <a:xfrm>
            <a:off x="2992878" y="2478786"/>
            <a:ext cx="1871197" cy="223759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Yhteystyyppi kertoo, onko ansiomerkki Marttojen ansiomerkki vai valtiollinen kunniamerkki ja onko luottamustoimi yhdistyksen, piirin vai liiton.</a:t>
            </a:r>
          </a:p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403E994C-C267-5502-44CD-D5730C2ED532}"/>
              </a:ext>
            </a:extLst>
          </p:cNvPr>
          <p:cNvSpPr/>
          <p:nvPr/>
        </p:nvSpPr>
        <p:spPr>
          <a:xfrm>
            <a:off x="5133870" y="2621062"/>
            <a:ext cx="1804737" cy="11311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Yhteysrooli kertoo, mistä luottamustoimesta on kyse.</a:t>
            </a:r>
          </a:p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FFFC077C-CB23-F0F2-313B-64BE41E04872}"/>
              </a:ext>
            </a:extLst>
          </p:cNvPr>
          <p:cNvSpPr/>
          <p:nvPr/>
        </p:nvSpPr>
        <p:spPr>
          <a:xfrm>
            <a:off x="1206080" y="3802935"/>
            <a:ext cx="1583463" cy="5612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Jäsennumero eli asiakasnumero</a:t>
            </a:r>
          </a:p>
        </p:txBody>
      </p: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9E3DA7FC-4135-7CA1-0760-25335AF43501}"/>
              </a:ext>
            </a:extLst>
          </p:cNvPr>
          <p:cNvSpPr/>
          <p:nvPr/>
        </p:nvSpPr>
        <p:spPr>
          <a:xfrm>
            <a:off x="8548931" y="2640529"/>
            <a:ext cx="1681414" cy="63428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Luottamustoimen päättymispäivä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447C5311-15E6-66C2-A1DC-C309711D4DF4}"/>
              </a:ext>
            </a:extLst>
          </p:cNvPr>
          <p:cNvSpPr/>
          <p:nvPr/>
        </p:nvSpPr>
        <p:spPr>
          <a:xfrm>
            <a:off x="6938607" y="2640529"/>
            <a:ext cx="1567719" cy="148630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err="1">
                <a:solidFill>
                  <a:schemeClr val="tx1"/>
                </a:solidFill>
              </a:rPr>
              <a:t>Luottamustoi-men</a:t>
            </a:r>
            <a:r>
              <a:rPr lang="fi-FI" sz="1400">
                <a:solidFill>
                  <a:schemeClr val="tx1"/>
                </a:solidFill>
              </a:rPr>
              <a:t> alkupäivä tai kunniamerkin myöntöpäivä.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5A45E08A-F5FD-690F-3078-5651496C5B3F}"/>
              </a:ext>
            </a:extLst>
          </p:cNvPr>
          <p:cNvSpPr/>
          <p:nvPr/>
        </p:nvSpPr>
        <p:spPr>
          <a:xfrm>
            <a:off x="9449303" y="3429000"/>
            <a:ext cx="2502065" cy="8391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Onko luottamustoimi voimassa oleva vai päättynyt. </a:t>
            </a:r>
          </a:p>
          <a:p>
            <a:pPr algn="ctr"/>
            <a:r>
              <a:rPr lang="fi-FI" sz="1400" dirty="0">
                <a:solidFill>
                  <a:schemeClr val="tx1"/>
                </a:solidFill>
              </a:rPr>
              <a:t>Ansio- ja kunniamerkit ovat aina voimassa olevia. </a:t>
            </a:r>
          </a:p>
        </p:txBody>
      </p:sp>
      <p:sp>
        <p:nvSpPr>
          <p:cNvPr id="33" name="Sisällön paikkamerkki 32">
            <a:extLst>
              <a:ext uri="{FF2B5EF4-FFF2-40B4-BE49-F238E27FC236}">
                <a16:creationId xmlns:a16="http://schemas.microsoft.com/office/drawing/2014/main" id="{353DAB1A-82E4-7C1D-14BE-90AE010E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37" y="5044848"/>
            <a:ext cx="8685501" cy="1402154"/>
          </a:xfrm>
        </p:spPr>
        <p:txBody>
          <a:bodyPr>
            <a:normAutofit/>
          </a:bodyPr>
          <a:lstStyle/>
          <a:p>
            <a:r>
              <a:rPr lang="fi-FI" sz="2100"/>
              <a:t>Luottamustoimet roolin mukaan</a:t>
            </a:r>
          </a:p>
          <a:p>
            <a:pPr lvl="1"/>
            <a:r>
              <a:rPr lang="fi-FI" sz="1900"/>
              <a:t>Raportissa on kaikki yhdistyksen luottamustoimet luokiteltuna roolin mukaisesti, eli sen mistä luottamustoimesta tai ansiomerkistä on kyse ja montako kappaletta kutakin on (suluissa oleva numero).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C053E6D5-AC8B-7FD3-EE15-FD2990C50BBB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1182017" y="2241598"/>
            <a:ext cx="24063" cy="219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48AD49FC-A3A8-C465-2388-D739CF0ED568}"/>
              </a:ext>
            </a:extLst>
          </p:cNvPr>
          <p:cNvCxnSpPr>
            <a:cxnSpLocks/>
          </p:cNvCxnSpPr>
          <p:nvPr/>
        </p:nvCxnSpPr>
        <p:spPr>
          <a:xfrm flipV="1">
            <a:off x="2254078" y="2257741"/>
            <a:ext cx="20180" cy="1545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AEAC01A6-F232-ECF5-E926-46FB5E3A43B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3928477" y="2241598"/>
            <a:ext cx="763839" cy="237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42DF5444-D4B4-F3F0-8053-07DFE82701B5}"/>
              </a:ext>
            </a:extLst>
          </p:cNvPr>
          <p:cNvCxnSpPr>
            <a:stCxn id="26" idx="0"/>
          </p:cNvCxnSpPr>
          <p:nvPr/>
        </p:nvCxnSpPr>
        <p:spPr>
          <a:xfrm flipV="1">
            <a:off x="6036239" y="2277813"/>
            <a:ext cx="234825" cy="343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929AE240-EAA7-FDF3-2BE5-ACD32D0ACC2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458972" y="2277813"/>
            <a:ext cx="263495" cy="362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42949D0D-F156-969A-029D-802F579BF46E}"/>
              </a:ext>
            </a:extLst>
          </p:cNvPr>
          <p:cNvCxnSpPr>
            <a:stCxn id="28" idx="0"/>
          </p:cNvCxnSpPr>
          <p:nvPr/>
        </p:nvCxnSpPr>
        <p:spPr>
          <a:xfrm flipH="1" flipV="1">
            <a:off x="8548931" y="2288223"/>
            <a:ext cx="840707" cy="352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4F83D23F-C644-FB2A-8344-801D2A958CCE}"/>
              </a:ext>
            </a:extLst>
          </p:cNvPr>
          <p:cNvCxnSpPr>
            <a:stCxn id="31" idx="0"/>
          </p:cNvCxnSpPr>
          <p:nvPr/>
        </p:nvCxnSpPr>
        <p:spPr>
          <a:xfrm flipH="1" flipV="1">
            <a:off x="9679403" y="2257741"/>
            <a:ext cx="1020933" cy="1171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Kuva 54">
            <a:extLst>
              <a:ext uri="{FF2B5EF4-FFF2-40B4-BE49-F238E27FC236}">
                <a16:creationId xmlns:a16="http://schemas.microsoft.com/office/drawing/2014/main" id="{A2E2899D-4C58-B9A2-B184-F349D2F7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27" y="5439411"/>
            <a:ext cx="2486941" cy="839152"/>
          </a:xfrm>
          <a:prstGeom prst="rect">
            <a:avLst/>
          </a:prstGeom>
        </p:spPr>
      </p:pic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A4B0B095-4640-D4B6-A982-3BEDBB4A047F}"/>
              </a:ext>
            </a:extLst>
          </p:cNvPr>
          <p:cNvSpPr/>
          <p:nvPr/>
        </p:nvSpPr>
        <p:spPr>
          <a:xfrm>
            <a:off x="7328263" y="627017"/>
            <a:ext cx="3709851" cy="85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Ansiomerkit tullaan lisäämään rekisteriin syksyn aikana.</a:t>
            </a:r>
          </a:p>
        </p:txBody>
      </p:sp>
    </p:spTree>
    <p:extLst>
      <p:ext uri="{BB962C8B-B14F-4D97-AF65-F5344CB8AC3E}">
        <p14:creationId xmlns:p14="http://schemas.microsoft.com/office/powerpoint/2010/main" val="376056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C13A4-B7CD-1DF6-7ACE-414A33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26001"/>
          </a:xfrm>
        </p:spPr>
        <p:txBody>
          <a:bodyPr/>
          <a:lstStyle/>
          <a:p>
            <a:r>
              <a:rPr lang="fi-FI"/>
              <a:t>Laskutiedot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C87A0B-E630-1581-2A58-ED87B9C8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2" y="1484062"/>
            <a:ext cx="6605335" cy="994443"/>
          </a:xfrm>
        </p:spPr>
        <p:txBody>
          <a:bodyPr>
            <a:normAutofit/>
          </a:bodyPr>
          <a:lstStyle/>
          <a:p>
            <a:r>
              <a:rPr lang="fi-FI"/>
              <a:t>Laskutiedot kuluvalle vuodelle</a:t>
            </a:r>
          </a:p>
          <a:p>
            <a:pPr lvl="1"/>
            <a:r>
              <a:rPr lang="fi-FI"/>
              <a:t>Raportti sisältää laskutiedot kuluvalta vuodelta</a:t>
            </a:r>
          </a:p>
          <a:p>
            <a:endParaRPr lang="fi-FI"/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6CF9CCE-BC60-414D-E20C-2589DD038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4" y="2461076"/>
            <a:ext cx="11318231" cy="397293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F1CE9F9E-DE35-D95F-CA45-4EB29FA36131}"/>
              </a:ext>
            </a:extLst>
          </p:cNvPr>
          <p:cNvSpPr/>
          <p:nvPr/>
        </p:nvSpPr>
        <p:spPr>
          <a:xfrm>
            <a:off x="6930187" y="3187057"/>
            <a:ext cx="1503948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Avoin eli maksamaton osuus jäsenmaksusta.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55DCBF55-C202-5338-63F5-A708447CA18A}"/>
              </a:ext>
            </a:extLst>
          </p:cNvPr>
          <p:cNvSpPr/>
          <p:nvPr/>
        </p:nvSpPr>
        <p:spPr>
          <a:xfrm>
            <a:off x="436884" y="3180347"/>
            <a:ext cx="1436685" cy="85560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Jäsen- eli asiakasnumero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76913EDB-D3ED-ED0D-4009-29D8F5F43883}"/>
              </a:ext>
            </a:extLst>
          </p:cNvPr>
          <p:cNvSpPr/>
          <p:nvPr/>
        </p:nvSpPr>
        <p:spPr>
          <a:xfrm>
            <a:off x="2541997" y="3180347"/>
            <a:ext cx="1500853" cy="1040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Jäsenen jäsenlaji, jonka mukaan laskutettu.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BB908C-471D-D3CA-D21C-BC16451CD5A5}"/>
              </a:ext>
            </a:extLst>
          </p:cNvPr>
          <p:cNvSpPr/>
          <p:nvPr/>
        </p:nvSpPr>
        <p:spPr>
          <a:xfrm>
            <a:off x="4675591" y="3182926"/>
            <a:ext cx="1804737" cy="11924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Jäsenlajin hinta. Esim. varsinainen jäsen 40 €, seniorijäsen, ilman lehteä 23 €.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B46E82E-6045-76A9-9A4F-B3BA6F72A820}"/>
              </a:ext>
            </a:extLst>
          </p:cNvPr>
          <p:cNvSpPr/>
          <p:nvPr/>
        </p:nvSpPr>
        <p:spPr>
          <a:xfrm>
            <a:off x="8722922" y="3182926"/>
            <a:ext cx="1282283" cy="11536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Summa, jonka jäsen on maksanut.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EB68DE9-03E7-DE6E-36D7-E53F19E7E63F}"/>
              </a:ext>
            </a:extLst>
          </p:cNvPr>
          <p:cNvCxnSpPr/>
          <p:nvPr/>
        </p:nvCxnSpPr>
        <p:spPr>
          <a:xfrm flipV="1">
            <a:off x="1191126" y="2858369"/>
            <a:ext cx="0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BCA2AAE-AE0E-D6FB-B5F7-3836465EC381}"/>
              </a:ext>
            </a:extLst>
          </p:cNvPr>
          <p:cNvCxnSpPr/>
          <p:nvPr/>
        </p:nvCxnSpPr>
        <p:spPr>
          <a:xfrm flipV="1">
            <a:off x="3296653" y="2858369"/>
            <a:ext cx="1263315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B6B97D5-AEEF-8ADA-30E9-584EA25C06BA}"/>
              </a:ext>
            </a:extLst>
          </p:cNvPr>
          <p:cNvCxnSpPr/>
          <p:nvPr/>
        </p:nvCxnSpPr>
        <p:spPr>
          <a:xfrm flipV="1">
            <a:off x="5594684" y="2858369"/>
            <a:ext cx="601579" cy="32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4EF8A701-CF33-A8BA-20AD-0BD3A1CDA52E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423484" y="2858369"/>
            <a:ext cx="258677" cy="328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30C85AB9-2B3E-2FF9-09FA-5F5C7F3F34F7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8629461" y="2865053"/>
            <a:ext cx="734603" cy="317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05ACDCBC-D9F2-292D-BE2A-5F8DD0206B90}"/>
              </a:ext>
            </a:extLst>
          </p:cNvPr>
          <p:cNvSpPr/>
          <p:nvPr/>
        </p:nvSpPr>
        <p:spPr>
          <a:xfrm>
            <a:off x="10224309" y="3207428"/>
            <a:ext cx="1626795" cy="10132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solidFill>
                  <a:schemeClr val="tx1"/>
                </a:solidFill>
              </a:rPr>
              <a:t>Jäsenmaksulaskun erääntymispäivä.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C35DB4E6-BBD4-E5F7-8E7A-0DB3B338933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455442" y="2865053"/>
            <a:ext cx="582265" cy="34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A285EE15-2E59-FF98-C5D0-FF169BDEB909}"/>
              </a:ext>
            </a:extLst>
          </p:cNvPr>
          <p:cNvSpPr/>
          <p:nvPr/>
        </p:nvSpPr>
        <p:spPr>
          <a:xfrm>
            <a:off x="1506828" y="4958366"/>
            <a:ext cx="6175333" cy="1040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Raporteilla näkyy uusien jäsenten laskutiedot uuteen järjestelmään siirtymisen jälkeen eli 1.9. alkaen.</a:t>
            </a:r>
          </a:p>
        </p:txBody>
      </p:sp>
    </p:spTree>
    <p:extLst>
      <p:ext uri="{BB962C8B-B14F-4D97-AF65-F5344CB8AC3E}">
        <p14:creationId xmlns:p14="http://schemas.microsoft.com/office/powerpoint/2010/main" val="424563018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7" ma:contentTypeDescription="Luo uusi asiakirja." ma:contentTypeScope="" ma:versionID="15fcab71b5867c81ca3b6d48efcd3344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be9224c5c327c30df33be97093d4342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6B2350-E4E0-46B9-8326-F219F112EFD9}">
  <ds:schemaRefs>
    <ds:schemaRef ds:uri="023ff264-fdad-48a6-a5c8-a1928569aa7f"/>
    <ds:schemaRef ds:uri="c959142c-c4d6-4fa8-b255-03760b86a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schemas.microsoft.com/office/2006/metadata/properties"/>
    <ds:schemaRef ds:uri="http://purl.org/dc/terms/"/>
    <ds:schemaRef ds:uri="c959142c-c4d6-4fa8-b255-03760b86aaf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023ff264-fdad-48a6-a5c8-a1928569aa7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62</TotalTime>
  <Words>1072</Words>
  <Application>Microsoft Office PowerPoint</Application>
  <PresentationFormat>Laajakuva</PresentationFormat>
  <Paragraphs>133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Calibri</vt:lpstr>
      <vt:lpstr>Open Sans</vt:lpstr>
      <vt:lpstr>Segoe UI</vt:lpstr>
      <vt:lpstr>Martat 2021 blanko esityspohja (testaukseen - Päivitetty 1.1.)</vt:lpstr>
      <vt:lpstr>Marttarekisterin käyttöohje  RAPORTIT</vt:lpstr>
      <vt:lpstr>Raportit jäsenistä</vt:lpstr>
      <vt:lpstr>Valmiit raportit</vt:lpstr>
      <vt:lpstr>PowerPoint-esitys</vt:lpstr>
      <vt:lpstr>PowerPoint-esitys</vt:lpstr>
      <vt:lpstr>PowerPoint-esitys</vt:lpstr>
      <vt:lpstr>PowerPoint-esitys</vt:lpstr>
      <vt:lpstr>PowerPoint-esitys</vt:lpstr>
      <vt:lpstr>Laskutiedot</vt:lpstr>
      <vt:lpstr>PowerPoint-esitys</vt:lpstr>
      <vt:lpstr>Merkkipäiväluettelo</vt:lpstr>
      <vt:lpstr>Raportin tulostaminen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</cp:revision>
  <dcterms:created xsi:type="dcterms:W3CDTF">2020-10-26T05:34:20Z</dcterms:created>
  <dcterms:modified xsi:type="dcterms:W3CDTF">2022-09-20T07:44:18Z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</Properties>
</file>