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1017" r:id="rId5"/>
    <p:sldId id="1016" r:id="rId6"/>
    <p:sldId id="1052" r:id="rId7"/>
    <p:sldId id="1053" r:id="rId8"/>
    <p:sldId id="1054" r:id="rId9"/>
    <p:sldId id="1055" r:id="rId10"/>
    <p:sldId id="1051" r:id="rId11"/>
    <p:sldId id="1056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6D27275-1643-480B-9101-4054AB3C791A}" name="Jeni Suhonen" initials="JS" userId="S::jeni.suhonen@martat.fi::ee29e6c3-2c9d-4c57-8cd2-beb26002df86" providerId="AD"/>
  <p188:author id="{C1F17CE9-697E-2DBA-DE74-830F81F3566E}" name="Anna-Maija Palosuo" initials="AMP" userId="S::anna-maija.palosuo@martat.fi::45bb2426-d2dd-45b3-be83-e57c6d4e877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AA08D-17FF-42FE-B5E2-CFEB74CC9389}" v="2" dt="2023-02-13T08:26:25.9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0" autoAdjust="0"/>
    <p:restoredTop sz="94660"/>
  </p:normalViewPr>
  <p:slideViewPr>
    <p:cSldViewPr snapToGrid="0">
      <p:cViewPr varScale="1">
        <p:scale>
          <a:sx n="88" d="100"/>
          <a:sy n="88" d="100"/>
        </p:scale>
        <p:origin x="1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-Maija Palosuo" userId="45bb2426-d2dd-45b3-be83-e57c6d4e8773" providerId="ADAL" clId="{3E1AA08D-17FF-42FE-B5E2-CFEB74CC9389}"/>
    <pc:docChg chg="undo custSel addSld modSld sldOrd">
      <pc:chgData name="Anna-Maija Palosuo" userId="45bb2426-d2dd-45b3-be83-e57c6d4e8773" providerId="ADAL" clId="{3E1AA08D-17FF-42FE-B5E2-CFEB74CC9389}" dt="2023-02-20T12:10:29.974" v="377" actId="20577"/>
      <pc:docMkLst>
        <pc:docMk/>
      </pc:docMkLst>
      <pc:sldChg chg="modSp mod">
        <pc:chgData name="Anna-Maija Palosuo" userId="45bb2426-d2dd-45b3-be83-e57c6d4e8773" providerId="ADAL" clId="{3E1AA08D-17FF-42FE-B5E2-CFEB74CC9389}" dt="2023-02-20T12:06:15.344" v="367" actId="20577"/>
        <pc:sldMkLst>
          <pc:docMk/>
          <pc:sldMk cId="2006484938" sldId="1016"/>
        </pc:sldMkLst>
        <pc:spChg chg="mod">
          <ac:chgData name="Anna-Maija Palosuo" userId="45bb2426-d2dd-45b3-be83-e57c6d4e8773" providerId="ADAL" clId="{3E1AA08D-17FF-42FE-B5E2-CFEB74CC9389}" dt="2023-02-20T12:06:15.344" v="367" actId="20577"/>
          <ac:spMkLst>
            <pc:docMk/>
            <pc:sldMk cId="2006484938" sldId="1016"/>
            <ac:spMk id="3" creationId="{A6CABD8A-A26B-471A-8AD5-351F47D2DACA}"/>
          </ac:spMkLst>
        </pc:spChg>
      </pc:sldChg>
      <pc:sldChg chg="addSp delSp modSp mod">
        <pc:chgData name="Anna-Maija Palosuo" userId="45bb2426-d2dd-45b3-be83-e57c6d4e8773" providerId="ADAL" clId="{3E1AA08D-17FF-42FE-B5E2-CFEB74CC9389}" dt="2023-02-13T08:27:54.575" v="92" actId="1076"/>
        <pc:sldMkLst>
          <pc:docMk/>
          <pc:sldMk cId="2222398911" sldId="1051"/>
        </pc:sldMkLst>
        <pc:spChg chg="add del">
          <ac:chgData name="Anna-Maija Palosuo" userId="45bb2426-d2dd-45b3-be83-e57c6d4e8773" providerId="ADAL" clId="{3E1AA08D-17FF-42FE-B5E2-CFEB74CC9389}" dt="2023-02-13T08:25:11.962" v="1" actId="478"/>
          <ac:spMkLst>
            <pc:docMk/>
            <pc:sldMk cId="2222398911" sldId="1051"/>
            <ac:spMk id="4" creationId="{2BE9DB1E-1D3D-3510-4284-3D0FB1F29BF2}"/>
          </ac:spMkLst>
        </pc:spChg>
        <pc:picChg chg="mod">
          <ac:chgData name="Anna-Maija Palosuo" userId="45bb2426-d2dd-45b3-be83-e57c6d4e8773" providerId="ADAL" clId="{3E1AA08D-17FF-42FE-B5E2-CFEB74CC9389}" dt="2023-02-13T08:27:34.064" v="91" actId="1076"/>
          <ac:picMkLst>
            <pc:docMk/>
            <pc:sldMk cId="2222398911" sldId="1051"/>
            <ac:picMk id="16" creationId="{55E6D458-5CCC-1338-C9E7-09C7A3D264CE}"/>
          </ac:picMkLst>
        </pc:picChg>
        <pc:cxnChg chg="mod">
          <ac:chgData name="Anna-Maija Palosuo" userId="45bb2426-d2dd-45b3-be83-e57c6d4e8773" providerId="ADAL" clId="{3E1AA08D-17FF-42FE-B5E2-CFEB74CC9389}" dt="2023-02-13T08:27:54.575" v="92" actId="1076"/>
          <ac:cxnSpMkLst>
            <pc:docMk/>
            <pc:sldMk cId="2222398911" sldId="1051"/>
            <ac:cxnSpMk id="25" creationId="{E8DE5C65-3342-97E2-45D8-8CBF286F7878}"/>
          </ac:cxnSpMkLst>
        </pc:cxnChg>
      </pc:sldChg>
      <pc:sldChg chg="ord">
        <pc:chgData name="Anna-Maija Palosuo" userId="45bb2426-d2dd-45b3-be83-e57c6d4e8773" providerId="ADAL" clId="{3E1AA08D-17FF-42FE-B5E2-CFEB74CC9389}" dt="2023-02-20T12:09:20.020" v="369"/>
        <pc:sldMkLst>
          <pc:docMk/>
          <pc:sldMk cId="167949052" sldId="1052"/>
        </pc:sldMkLst>
      </pc:sldChg>
      <pc:sldChg chg="ord">
        <pc:chgData name="Anna-Maija Palosuo" userId="45bb2426-d2dd-45b3-be83-e57c6d4e8773" providerId="ADAL" clId="{3E1AA08D-17FF-42FE-B5E2-CFEB74CC9389}" dt="2023-02-20T12:09:26.228" v="371"/>
        <pc:sldMkLst>
          <pc:docMk/>
          <pc:sldMk cId="1975902798" sldId="1053"/>
        </pc:sldMkLst>
      </pc:sldChg>
      <pc:sldChg chg="ord">
        <pc:chgData name="Anna-Maija Palosuo" userId="45bb2426-d2dd-45b3-be83-e57c6d4e8773" providerId="ADAL" clId="{3E1AA08D-17FF-42FE-B5E2-CFEB74CC9389}" dt="2023-02-20T12:09:30.243" v="373"/>
        <pc:sldMkLst>
          <pc:docMk/>
          <pc:sldMk cId="161230725" sldId="1054"/>
        </pc:sldMkLst>
      </pc:sldChg>
      <pc:sldChg chg="modSp mod ord">
        <pc:chgData name="Anna-Maija Palosuo" userId="45bb2426-d2dd-45b3-be83-e57c6d4e8773" providerId="ADAL" clId="{3E1AA08D-17FF-42FE-B5E2-CFEB74CC9389}" dt="2023-02-20T12:10:29.974" v="377" actId="20577"/>
        <pc:sldMkLst>
          <pc:docMk/>
          <pc:sldMk cId="350609059" sldId="1055"/>
        </pc:sldMkLst>
        <pc:spChg chg="mod">
          <ac:chgData name="Anna-Maija Palosuo" userId="45bb2426-d2dd-45b3-be83-e57c6d4e8773" providerId="ADAL" clId="{3E1AA08D-17FF-42FE-B5E2-CFEB74CC9389}" dt="2023-02-20T12:10:29.974" v="377" actId="20577"/>
          <ac:spMkLst>
            <pc:docMk/>
            <pc:sldMk cId="350609059" sldId="1055"/>
            <ac:spMk id="7" creationId="{C195C7E2-D97D-7C4B-B53B-473FC268E050}"/>
          </ac:spMkLst>
        </pc:spChg>
      </pc:sldChg>
      <pc:sldChg chg="modSp add mod">
        <pc:chgData name="Anna-Maija Palosuo" userId="45bb2426-d2dd-45b3-be83-e57c6d4e8773" providerId="ADAL" clId="{3E1AA08D-17FF-42FE-B5E2-CFEB74CC9389}" dt="2023-02-13T09:06:02.184" v="316" actId="14100"/>
        <pc:sldMkLst>
          <pc:docMk/>
          <pc:sldMk cId="2588767186" sldId="1056"/>
        </pc:sldMkLst>
        <pc:spChg chg="mod">
          <ac:chgData name="Anna-Maija Palosuo" userId="45bb2426-d2dd-45b3-be83-e57c6d4e8773" providerId="ADAL" clId="{3E1AA08D-17FF-42FE-B5E2-CFEB74CC9389}" dt="2023-02-13T09:06:02.184" v="316" actId="14100"/>
          <ac:spMkLst>
            <pc:docMk/>
            <pc:sldMk cId="2588767186" sldId="1056"/>
            <ac:spMk id="9" creationId="{C0CC680D-81E9-7C80-4836-352F3FBEE289}"/>
          </ac:spMkLst>
        </pc:spChg>
        <pc:cxnChg chg="mod">
          <ac:chgData name="Anna-Maija Palosuo" userId="45bb2426-d2dd-45b3-be83-e57c6d4e8773" providerId="ADAL" clId="{3E1AA08D-17FF-42FE-B5E2-CFEB74CC9389}" dt="2023-02-13T09:06:02.184" v="316" actId="14100"/>
          <ac:cxnSpMkLst>
            <pc:docMk/>
            <pc:sldMk cId="2588767186" sldId="1056"/>
            <ac:cxnSpMk id="11" creationId="{32BED89E-828A-AE28-B171-1046A4CBDF53}"/>
          </ac:cxnSpMkLst>
        </pc:cxnChg>
        <pc:cxnChg chg="mod">
          <ac:chgData name="Anna-Maija Palosuo" userId="45bb2426-d2dd-45b3-be83-e57c6d4e8773" providerId="ADAL" clId="{3E1AA08D-17FF-42FE-B5E2-CFEB74CC9389}" dt="2023-02-13T09:06:02.184" v="316" actId="14100"/>
          <ac:cxnSpMkLst>
            <pc:docMk/>
            <pc:sldMk cId="2588767186" sldId="1056"/>
            <ac:cxnSpMk id="13" creationId="{17F5DD74-C2FB-C991-F4CE-D71139DC3B04}"/>
          </ac:cxnSpMkLst>
        </pc:cxnChg>
      </pc:sldChg>
    </pc:docChg>
  </pc:docChgLst>
  <pc:docChgLst>
    <pc:chgData name="Anna-Maija Palosuo" userId="45bb2426-d2dd-45b3-be83-e57c6d4e8773" providerId="ADAL" clId="{1E947F2C-4326-44FE-BA29-4996775F7261}"/>
    <pc:docChg chg="custSel modSld">
      <pc:chgData name="Anna-Maija Palosuo" userId="45bb2426-d2dd-45b3-be83-e57c6d4e8773" providerId="ADAL" clId="{1E947F2C-4326-44FE-BA29-4996775F7261}" dt="2023-02-13T08:21:34.138" v="24" actId="20577"/>
      <pc:docMkLst>
        <pc:docMk/>
      </pc:docMkLst>
      <pc:sldChg chg="modSp mod">
        <pc:chgData name="Anna-Maija Palosuo" userId="45bb2426-d2dd-45b3-be83-e57c6d4e8773" providerId="ADAL" clId="{1E947F2C-4326-44FE-BA29-4996775F7261}" dt="2023-02-13T08:21:34.138" v="24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1E947F2C-4326-44FE-BA29-4996775F7261}" dt="2023-02-13T08:21:34.138" v="24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delSp modSp mod">
        <pc:chgData name="Anna-Maija Palosuo" userId="45bb2426-d2dd-45b3-be83-e57c6d4e8773" providerId="ADAL" clId="{1E947F2C-4326-44FE-BA29-4996775F7261}" dt="2023-02-13T08:19:53.695" v="4" actId="14100"/>
        <pc:sldMkLst>
          <pc:docMk/>
          <pc:sldMk cId="167949052" sldId="1052"/>
        </pc:sldMkLst>
        <pc:spChg chg="mod">
          <ac:chgData name="Anna-Maija Palosuo" userId="45bb2426-d2dd-45b3-be83-e57c6d4e8773" providerId="ADAL" clId="{1E947F2C-4326-44FE-BA29-4996775F7261}" dt="2023-02-13T08:19:41.519" v="2" actId="1076"/>
          <ac:spMkLst>
            <pc:docMk/>
            <pc:sldMk cId="167949052" sldId="1052"/>
            <ac:spMk id="13" creationId="{C9D4F5D7-176B-CA40-798D-748BAEAD4D00}"/>
          </ac:spMkLst>
        </pc:spChg>
        <pc:spChg chg="del">
          <ac:chgData name="Anna-Maija Palosuo" userId="45bb2426-d2dd-45b3-be83-e57c6d4e8773" providerId="ADAL" clId="{1E947F2C-4326-44FE-BA29-4996775F7261}" dt="2023-02-13T08:19:37.193" v="1" actId="478"/>
          <ac:spMkLst>
            <pc:docMk/>
            <pc:sldMk cId="167949052" sldId="1052"/>
            <ac:spMk id="15" creationId="{DF57A715-4217-A6E4-35B0-BB78C3D06EBA}"/>
          </ac:spMkLst>
        </pc:spChg>
        <pc:cxnChg chg="mod">
          <ac:chgData name="Anna-Maija Palosuo" userId="45bb2426-d2dd-45b3-be83-e57c6d4e8773" providerId="ADAL" clId="{1E947F2C-4326-44FE-BA29-4996775F7261}" dt="2023-02-13T08:19:53.695" v="4" actId="14100"/>
          <ac:cxnSpMkLst>
            <pc:docMk/>
            <pc:sldMk cId="167949052" sldId="1052"/>
            <ac:cxnSpMk id="22" creationId="{E7EB7138-20B6-811B-F48E-8A9129FABC58}"/>
          </ac:cxnSpMkLst>
        </pc:cxnChg>
        <pc:cxnChg chg="del mod">
          <ac:chgData name="Anna-Maija Palosuo" userId="45bb2426-d2dd-45b3-be83-e57c6d4e8773" providerId="ADAL" clId="{1E947F2C-4326-44FE-BA29-4996775F7261}" dt="2023-02-13T08:19:25.561" v="0" actId="478"/>
          <ac:cxnSpMkLst>
            <pc:docMk/>
            <pc:sldMk cId="167949052" sldId="1052"/>
            <ac:cxnSpMk id="30" creationId="{7E7794ED-9FD2-9A3B-3B15-EA4BF00D57F8}"/>
          </ac:cxnSpMkLst>
        </pc:cxnChg>
      </pc:sldChg>
      <pc:sldChg chg="modSp mod">
        <pc:chgData name="Anna-Maija Palosuo" userId="45bb2426-d2dd-45b3-be83-e57c6d4e8773" providerId="ADAL" clId="{1E947F2C-4326-44FE-BA29-4996775F7261}" dt="2023-02-13T08:20:51.074" v="5" actId="208"/>
        <pc:sldMkLst>
          <pc:docMk/>
          <pc:sldMk cId="161230725" sldId="1054"/>
        </pc:sldMkLst>
        <pc:cxnChg chg="mod">
          <ac:chgData name="Anna-Maija Palosuo" userId="45bb2426-d2dd-45b3-be83-e57c6d4e8773" providerId="ADAL" clId="{1E947F2C-4326-44FE-BA29-4996775F7261}" dt="2023-02-13T08:20:51.074" v="5" actId="208"/>
          <ac:cxnSpMkLst>
            <pc:docMk/>
            <pc:sldMk cId="161230725" sldId="1054"/>
            <ac:cxnSpMk id="21" creationId="{AC72FFAB-9D16-9A10-CA8A-D46058E007A9}"/>
          </ac:cxnSpMkLst>
        </pc:cxnChg>
      </pc:sldChg>
      <pc:sldChg chg="modSp mod">
        <pc:chgData name="Anna-Maija Palosuo" userId="45bb2426-d2dd-45b3-be83-e57c6d4e8773" providerId="ADAL" clId="{1E947F2C-4326-44FE-BA29-4996775F7261}" dt="2023-02-13T08:21:13.514" v="6" actId="20577"/>
        <pc:sldMkLst>
          <pc:docMk/>
          <pc:sldMk cId="350609059" sldId="1055"/>
        </pc:sldMkLst>
        <pc:spChg chg="mod">
          <ac:chgData name="Anna-Maija Palosuo" userId="45bb2426-d2dd-45b3-be83-e57c6d4e8773" providerId="ADAL" clId="{1E947F2C-4326-44FE-BA29-4996775F7261}" dt="2023-02-13T08:21:13.514" v="6" actId="20577"/>
          <ac:spMkLst>
            <pc:docMk/>
            <pc:sldMk cId="350609059" sldId="1055"/>
            <ac:spMk id="7" creationId="{C195C7E2-D97D-7C4B-B53B-473FC268E050}"/>
          </ac:spMkLst>
        </pc:spChg>
      </pc:sldChg>
    </pc:docChg>
  </pc:docChgLst>
  <pc:docChgLst>
    <pc:chgData name="Anna-Maija Palosuo" userId="45bb2426-d2dd-45b3-be83-e57c6d4e8773" providerId="ADAL" clId="{34D38BF4-2203-4991-9183-916AB3B14F08}"/>
    <pc:docChg chg="undo custSel addSld delSld modSld">
      <pc:chgData name="Anna-Maija Palosuo" userId="45bb2426-d2dd-45b3-be83-e57c6d4e8773" providerId="ADAL" clId="{34D38BF4-2203-4991-9183-916AB3B14F08}" dt="2022-09-20T12:41:02.633" v="1059" actId="1076"/>
      <pc:docMkLst>
        <pc:docMk/>
      </pc:docMkLst>
      <pc:sldChg chg="modSp mod">
        <pc:chgData name="Anna-Maija Palosuo" userId="45bb2426-d2dd-45b3-be83-e57c6d4e8773" providerId="ADAL" clId="{34D38BF4-2203-4991-9183-916AB3B14F08}" dt="2022-09-20T12:40:04.048" v="1013" actId="27636"/>
        <pc:sldMkLst>
          <pc:docMk/>
          <pc:sldMk cId="2006484938" sldId="1016"/>
        </pc:sldMkLst>
        <pc:spChg chg="mod">
          <ac:chgData name="Anna-Maija Palosuo" userId="45bb2426-d2dd-45b3-be83-e57c6d4e8773" providerId="ADAL" clId="{34D38BF4-2203-4991-9183-916AB3B14F08}" dt="2022-09-20T12:40:04.048" v="1013" actId="27636"/>
          <ac:spMkLst>
            <pc:docMk/>
            <pc:sldMk cId="2006484938" sldId="1016"/>
            <ac:spMk id="3" creationId="{A6CABD8A-A26B-471A-8AD5-351F47D2DACA}"/>
          </ac:spMkLst>
        </pc:spChg>
      </pc:sldChg>
      <pc:sldChg chg="modSp mod">
        <pc:chgData name="Anna-Maija Palosuo" userId="45bb2426-d2dd-45b3-be83-e57c6d4e8773" providerId="ADAL" clId="{34D38BF4-2203-4991-9183-916AB3B14F08}" dt="2022-09-20T11:05:27.502" v="7" actId="20577"/>
        <pc:sldMkLst>
          <pc:docMk/>
          <pc:sldMk cId="2327335060" sldId="1017"/>
        </pc:sldMkLst>
        <pc:spChg chg="mod">
          <ac:chgData name="Anna-Maija Palosuo" userId="45bb2426-d2dd-45b3-be83-e57c6d4e8773" providerId="ADAL" clId="{34D38BF4-2203-4991-9183-916AB3B14F08}" dt="2022-09-20T11:05:27.502" v="7" actId="20577"/>
          <ac:spMkLst>
            <pc:docMk/>
            <pc:sldMk cId="2327335060" sldId="1017"/>
            <ac:spMk id="4" creationId="{85F9B4B2-0528-425B-9B2A-CD8BFBA5A0F8}"/>
          </ac:spMkLst>
        </pc:spChg>
      </pc:sldChg>
      <pc:sldChg chg="del">
        <pc:chgData name="Anna-Maija Palosuo" userId="45bb2426-d2dd-45b3-be83-e57c6d4e8773" providerId="ADAL" clId="{34D38BF4-2203-4991-9183-916AB3B14F08}" dt="2022-09-20T11:06:20.733" v="64" actId="2696"/>
        <pc:sldMkLst>
          <pc:docMk/>
          <pc:sldMk cId="4219907790" sldId="1019"/>
        </pc:sldMkLst>
      </pc:sldChg>
      <pc:sldChg chg="del">
        <pc:chgData name="Anna-Maija Palosuo" userId="45bb2426-d2dd-45b3-be83-e57c6d4e8773" providerId="ADAL" clId="{34D38BF4-2203-4991-9183-916AB3B14F08}" dt="2022-09-20T11:06:23.148" v="65" actId="2696"/>
        <pc:sldMkLst>
          <pc:docMk/>
          <pc:sldMk cId="3995632704" sldId="1047"/>
        </pc:sldMkLst>
      </pc:sldChg>
      <pc:sldChg chg="del">
        <pc:chgData name="Anna-Maija Palosuo" userId="45bb2426-d2dd-45b3-be83-e57c6d4e8773" providerId="ADAL" clId="{34D38BF4-2203-4991-9183-916AB3B14F08}" dt="2022-09-20T11:06:05.124" v="63" actId="2696"/>
        <pc:sldMkLst>
          <pc:docMk/>
          <pc:sldMk cId="804227800" sldId="1048"/>
        </pc:sldMkLst>
      </pc:sldChg>
      <pc:sldChg chg="del">
        <pc:chgData name="Anna-Maija Palosuo" userId="45bb2426-d2dd-45b3-be83-e57c6d4e8773" providerId="ADAL" clId="{34D38BF4-2203-4991-9183-916AB3B14F08}" dt="2022-09-20T11:06:32.740" v="68" actId="2696"/>
        <pc:sldMkLst>
          <pc:docMk/>
          <pc:sldMk cId="1848975668" sldId="1049"/>
        </pc:sldMkLst>
      </pc:sldChg>
      <pc:sldChg chg="del">
        <pc:chgData name="Anna-Maija Palosuo" userId="45bb2426-d2dd-45b3-be83-e57c6d4e8773" providerId="ADAL" clId="{34D38BF4-2203-4991-9183-916AB3B14F08}" dt="2022-09-20T11:06:25.579" v="66" actId="2696"/>
        <pc:sldMkLst>
          <pc:docMk/>
          <pc:sldMk cId="2802572019" sldId="1050"/>
        </pc:sldMkLst>
      </pc:sldChg>
      <pc:sldChg chg="addSp delSp modSp new mod">
        <pc:chgData name="Anna-Maija Palosuo" userId="45bb2426-d2dd-45b3-be83-e57c6d4e8773" providerId="ADAL" clId="{34D38BF4-2203-4991-9183-916AB3B14F08}" dt="2022-09-20T12:41:02.633" v="1059" actId="1076"/>
        <pc:sldMkLst>
          <pc:docMk/>
          <pc:sldMk cId="161230725" sldId="1054"/>
        </pc:sldMkLst>
        <pc:spChg chg="mod">
          <ac:chgData name="Anna-Maija Palosuo" userId="45bb2426-d2dd-45b3-be83-e57c6d4e8773" providerId="ADAL" clId="{34D38BF4-2203-4991-9183-916AB3B14F08}" dt="2022-09-20T12:41:02.633" v="1059" actId="1076"/>
          <ac:spMkLst>
            <pc:docMk/>
            <pc:sldMk cId="161230725" sldId="1054"/>
            <ac:spMk id="2" creationId="{E9B7F41A-5186-41D5-4F51-0B7515BAF4F0}"/>
          </ac:spMkLst>
        </pc:spChg>
        <pc:spChg chg="del">
          <ac:chgData name="Anna-Maija Palosuo" userId="45bb2426-d2dd-45b3-be83-e57c6d4e8773" providerId="ADAL" clId="{34D38BF4-2203-4991-9183-916AB3B14F08}" dt="2022-09-20T12:16:25.118" v="101" actId="478"/>
          <ac:spMkLst>
            <pc:docMk/>
            <pc:sldMk cId="161230725" sldId="1054"/>
            <ac:spMk id="3" creationId="{8C925B2F-E22A-393B-6286-2A6967586BFF}"/>
          </ac:spMkLst>
        </pc:spChg>
        <pc:spChg chg="del">
          <ac:chgData name="Anna-Maija Palosuo" userId="45bb2426-d2dd-45b3-be83-e57c6d4e8773" providerId="ADAL" clId="{34D38BF4-2203-4991-9183-916AB3B14F08}" dt="2022-09-20T12:16:26.222" v="102" actId="478"/>
          <ac:spMkLst>
            <pc:docMk/>
            <pc:sldMk cId="161230725" sldId="1054"/>
            <ac:spMk id="4" creationId="{423B68E4-583C-6CB6-A12E-851E1CDE4F63}"/>
          </ac:spMkLst>
        </pc:spChg>
        <pc:spChg chg="add del">
          <ac:chgData name="Anna-Maija Palosuo" userId="45bb2426-d2dd-45b3-be83-e57c6d4e8773" providerId="ADAL" clId="{34D38BF4-2203-4991-9183-916AB3B14F08}" dt="2022-09-20T12:17:46.029" v="130" actId="478"/>
          <ac:spMkLst>
            <pc:docMk/>
            <pc:sldMk cId="161230725" sldId="1054"/>
            <ac:spMk id="7" creationId="{708F79F5-63D9-8178-251C-625355687508}"/>
          </ac:spMkLst>
        </pc:spChg>
        <pc:spChg chg="add del mod">
          <ac:chgData name="Anna-Maija Palosuo" userId="45bb2426-d2dd-45b3-be83-e57c6d4e8773" providerId="ADAL" clId="{34D38BF4-2203-4991-9183-916AB3B14F08}" dt="2022-09-20T12:19:50.664" v="526" actId="14100"/>
          <ac:spMkLst>
            <pc:docMk/>
            <pc:sldMk cId="161230725" sldId="1054"/>
            <ac:spMk id="8" creationId="{896ACB49-3DB0-7686-28B6-F55AD1DEB217}"/>
          </ac:spMkLst>
        </pc:spChg>
        <pc:spChg chg="add del mod">
          <ac:chgData name="Anna-Maija Palosuo" userId="45bb2426-d2dd-45b3-be83-e57c6d4e8773" providerId="ADAL" clId="{34D38BF4-2203-4991-9183-916AB3B14F08}" dt="2022-09-20T12:19:32.514" v="510" actId="478"/>
          <ac:spMkLst>
            <pc:docMk/>
            <pc:sldMk cId="161230725" sldId="1054"/>
            <ac:spMk id="9" creationId="{DC6AEC1C-5026-3F65-CF4C-6DE97104E4CC}"/>
          </ac:spMkLst>
        </pc:spChg>
        <pc:spChg chg="add del mod">
          <ac:chgData name="Anna-Maija Palosuo" userId="45bb2426-d2dd-45b3-be83-e57c6d4e8773" providerId="ADAL" clId="{34D38BF4-2203-4991-9183-916AB3B14F08}" dt="2022-09-20T12:19:34.146" v="511" actId="478"/>
          <ac:spMkLst>
            <pc:docMk/>
            <pc:sldMk cId="161230725" sldId="1054"/>
            <ac:spMk id="10" creationId="{1F02CD56-BCC9-2EE2-6E2A-729E8C18B989}"/>
          </ac:spMkLst>
        </pc:spChg>
        <pc:spChg chg="add mod">
          <ac:chgData name="Anna-Maija Palosuo" userId="45bb2426-d2dd-45b3-be83-e57c6d4e8773" providerId="ADAL" clId="{34D38BF4-2203-4991-9183-916AB3B14F08}" dt="2022-09-20T12:22:25.600" v="625" actId="1076"/>
          <ac:spMkLst>
            <pc:docMk/>
            <pc:sldMk cId="161230725" sldId="1054"/>
            <ac:spMk id="19" creationId="{88D27CCD-44E5-C884-1FF5-9A434C3F94A2}"/>
          </ac:spMkLst>
        </pc:spChg>
        <pc:picChg chg="add del mod">
          <ac:chgData name="Anna-Maija Palosuo" userId="45bb2426-d2dd-45b3-be83-e57c6d4e8773" providerId="ADAL" clId="{34D38BF4-2203-4991-9183-916AB3B14F08}" dt="2022-09-20T12:19:24.353" v="507" actId="478"/>
          <ac:picMkLst>
            <pc:docMk/>
            <pc:sldMk cId="161230725" sldId="1054"/>
            <ac:picMk id="6" creationId="{0AB44667-E2D0-4AC8-9BBE-2E691F7AC4BF}"/>
          </ac:picMkLst>
        </pc:picChg>
        <pc:picChg chg="add mod">
          <ac:chgData name="Anna-Maija Palosuo" userId="45bb2426-d2dd-45b3-be83-e57c6d4e8773" providerId="ADAL" clId="{34D38BF4-2203-4991-9183-916AB3B14F08}" dt="2022-09-20T12:20:00.656" v="529" actId="1076"/>
          <ac:picMkLst>
            <pc:docMk/>
            <pc:sldMk cId="161230725" sldId="1054"/>
            <ac:picMk id="12" creationId="{13775F74-2392-7C3F-9F4C-E771CB4C31A7}"/>
          </ac:picMkLst>
        </pc:picChg>
        <pc:picChg chg="add mod">
          <ac:chgData name="Anna-Maija Palosuo" userId="45bb2426-d2dd-45b3-be83-e57c6d4e8773" providerId="ADAL" clId="{34D38BF4-2203-4991-9183-916AB3B14F08}" dt="2022-09-20T12:21:46.009" v="533" actId="1076"/>
          <ac:picMkLst>
            <pc:docMk/>
            <pc:sldMk cId="161230725" sldId="1054"/>
            <ac:picMk id="18" creationId="{CEEF307D-DC3B-D29C-DAEE-4E09BA248DBF}"/>
          </ac:picMkLst>
        </pc:picChg>
        <pc:cxnChg chg="add del">
          <ac:chgData name="Anna-Maija Palosuo" userId="45bb2426-d2dd-45b3-be83-e57c6d4e8773" providerId="ADAL" clId="{34D38BF4-2203-4991-9183-916AB3B14F08}" dt="2022-09-20T12:19:57.414" v="528" actId="478"/>
          <ac:cxnSpMkLst>
            <pc:docMk/>
            <pc:sldMk cId="161230725" sldId="1054"/>
            <ac:cxnSpMk id="14" creationId="{B00170A1-78DF-5D59-42D0-32934BB80DC6}"/>
          </ac:cxnSpMkLst>
        </pc:cxnChg>
        <pc:cxnChg chg="add">
          <ac:chgData name="Anna-Maija Palosuo" userId="45bb2426-d2dd-45b3-be83-e57c6d4e8773" providerId="ADAL" clId="{34D38BF4-2203-4991-9183-916AB3B14F08}" dt="2022-09-20T12:20:05.331" v="530" actId="11529"/>
          <ac:cxnSpMkLst>
            <pc:docMk/>
            <pc:sldMk cId="161230725" sldId="1054"/>
            <ac:cxnSpMk id="16" creationId="{81284D90-9BAD-6BB5-D441-59ADE29DF359}"/>
          </ac:cxnSpMkLst>
        </pc:cxnChg>
        <pc:cxnChg chg="add">
          <ac:chgData name="Anna-Maija Palosuo" userId="45bb2426-d2dd-45b3-be83-e57c6d4e8773" providerId="ADAL" clId="{34D38BF4-2203-4991-9183-916AB3B14F08}" dt="2022-09-20T12:22:35.754" v="626" actId="11529"/>
          <ac:cxnSpMkLst>
            <pc:docMk/>
            <pc:sldMk cId="161230725" sldId="1054"/>
            <ac:cxnSpMk id="21" creationId="{AC72FFAB-9D16-9A10-CA8A-D46058E007A9}"/>
          </ac:cxnSpMkLst>
        </pc:cxnChg>
        <pc:cxnChg chg="add">
          <ac:chgData name="Anna-Maija Palosuo" userId="45bb2426-d2dd-45b3-be83-e57c6d4e8773" providerId="ADAL" clId="{34D38BF4-2203-4991-9183-916AB3B14F08}" dt="2022-09-20T12:22:44.938" v="627" actId="11529"/>
          <ac:cxnSpMkLst>
            <pc:docMk/>
            <pc:sldMk cId="161230725" sldId="1054"/>
            <ac:cxnSpMk id="23" creationId="{D8284E06-39E8-D1CB-BC4F-C3B7DFE25A83}"/>
          </ac:cxnSpMkLst>
        </pc:cxnChg>
      </pc:sldChg>
      <pc:sldChg chg="del">
        <pc:chgData name="Anna-Maija Palosuo" userId="45bb2426-d2dd-45b3-be83-e57c6d4e8773" providerId="ADAL" clId="{34D38BF4-2203-4991-9183-916AB3B14F08}" dt="2022-09-20T11:06:28.201" v="67" actId="2696"/>
        <pc:sldMkLst>
          <pc:docMk/>
          <pc:sldMk cId="950665251" sldId="1054"/>
        </pc:sldMkLst>
      </pc:sldChg>
      <pc:sldChg chg="addSp delSp modSp new mod">
        <pc:chgData name="Anna-Maija Palosuo" userId="45bb2426-d2dd-45b3-be83-e57c6d4e8773" providerId="ADAL" clId="{34D38BF4-2203-4991-9183-916AB3B14F08}" dt="2022-09-20T12:38:07.648" v="953" actId="14100"/>
        <pc:sldMkLst>
          <pc:docMk/>
          <pc:sldMk cId="350609059" sldId="1055"/>
        </pc:sldMkLst>
        <pc:spChg chg="del">
          <ac:chgData name="Anna-Maija Palosuo" userId="45bb2426-d2dd-45b3-be83-e57c6d4e8773" providerId="ADAL" clId="{34D38BF4-2203-4991-9183-916AB3B14F08}" dt="2022-09-20T12:25:23.761" v="630" actId="478"/>
          <ac:spMkLst>
            <pc:docMk/>
            <pc:sldMk cId="350609059" sldId="1055"/>
            <ac:spMk id="2" creationId="{2E7A69EC-A8B9-870C-B16D-8B192584A7EB}"/>
          </ac:spMkLst>
        </pc:spChg>
        <pc:spChg chg="del">
          <ac:chgData name="Anna-Maija Palosuo" userId="45bb2426-d2dd-45b3-be83-e57c6d4e8773" providerId="ADAL" clId="{34D38BF4-2203-4991-9183-916AB3B14F08}" dt="2022-09-20T12:25:22.137" v="629" actId="478"/>
          <ac:spMkLst>
            <pc:docMk/>
            <pc:sldMk cId="350609059" sldId="1055"/>
            <ac:spMk id="3" creationId="{20D6D88E-B0E1-5DE1-B9BB-837AF5964A37}"/>
          </ac:spMkLst>
        </pc:spChg>
        <pc:spChg chg="del">
          <ac:chgData name="Anna-Maija Palosuo" userId="45bb2426-d2dd-45b3-be83-e57c6d4e8773" providerId="ADAL" clId="{34D38BF4-2203-4991-9183-916AB3B14F08}" dt="2022-09-20T12:25:18.112" v="628" actId="478"/>
          <ac:spMkLst>
            <pc:docMk/>
            <pc:sldMk cId="350609059" sldId="1055"/>
            <ac:spMk id="4" creationId="{CF065F5C-D523-4169-9121-8D18040892F9}"/>
          </ac:spMkLst>
        </pc:spChg>
        <pc:spChg chg="add mod">
          <ac:chgData name="Anna-Maija Palosuo" userId="45bb2426-d2dd-45b3-be83-e57c6d4e8773" providerId="ADAL" clId="{34D38BF4-2203-4991-9183-916AB3B14F08}" dt="2022-09-20T12:37:41.746" v="948" actId="6549"/>
          <ac:spMkLst>
            <pc:docMk/>
            <pc:sldMk cId="350609059" sldId="1055"/>
            <ac:spMk id="7" creationId="{C195C7E2-D97D-7C4B-B53B-473FC268E050}"/>
          </ac:spMkLst>
        </pc:spChg>
        <pc:picChg chg="add mod">
          <ac:chgData name="Anna-Maija Palosuo" userId="45bb2426-d2dd-45b3-be83-e57c6d4e8773" providerId="ADAL" clId="{34D38BF4-2203-4991-9183-916AB3B14F08}" dt="2022-09-20T12:25:33.127" v="633" actId="1076"/>
          <ac:picMkLst>
            <pc:docMk/>
            <pc:sldMk cId="350609059" sldId="1055"/>
            <ac:picMk id="6" creationId="{30D22233-7106-0D86-2C8F-2CB2E011D667}"/>
          </ac:picMkLst>
        </pc:picChg>
        <pc:cxnChg chg="add mod">
          <ac:chgData name="Anna-Maija Palosuo" userId="45bb2426-d2dd-45b3-be83-e57c6d4e8773" providerId="ADAL" clId="{34D38BF4-2203-4991-9183-916AB3B14F08}" dt="2022-09-20T12:38:07.648" v="953" actId="14100"/>
          <ac:cxnSpMkLst>
            <pc:docMk/>
            <pc:sldMk cId="350609059" sldId="1055"/>
            <ac:cxnSpMk id="9" creationId="{EBF63C45-B056-5762-2C88-687A37DBC961}"/>
          </ac:cxnSpMkLst>
        </pc:cxnChg>
      </pc:sldChg>
      <pc:sldChg chg="new del">
        <pc:chgData name="Anna-Maija Palosuo" userId="45bb2426-d2dd-45b3-be83-e57c6d4e8773" providerId="ADAL" clId="{34D38BF4-2203-4991-9183-916AB3B14F08}" dt="2022-09-20T12:37:47.501" v="949" actId="47"/>
        <pc:sldMkLst>
          <pc:docMk/>
          <pc:sldMk cId="2924044863" sldId="1056"/>
        </pc:sldMkLst>
      </pc:sldChg>
      <pc:sldChg chg="new del">
        <pc:chgData name="Anna-Maija Palosuo" userId="45bb2426-d2dd-45b3-be83-e57c6d4e8773" providerId="ADAL" clId="{34D38BF4-2203-4991-9183-916AB3B14F08}" dt="2022-09-20T12:37:48.567" v="950" actId="47"/>
        <pc:sldMkLst>
          <pc:docMk/>
          <pc:sldMk cId="1385529371" sldId="10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uvan paikkamerkki 17">
            <a:extLst>
              <a:ext uri="{FF2B5EF4-FFF2-40B4-BE49-F238E27FC236}">
                <a16:creationId xmlns:a16="http://schemas.microsoft.com/office/drawing/2014/main" id="{9F130672-33EA-44BD-92E7-DFA8FF58B45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4708917 h 6858000"/>
              <a:gd name="connsiteX5" fmla="*/ 1279918 w 6096000"/>
              <a:gd name="connsiteY5" fmla="*/ 3428999 h 6858000"/>
              <a:gd name="connsiteX6" fmla="*/ 0 w 6096000"/>
              <a:gd name="connsiteY6" fmla="*/ 2149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4708917"/>
                </a:lnTo>
                <a:cubicBezTo>
                  <a:pt x="706879" y="4708917"/>
                  <a:pt x="1279918" y="4135878"/>
                  <a:pt x="1279918" y="3428999"/>
                </a:cubicBezTo>
                <a:cubicBezTo>
                  <a:pt x="1279918" y="2722120"/>
                  <a:pt x="706879" y="2149081"/>
                  <a:pt x="0" y="2149081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8793843-FAA3-4784-B1FE-C7A99E5F4D4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8175" y="433136"/>
            <a:ext cx="3783826" cy="2755233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0B501E0-B355-4F9B-8076-EAF71D612E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8676" y="3428999"/>
            <a:ext cx="3783826" cy="2995865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rgbClr val="286FB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Päivämäärä ja esiintyjä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E972192-0A5D-4D84-9C7A-72F4B3EC3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773" y="2533827"/>
            <a:ext cx="1764454" cy="1790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0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- Peikonleh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kasvi, vihreä, puu, pöytä&#10;&#10;Kuvaus luotu automaattisesti">
            <a:extLst>
              <a:ext uri="{FF2B5EF4-FFF2-40B4-BE49-F238E27FC236}">
                <a16:creationId xmlns:a16="http://schemas.microsoft.com/office/drawing/2014/main" id="{FFD091C0-1395-4727-BE19-A2057B5509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1385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40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herkasv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objekti, istuminen, ryhmä, pöytä&#10;&#10;Kuvaus luotu automaattisesti">
            <a:extLst>
              <a:ext uri="{FF2B5EF4-FFF2-40B4-BE49-F238E27FC236}">
                <a16:creationId xmlns:a16="http://schemas.microsoft.com/office/drawing/2014/main" id="{35BED646-8FCB-4021-9185-CB851AC4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53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ets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Kuva, joka sisältää kohteen kasvi, vihreä, puu, suuri&#10;&#10;Kuvaus luotu automaattisesti">
            <a:extLst>
              <a:ext uri="{FF2B5EF4-FFF2-40B4-BE49-F238E27FC236}">
                <a16:creationId xmlns:a16="http://schemas.microsoft.com/office/drawing/2014/main" id="{E9FCD321-2F4F-4383-B27E-CBEDC94099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504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Basi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ihreä, pinaatti, istuminen, suuri&#10;&#10;Kuvaus luotu automaattisesti">
            <a:extLst>
              <a:ext uri="{FF2B5EF4-FFF2-40B4-BE49-F238E27FC236}">
                <a16:creationId xmlns:a16="http://schemas.microsoft.com/office/drawing/2014/main" id="{D5F8F510-76B0-406B-90A4-AE0E7160B9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16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älilehti - Kuva ja otsikko - Mustik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ruoka, tarjotin, hedelmä, istuminen&#10;&#10;Kuvaus luotu automaattisesti">
            <a:extLst>
              <a:ext uri="{FF2B5EF4-FFF2-40B4-BE49-F238E27FC236}">
                <a16:creationId xmlns:a16="http://schemas.microsoft.com/office/drawing/2014/main" id="{7374E19F-08D8-42CC-B4EE-01B2A5A1BE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5839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tarel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ruoka, paalu, pöytä, lautanen&#10;&#10;Kuvaus luotu automaattisesti">
            <a:extLst>
              <a:ext uri="{FF2B5EF4-FFF2-40B4-BE49-F238E27FC236}">
                <a16:creationId xmlns:a16="http://schemas.microsoft.com/office/drawing/2014/main" id="{FD19B605-F23E-4996-B209-0A29584985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482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ulko, marja, hedelmä, ruoka&#10;&#10;Kuvaus luotu automaattisesti">
            <a:extLst>
              <a:ext uri="{FF2B5EF4-FFF2-40B4-BE49-F238E27FC236}">
                <a16:creationId xmlns:a16="http://schemas.microsoft.com/office/drawing/2014/main" id="{588010EF-8E1E-43B2-A592-3D1E1010AF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607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Villapa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 descr="Kuva, joka sisältää kohteen vaatetus, neulepusero, istuminen, sininen&#10;&#10;Kuvaus luotu automaattisesti">
            <a:extLst>
              <a:ext uri="{FF2B5EF4-FFF2-40B4-BE49-F238E27FC236}">
                <a16:creationId xmlns:a16="http://schemas.microsoft.com/office/drawing/2014/main" id="{35B68CA4-1319-4E85-B964-C4BD99122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339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ng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vaatetus, sininen, neulepusero, matkapuhelin&#10;&#10;Kuvaus luotu automaattisesti">
            <a:extLst>
              <a:ext uri="{FF2B5EF4-FFF2-40B4-BE49-F238E27FC236}">
                <a16:creationId xmlns:a16="http://schemas.microsoft.com/office/drawing/2014/main" id="{B4A33E9B-F4C3-409D-8C32-95058F1C8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uettelomainen teksti, kape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0" y="365125"/>
            <a:ext cx="6605337" cy="1860717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0" y="2310063"/>
            <a:ext cx="6605335" cy="386690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800"/>
            </a:lvl3pPr>
            <a:lvl4pPr>
              <a:defRPr sz="1400"/>
            </a:lvl4pPr>
            <a:lvl5pPr>
              <a:defRPr sz="10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1578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19988" y="1"/>
            <a:ext cx="4672012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3627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paino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4"/>
            <a:ext cx="5173579" cy="2498391"/>
          </a:xfrm>
        </p:spPr>
        <p:txBody>
          <a:bodyPr anchor="b"/>
          <a:lstStyle>
            <a:lvl1pPr algn="l"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3043451"/>
            <a:ext cx="5173579" cy="3133512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  <a:lvl2pPr>
              <a:buNone/>
              <a:defRPr/>
            </a:lvl2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"/>
            <a:ext cx="6096000" cy="6857999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978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rusdia - lyhyt teksti, neljän kuvan ryhm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114034-4788-4E7D-8FAD-8C978F2D8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611" y="365125"/>
            <a:ext cx="5173579" cy="2202136"/>
          </a:xfrm>
        </p:spPr>
        <p:txBody>
          <a:bodyPr anchor="b"/>
          <a:lstStyle>
            <a:lvl1pPr>
              <a:defRPr b="1"/>
            </a:lvl1pPr>
          </a:lstStyle>
          <a:p>
            <a:r>
              <a:rPr lang="fi-FI" dirty="0"/>
              <a:t>Otsikko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A34E0C-FFB6-4ADD-AAE0-D747CF66D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611" y="2701264"/>
            <a:ext cx="5173579" cy="3475699"/>
          </a:xfrm>
        </p:spPr>
        <p:txBody>
          <a:bodyPr/>
          <a:lstStyle>
            <a:lvl1pPr algn="l">
              <a:buFont typeface="Arial" panose="020B0604020202020204" pitchFamily="34" charset="0"/>
              <a:buChar char="•"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A5AD13-518E-457D-9C24-3BAC394C9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4572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16188" y="2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Kuvan paikkamerkki 15">
            <a:extLst>
              <a:ext uri="{FF2B5EF4-FFF2-40B4-BE49-F238E27FC236}">
                <a16:creationId xmlns:a16="http://schemas.microsoft.com/office/drawing/2014/main" id="{8C494528-3791-4799-8681-9441AB64B4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16189" y="351322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0" name="Kuvan paikkamerkki 15">
            <a:extLst>
              <a:ext uri="{FF2B5EF4-FFF2-40B4-BE49-F238E27FC236}">
                <a16:creationId xmlns:a16="http://schemas.microsoft.com/office/drawing/2014/main" id="{BAFAA222-D20C-4062-BE54-92562A34D4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-3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15">
            <a:extLst>
              <a:ext uri="{FF2B5EF4-FFF2-40B4-BE49-F238E27FC236}">
                <a16:creationId xmlns:a16="http://schemas.microsoft.com/office/drawing/2014/main" id="{6AAD6113-3035-4D36-8C51-CC3EC3D86C2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5999" y="3501190"/>
            <a:ext cx="2975811" cy="3344778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9777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aksi kuvaa, lyhyet teks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6" name="Kuvan paikkamerkki 15">
            <a:extLst>
              <a:ext uri="{FF2B5EF4-FFF2-40B4-BE49-F238E27FC236}">
                <a16:creationId xmlns:a16="http://schemas.microsoft.com/office/drawing/2014/main" id="{3424B478-65C9-4207-9606-E2D1ECD2DAF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7" y="3429000"/>
            <a:ext cx="6096004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EAED76A-E64E-4143-8919-B555FF9002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571863" y="574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6095997" cy="3429000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F1D70CBA-BB94-472F-B008-1D7EC5287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66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itusdia, kolme kuvaa, lyhyt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F570223F-6162-4B76-97DD-6247D8BE9D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5991727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461208" y="4003912"/>
            <a:ext cx="5173579" cy="2279176"/>
          </a:xfrm>
        </p:spPr>
        <p:txBody>
          <a:bodyPr anchor="ctr">
            <a:normAutofit/>
          </a:bodyPr>
          <a:lstStyle>
            <a:lvl1pPr algn="ctr">
              <a:buNone/>
              <a:defRPr sz="26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0" name="Kuvan paikkamerkki 7">
            <a:extLst>
              <a:ext uri="{FF2B5EF4-FFF2-40B4-BE49-F238E27FC236}">
                <a16:creationId xmlns:a16="http://schemas.microsoft.com/office/drawing/2014/main" id="{E1037746-D505-4B54-9622-F01D81E77DF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200273" y="0"/>
            <a:ext cx="5991727" cy="3294996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1" name="Kuvan paikkamerkki 7">
            <a:extLst>
              <a:ext uri="{FF2B5EF4-FFF2-40B4-BE49-F238E27FC236}">
                <a16:creationId xmlns:a16="http://schemas.microsoft.com/office/drawing/2014/main" id="{CADCCD82-E1D4-4BE7-AFF3-33AD53B5153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00272" y="3563003"/>
            <a:ext cx="5991728" cy="3294997"/>
          </a:xfrm>
        </p:spPr>
        <p:txBody>
          <a:bodyPr anchor="ctr"/>
          <a:lstStyle>
            <a:lvl1pPr algn="ctr">
              <a:buNone/>
              <a:defRPr/>
            </a:lvl1pPr>
          </a:lstStyle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31630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55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tai lyhyt ajatus pelkkänä tekstin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F080E58-FE79-49F2-9E6D-2F3447B011EE}"/>
              </a:ext>
            </a:extLst>
          </p:cNvPr>
          <p:cNvSpPr/>
          <p:nvPr/>
        </p:nvSpPr>
        <p:spPr>
          <a:xfrm>
            <a:off x="0" y="0"/>
            <a:ext cx="12192000" cy="5961862"/>
          </a:xfrm>
          <a:prstGeom prst="rect">
            <a:avLst/>
          </a:prstGeom>
          <a:solidFill>
            <a:srgbClr val="286FB7"/>
          </a:solidFill>
          <a:ln>
            <a:solidFill>
              <a:srgbClr val="286F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B6DBD8B-FC4B-487A-9FD7-1171D1EE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  <p:sp>
        <p:nvSpPr>
          <p:cNvPr id="13" name="Sisällön paikkamerkki 2">
            <a:extLst>
              <a:ext uri="{FF2B5EF4-FFF2-40B4-BE49-F238E27FC236}">
                <a16:creationId xmlns:a16="http://schemas.microsoft.com/office/drawing/2014/main" id="{54C77ACF-C6B6-4A9E-A2B2-B21D1D396D18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1233467" y="896138"/>
            <a:ext cx="9725066" cy="3922295"/>
          </a:xfrm>
        </p:spPr>
        <p:txBody>
          <a:bodyPr anchor="ctr">
            <a:normAutofit/>
          </a:bodyPr>
          <a:lstStyle>
            <a:lvl1pPr algn="ctr">
              <a:buNone/>
              <a:defRPr sz="3600" b="1" i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Dian numeron paikkamerkki 5">
            <a:extLst>
              <a:ext uri="{FF2B5EF4-FFF2-40B4-BE49-F238E27FC236}">
                <a16:creationId xmlns:a16="http://schemas.microsoft.com/office/drawing/2014/main" id="{A54795CB-B10B-4EB2-9D39-11D96DFD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0398" y="6381709"/>
            <a:ext cx="1203157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algn="r"/>
            <a:fld id="{1FEECDAD-FF2E-45AB-89C8-CC474E4868F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358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Marttaruu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mies, ulko, vaatetus&#10;&#10;Kuvaus luotu automaattisesti">
            <a:extLst>
              <a:ext uri="{FF2B5EF4-FFF2-40B4-BE49-F238E27FC236}">
                <a16:creationId xmlns:a16="http://schemas.microsoft.com/office/drawing/2014/main" id="{7C4FE22B-3E92-48B8-9B80-74E981D99B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786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lehti - Kuva ja otsikko - Kasvin yksityiskoh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Kuva 26" descr="Kuva, joka sisältää kohteen vihreä, istuminen, katsominen, päällä pitäminen&#10;&#10;Kuvaus luotu automaattisesti">
            <a:extLst>
              <a:ext uri="{FF2B5EF4-FFF2-40B4-BE49-F238E27FC236}">
                <a16:creationId xmlns:a16="http://schemas.microsoft.com/office/drawing/2014/main" id="{80F6FAE9-591F-4B34-B3B1-AED29C36AE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7872" cy="6858000"/>
          </a:xfrm>
          <a:prstGeom prst="rect">
            <a:avLst/>
          </a:prstGeom>
        </p:spPr>
      </p:pic>
      <p:sp>
        <p:nvSpPr>
          <p:cNvPr id="21" name="Tekstin paikkamerkki 20">
            <a:extLst>
              <a:ext uri="{FF2B5EF4-FFF2-40B4-BE49-F238E27FC236}">
                <a16:creationId xmlns:a16="http://schemas.microsoft.com/office/drawing/2014/main" id="{A969BA7A-569F-487A-86D1-27B1B9B793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28716" y="1279478"/>
            <a:ext cx="8734567" cy="4299044"/>
          </a:xfrm>
        </p:spPr>
        <p:txBody>
          <a:bodyPr anchor="ctr">
            <a:noAutofit/>
          </a:bodyPr>
          <a:lstStyle>
            <a:lvl1pPr algn="ctr">
              <a:buNone/>
              <a:defRPr sz="8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 dirty="0"/>
              <a:t>Otsikko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21AE4D50-4943-4CF9-BD44-E29D1800E6A0}"/>
              </a:ext>
            </a:extLst>
          </p:cNvPr>
          <p:cNvSpPr txBox="1">
            <a:spLocks/>
          </p:cNvSpPr>
          <p:nvPr/>
        </p:nvSpPr>
        <p:spPr>
          <a:xfrm>
            <a:off x="10889120" y="6393741"/>
            <a:ext cx="1203157" cy="365125"/>
          </a:xfrm>
          <a:prstGeom prst="rect">
            <a:avLst/>
          </a:prstGeom>
        </p:spPr>
        <p:txBody>
          <a:bodyPr/>
          <a:lstStyle>
            <a:defPPr>
              <a:defRPr lang="fi-FI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FEECDAD-FF2E-45AB-89C8-CC474E4868FF}" type="slidenum">
              <a:rPr lang="fi-FI" smtClean="0">
                <a:solidFill>
                  <a:schemeClr val="bg1"/>
                </a:solidFill>
              </a:rPr>
              <a:pPr/>
              <a:t>‹#›</a:t>
            </a:fld>
            <a:endParaRPr lang="fi-FI" dirty="0">
              <a:solidFill>
                <a:schemeClr val="bg1"/>
              </a:solidFill>
            </a:endParaRPr>
          </a:p>
        </p:txBody>
      </p:sp>
      <p:pic>
        <p:nvPicPr>
          <p:cNvPr id="11" name="Kuva 10" descr="Kuva, joka sisältää kohteen piirtäminen&#10;&#10;Kuvaus luotu automaattisesti">
            <a:extLst>
              <a:ext uri="{FF2B5EF4-FFF2-40B4-BE49-F238E27FC236}">
                <a16:creationId xmlns:a16="http://schemas.microsoft.com/office/drawing/2014/main" id="{523E4C53-D7BC-495C-80E5-D5E19B65B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1" y="6381709"/>
            <a:ext cx="1031164" cy="3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4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1E501F4C-10FB-44BE-8C70-F9F0627DC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642" y="365125"/>
            <a:ext cx="107281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5924110-A9C6-46B8-A719-88A3C13AC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642" y="1825625"/>
            <a:ext cx="107281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914652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4" r:id="rId4"/>
    <p:sldLayoutId id="2147483662" r:id="rId5"/>
    <p:sldLayoutId id="2147483663" r:id="rId6"/>
    <p:sldLayoutId id="2147483665" r:id="rId7"/>
    <p:sldLayoutId id="2147483673" r:id="rId8"/>
    <p:sldLayoutId id="2147483655" r:id="rId9"/>
    <p:sldLayoutId id="2147483667" r:id="rId10"/>
    <p:sldLayoutId id="2147483671" r:id="rId11"/>
    <p:sldLayoutId id="2147483666" r:id="rId12"/>
    <p:sldLayoutId id="2147483668" r:id="rId13"/>
    <p:sldLayoutId id="2147483677" r:id="rId14"/>
    <p:sldLayoutId id="2147483672" r:id="rId15"/>
    <p:sldLayoutId id="2147483674" r:id="rId16"/>
    <p:sldLayoutId id="2147483675" r:id="rId17"/>
    <p:sldLayoutId id="21474836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86FB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arjestosihteeri@martat.fi" TargetMode="External"/><Relationship Id="rId2" Type="http://schemas.openxmlformats.org/officeDocument/2006/relationships/hyperlink" Target="mailto:marttarekisteri@martat.fi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A3651E7-371F-4071-B523-7659375D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8175" y="433136"/>
            <a:ext cx="4170324" cy="2755233"/>
          </a:xfrm>
        </p:spPr>
        <p:txBody>
          <a:bodyPr/>
          <a:lstStyle/>
          <a:p>
            <a:r>
              <a:rPr lang="fi-FI" dirty="0" err="1"/>
              <a:t>Marttarekisterin</a:t>
            </a:r>
            <a:r>
              <a:rPr lang="fi-FI" dirty="0"/>
              <a:t> käyttöohje: Toimintaryhmät</a:t>
            </a:r>
          </a:p>
        </p:txBody>
      </p:sp>
      <p:sp>
        <p:nvSpPr>
          <p:cNvPr id="4" name="Alaotsikko 3">
            <a:extLst>
              <a:ext uri="{FF2B5EF4-FFF2-40B4-BE49-F238E27FC236}">
                <a16:creationId xmlns:a16="http://schemas.microsoft.com/office/drawing/2014/main" id="{85F9B4B2-0528-425B-9B2A-CD8BFBA5A0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6" y="3848100"/>
            <a:ext cx="3783826" cy="2576764"/>
          </a:xfrm>
        </p:spPr>
        <p:txBody>
          <a:bodyPr/>
          <a:lstStyle/>
          <a:p>
            <a:r>
              <a:rPr lang="fi-FI"/>
              <a:t>13.2.2023</a:t>
            </a:r>
            <a:endParaRPr lang="fi-FI" dirty="0"/>
          </a:p>
          <a:p>
            <a:r>
              <a:rPr lang="fi-FI" dirty="0"/>
              <a:t>Anna-Maija Palosuo</a:t>
            </a:r>
          </a:p>
        </p:txBody>
      </p:sp>
      <p:pic>
        <p:nvPicPr>
          <p:cNvPr id="8" name="Kuvan paikkamerkki 7" descr="Kuva, joka sisältää kohteen teksti, kannettava, sisä, tietokone&#10;&#10;Kuvaus luotu automaattisesti">
            <a:extLst>
              <a:ext uri="{FF2B5EF4-FFF2-40B4-BE49-F238E27FC236}">
                <a16:creationId xmlns:a16="http://schemas.microsoft.com/office/drawing/2014/main" id="{7BFB6F8A-17EA-4253-A6B0-E9221B0800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2" r="31148"/>
          <a:stretch/>
        </p:blipFill>
        <p:spPr>
          <a:xfrm>
            <a:off x="6096000" y="0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2327335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0" y="365126"/>
            <a:ext cx="10984832" cy="1062622"/>
          </a:xfrm>
        </p:spPr>
        <p:txBody>
          <a:bodyPr/>
          <a:lstStyle/>
          <a:p>
            <a:r>
              <a:rPr lang="fi-FI" dirty="0"/>
              <a:t>Toimintaryhmät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6CABD8A-A26B-471A-8AD5-351F47D2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103" y="1427748"/>
            <a:ext cx="5939590" cy="5016243"/>
          </a:xfrm>
        </p:spPr>
        <p:txBody>
          <a:bodyPr>
            <a:normAutofit fontScale="70000" lnSpcReduction="20000"/>
          </a:bodyPr>
          <a:lstStyle/>
          <a:p>
            <a:endParaRPr lang="fi-FI" dirty="0"/>
          </a:p>
          <a:p>
            <a:r>
              <a:rPr lang="fi-FI" b="0" i="0" dirty="0">
                <a:solidFill>
                  <a:srgbClr val="2A2A2A"/>
                </a:solidFill>
                <a:effectLst/>
                <a:latin typeface="brandon-grotesque"/>
              </a:rPr>
              <a:t>Toimintaryhmät ovat osa yhdistystä ja toimintaryhmän jäsenet ovat yhdistyksen jäseniä. </a:t>
            </a:r>
          </a:p>
          <a:p>
            <a:r>
              <a:rPr lang="fi-FI" b="0" i="0" dirty="0">
                <a:solidFill>
                  <a:srgbClr val="2A2A2A"/>
                </a:solidFill>
                <a:effectLst/>
                <a:latin typeface="brandon-grotesque"/>
              </a:rPr>
              <a:t>Samassa yhdistyksessä voi olla useita toimintaryhmiä. </a:t>
            </a:r>
          </a:p>
          <a:p>
            <a:r>
              <a:rPr lang="fi-FI" b="0" i="0" dirty="0">
                <a:solidFill>
                  <a:srgbClr val="2A2A2A"/>
                </a:solidFill>
                <a:effectLst/>
                <a:latin typeface="brandon-grotesque"/>
              </a:rPr>
              <a:t>Toimintaryhmällä on toimintaryhmän vetäjä, joka vastaa toimintaryhmän hallinnollisista asioista, ellei toisin ole sovittu.</a:t>
            </a:r>
          </a:p>
          <a:p>
            <a:r>
              <a:rPr lang="fi-FI" dirty="0">
                <a:solidFill>
                  <a:srgbClr val="2A2A2A"/>
                </a:solidFill>
                <a:latin typeface="brandon-grotesque"/>
              </a:rPr>
              <a:t>Toimintaryhmän jäsenmaksupalautukset menevät yhdistyksen tilille. Suotavaa olisi, että yhdistys luovuttaisi kaikki nämä rahat toimintaryhmän käyttöön. </a:t>
            </a:r>
          </a:p>
          <a:p>
            <a:r>
              <a:rPr lang="fi-FI" dirty="0"/>
              <a:t>Toimintaryhmillä ei valitettavasti ole vielä mahdollisuutta saada omia tunnuksia </a:t>
            </a:r>
            <a:r>
              <a:rPr lang="fi-FI" dirty="0" err="1"/>
              <a:t>Marttarekisteriin</a:t>
            </a:r>
            <a:r>
              <a:rPr lang="fi-FI" dirty="0"/>
              <a:t>.</a:t>
            </a:r>
          </a:p>
          <a:p>
            <a:r>
              <a:rPr lang="fi-FI" dirty="0"/>
              <a:t>Toimintaryhmien vetäjät saavat jäsenluettelonsa omalta yhdistykseltä tai Marttaliitosta osoitteesta </a:t>
            </a:r>
            <a:r>
              <a:rPr lang="fi-FI" dirty="0">
                <a:hlinkClick r:id="rId2"/>
              </a:rPr>
              <a:t>marttarekisteri@martat.fi</a:t>
            </a:r>
            <a:endParaRPr lang="fi-FI" dirty="0"/>
          </a:p>
          <a:p>
            <a:r>
              <a:rPr lang="fi-FI" dirty="0"/>
              <a:t>Jäsenyystietojen muutokset ilmoitetaan omaan Marttaliittoon osoitteeseen </a:t>
            </a:r>
            <a:r>
              <a:rPr lang="fi-FI" dirty="0">
                <a:hlinkClick r:id="rId3"/>
              </a:rPr>
              <a:t>jarjestosihteeri@martat.fi</a:t>
            </a:r>
            <a:r>
              <a:rPr lang="fi-FI" dirty="0"/>
              <a:t>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5" name="Kuva 4" descr="Kuva, joka sisältää kohteen henkilö, lelu, nukke&#10;&#10;Kuvaus luotu automaattisesti">
            <a:extLst>
              <a:ext uri="{FF2B5EF4-FFF2-40B4-BE49-F238E27FC236}">
                <a16:creationId xmlns:a16="http://schemas.microsoft.com/office/drawing/2014/main" id="{0DCCE9B6-537A-F2B1-1532-8F18CC37EF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45" y="-20783"/>
            <a:ext cx="4585855" cy="68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84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4E57C8A0-A691-7463-2210-8F3266CE4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694" y="2983993"/>
            <a:ext cx="6686111" cy="2285380"/>
          </a:xfrm>
          <a:prstGeom prst="rect">
            <a:avLst/>
          </a:prstGeom>
        </p:spPr>
      </p:pic>
      <p:sp>
        <p:nvSpPr>
          <p:cNvPr id="20" name="Otsikko 1">
            <a:extLst>
              <a:ext uri="{FF2B5EF4-FFF2-40B4-BE49-F238E27FC236}">
                <a16:creationId xmlns:a16="http://schemas.microsoft.com/office/drawing/2014/main" id="{C4982721-DABC-34F5-40E7-DF06D8CB8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84" y="185832"/>
            <a:ext cx="10984832" cy="742014"/>
          </a:xfrm>
        </p:spPr>
        <p:txBody>
          <a:bodyPr>
            <a:normAutofit/>
          </a:bodyPr>
          <a:lstStyle/>
          <a:p>
            <a:r>
              <a:rPr lang="fi-FI" dirty="0"/>
              <a:t>Toimintaryhmän jäsenluettelo</a:t>
            </a:r>
          </a:p>
        </p:txBody>
      </p:sp>
      <p:sp>
        <p:nvSpPr>
          <p:cNvPr id="21" name="Suorakulmio: Pyöristetyt kulmat 20">
            <a:extLst>
              <a:ext uri="{FF2B5EF4-FFF2-40B4-BE49-F238E27FC236}">
                <a16:creationId xmlns:a16="http://schemas.microsoft.com/office/drawing/2014/main" id="{8D7C5EAB-4328-F5D9-297F-31030C97E978}"/>
              </a:ext>
            </a:extLst>
          </p:cNvPr>
          <p:cNvSpPr/>
          <p:nvPr/>
        </p:nvSpPr>
        <p:spPr>
          <a:xfrm>
            <a:off x="1205192" y="1186201"/>
            <a:ext cx="3698502" cy="7420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Mene kohtaan Raportit ja avaa Jäsenluettelo toimintaryhmittäin.</a:t>
            </a:r>
          </a:p>
        </p:txBody>
      </p: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B4A767D5-7D8C-3FF8-B955-78FDA7239DD4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4903694" y="1557209"/>
            <a:ext cx="2608730" cy="8041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Suorakulmio: Pyöristetyt kulmat 23">
            <a:extLst>
              <a:ext uri="{FF2B5EF4-FFF2-40B4-BE49-F238E27FC236}">
                <a16:creationId xmlns:a16="http://schemas.microsoft.com/office/drawing/2014/main" id="{C99596F3-F2F5-28E2-62AD-9FE10417BBEE}"/>
              </a:ext>
            </a:extLst>
          </p:cNvPr>
          <p:cNvSpPr/>
          <p:nvPr/>
        </p:nvSpPr>
        <p:spPr>
          <a:xfrm>
            <a:off x="602195" y="5445927"/>
            <a:ext cx="2716305" cy="3667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Paina Vie –nappulaa.  </a:t>
            </a:r>
          </a:p>
        </p:txBody>
      </p:sp>
      <p:cxnSp>
        <p:nvCxnSpPr>
          <p:cNvPr id="28" name="Suora nuoliyhdysviiva 27">
            <a:extLst>
              <a:ext uri="{FF2B5EF4-FFF2-40B4-BE49-F238E27FC236}">
                <a16:creationId xmlns:a16="http://schemas.microsoft.com/office/drawing/2014/main" id="{3C39FBA3-2DCA-DD70-AF8C-C4ADD954349A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318500" y="3217117"/>
            <a:ext cx="8050366" cy="2412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966BBB7E-2FA4-DFBE-2F67-2EC3EF156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2424" y="874632"/>
            <a:ext cx="2538134" cy="1697924"/>
          </a:xfrm>
          <a:prstGeom prst="rect">
            <a:avLst/>
          </a:prstGeom>
        </p:spPr>
      </p:pic>
      <p:sp>
        <p:nvSpPr>
          <p:cNvPr id="8" name="Ellipsi 7">
            <a:extLst>
              <a:ext uri="{FF2B5EF4-FFF2-40B4-BE49-F238E27FC236}">
                <a16:creationId xmlns:a16="http://schemas.microsoft.com/office/drawing/2014/main" id="{044B8BAF-760E-792F-23BA-BFEFFE4E4EDF}"/>
              </a:ext>
            </a:extLst>
          </p:cNvPr>
          <p:cNvSpPr/>
          <p:nvPr/>
        </p:nvSpPr>
        <p:spPr>
          <a:xfrm>
            <a:off x="5638800" y="4729121"/>
            <a:ext cx="161365" cy="1890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C9D4F5D7-176B-CA40-798D-748BAEAD4D00}"/>
              </a:ext>
            </a:extLst>
          </p:cNvPr>
          <p:cNvSpPr/>
          <p:nvPr/>
        </p:nvSpPr>
        <p:spPr>
          <a:xfrm>
            <a:off x="560009" y="2552800"/>
            <a:ext cx="2938887" cy="113688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Ensimmäiset sarakkeet ilman toimintaryhmän nimeä, kertoo kuinka monta yhdistyksen jäsentä ei kuulu toimintaryhmiin. Tässä tapauksessa 5 kpl.  </a:t>
            </a:r>
          </a:p>
        </p:txBody>
      </p:sp>
      <p:sp>
        <p:nvSpPr>
          <p:cNvPr id="16" name="Suorakulmio: Pyöristetyt kulmat 15">
            <a:extLst>
              <a:ext uri="{FF2B5EF4-FFF2-40B4-BE49-F238E27FC236}">
                <a16:creationId xmlns:a16="http://schemas.microsoft.com/office/drawing/2014/main" id="{B9995007-872E-B563-7A48-570E35E41323}"/>
              </a:ext>
            </a:extLst>
          </p:cNvPr>
          <p:cNvSpPr/>
          <p:nvPr/>
        </p:nvSpPr>
        <p:spPr>
          <a:xfrm>
            <a:off x="565514" y="4557661"/>
            <a:ext cx="2743199" cy="68775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Suluissa oleva numero kertoo montako toimintaryhmän jäsentä kyseisessä toimintaryhmässä on.  </a:t>
            </a:r>
          </a:p>
        </p:txBody>
      </p:sp>
      <p:cxnSp>
        <p:nvCxnSpPr>
          <p:cNvPr id="22" name="Suora nuoliyhdysviiva 21">
            <a:extLst>
              <a:ext uri="{FF2B5EF4-FFF2-40B4-BE49-F238E27FC236}">
                <a16:creationId xmlns:a16="http://schemas.microsoft.com/office/drawing/2014/main" id="{E7EB7138-20B6-811B-F48E-8A9129FABC58}"/>
              </a:ext>
            </a:extLst>
          </p:cNvPr>
          <p:cNvCxnSpPr>
            <a:cxnSpLocks/>
          </p:cNvCxnSpPr>
          <p:nvPr/>
        </p:nvCxnSpPr>
        <p:spPr>
          <a:xfrm>
            <a:off x="3498896" y="3128803"/>
            <a:ext cx="1706150" cy="11767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F1C67622-17DF-0F5C-E20F-4BEEF51A87BD}"/>
              </a:ext>
            </a:extLst>
          </p:cNvPr>
          <p:cNvCxnSpPr>
            <a:stCxn id="16" idx="3"/>
            <a:endCxn id="8" idx="2"/>
          </p:cNvCxnSpPr>
          <p:nvPr/>
        </p:nvCxnSpPr>
        <p:spPr>
          <a:xfrm flipV="1">
            <a:off x="3308713" y="4849906"/>
            <a:ext cx="2330087" cy="51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490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2850133C-7C15-286A-8919-99E670F6A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9937" y="626090"/>
            <a:ext cx="3090813" cy="2258864"/>
          </a:xfrm>
          <a:prstGeom prst="rect">
            <a:avLst/>
          </a:prstGeom>
        </p:spPr>
      </p:pic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B845A6B9-E504-1C8E-8777-C841C7A559E6}"/>
              </a:ext>
            </a:extLst>
          </p:cNvPr>
          <p:cNvSpPr/>
          <p:nvPr/>
        </p:nvSpPr>
        <p:spPr>
          <a:xfrm>
            <a:off x="555813" y="1179199"/>
            <a:ext cx="2716305" cy="3667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Paina uudestaan Vie –nappulaa.  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CBC825CA-2CE1-F6AC-C737-EEB59882629F}"/>
              </a:ext>
            </a:extLst>
          </p:cNvPr>
          <p:cNvSpPr/>
          <p:nvPr/>
        </p:nvSpPr>
        <p:spPr>
          <a:xfrm>
            <a:off x="726140" y="3012332"/>
            <a:ext cx="3558988" cy="212311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Sivun alalaitaan muodostuu Excel –taulukko.  (Voi olla myös valkoisella pohjalla.)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Klikkaa taulukko auki.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Muokkaa taulukkoa Excelissä. Poista muut tiedot ja jätä Exceliin ainoastaan halutun toimintaryhmän tiedot.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Tallenna Excel omalle koneellesi. </a:t>
            </a:r>
          </a:p>
        </p:txBody>
      </p: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B2455533-7D4A-FB66-0FDA-5C5D7C34248A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272118" y="1362574"/>
            <a:ext cx="4661647" cy="12710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46995AA6-3055-E81E-BC02-5C44BBE2F3C5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4285128" y="4073890"/>
            <a:ext cx="11910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Kuva 2">
            <a:extLst>
              <a:ext uri="{FF2B5EF4-FFF2-40B4-BE49-F238E27FC236}">
                <a16:creationId xmlns:a16="http://schemas.microsoft.com/office/drawing/2014/main" id="{6A713B2A-99D2-9747-498D-FE7AD6A8C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941" y="3550015"/>
            <a:ext cx="24384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02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B7F41A-5186-41D5-4F51-0B7515BAF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588" y="181666"/>
            <a:ext cx="11340824" cy="844244"/>
          </a:xfrm>
        </p:spPr>
        <p:txBody>
          <a:bodyPr>
            <a:normAutofit fontScale="90000"/>
          </a:bodyPr>
          <a:lstStyle/>
          <a:p>
            <a:r>
              <a:rPr lang="fi-FI" dirty="0"/>
              <a:t>Tietyn toimintaryhmän jäsentietojen suodattaminen 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896ACB49-3DB0-7686-28B6-F55AD1DEB217}"/>
              </a:ext>
            </a:extLst>
          </p:cNvPr>
          <p:cNvSpPr/>
          <p:nvPr/>
        </p:nvSpPr>
        <p:spPr>
          <a:xfrm>
            <a:off x="782493" y="1564532"/>
            <a:ext cx="3223450" cy="116778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Mene raportille Jäsenluettelo toimintaryhmittäin.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Klikkaa halutun toimintaryhmän kohdalla olevasta laatikosta ruksi siniseksi.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13775F74-2392-7C3F-9F4C-E771CB4C3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580" y="1341189"/>
            <a:ext cx="2017258" cy="2262795"/>
          </a:xfrm>
          <a:prstGeom prst="rect">
            <a:avLst/>
          </a:prstGeom>
        </p:spPr>
      </p:pic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81284D90-9BAD-6BB5-D441-59ADE29DF359}"/>
              </a:ext>
            </a:extLst>
          </p:cNvPr>
          <p:cNvCxnSpPr>
            <a:stCxn id="8" idx="3"/>
          </p:cNvCxnSpPr>
          <p:nvPr/>
        </p:nvCxnSpPr>
        <p:spPr>
          <a:xfrm>
            <a:off x="4005943" y="2148423"/>
            <a:ext cx="1262743" cy="899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Kuva 17">
            <a:extLst>
              <a:ext uri="{FF2B5EF4-FFF2-40B4-BE49-F238E27FC236}">
                <a16:creationId xmlns:a16="http://schemas.microsoft.com/office/drawing/2014/main" id="{CEEF307D-DC3B-D29C-DAEE-4E09BA248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060" y="4084526"/>
            <a:ext cx="5725205" cy="2408349"/>
          </a:xfrm>
          <a:prstGeom prst="rect">
            <a:avLst/>
          </a:prstGeom>
        </p:spPr>
      </p:pic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88D27CCD-44E5-C884-1FF5-9A434C3F94A2}"/>
              </a:ext>
            </a:extLst>
          </p:cNvPr>
          <p:cNvSpPr/>
          <p:nvPr/>
        </p:nvSpPr>
        <p:spPr>
          <a:xfrm>
            <a:off x="1449907" y="4567231"/>
            <a:ext cx="2556036" cy="72146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Klikkaa tarkenna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Klikkaa käytä</a:t>
            </a:r>
          </a:p>
        </p:txBody>
      </p: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AC72FFAB-9D16-9A10-CA8A-D46058E007A9}"/>
              </a:ext>
            </a:extLst>
          </p:cNvPr>
          <p:cNvCxnSpPr/>
          <p:nvPr/>
        </p:nvCxnSpPr>
        <p:spPr>
          <a:xfrm flipV="1">
            <a:off x="3167743" y="4234543"/>
            <a:ext cx="6618514" cy="5987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D8284E06-39E8-D1CB-BC4F-C3B7DFE25A83}"/>
              </a:ext>
            </a:extLst>
          </p:cNvPr>
          <p:cNvCxnSpPr/>
          <p:nvPr/>
        </p:nvCxnSpPr>
        <p:spPr>
          <a:xfrm>
            <a:off x="2960914" y="5123215"/>
            <a:ext cx="7696200" cy="108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30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30D22233-7106-0D86-2C8F-2CB2E011D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2" y="687151"/>
            <a:ext cx="9720943" cy="2653746"/>
          </a:xfrm>
          <a:prstGeom prst="rect">
            <a:avLst/>
          </a:prstGeom>
        </p:spPr>
      </p:pic>
      <p:sp>
        <p:nvSpPr>
          <p:cNvPr id="7" name="Suorakulmio: Pyöristetyt kulmat 6">
            <a:extLst>
              <a:ext uri="{FF2B5EF4-FFF2-40B4-BE49-F238E27FC236}">
                <a16:creationId xmlns:a16="http://schemas.microsoft.com/office/drawing/2014/main" id="{C195C7E2-D97D-7C4B-B53B-473FC268E050}"/>
              </a:ext>
            </a:extLst>
          </p:cNvPr>
          <p:cNvSpPr/>
          <p:nvPr/>
        </p:nvSpPr>
        <p:spPr>
          <a:xfrm>
            <a:off x="1272348" y="3429000"/>
            <a:ext cx="5509451" cy="990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Klikkaa Vie ja seuraa </a:t>
            </a:r>
            <a:r>
              <a:rPr lang="fi-FI" sz="1400">
                <a:solidFill>
                  <a:schemeClr val="tx1"/>
                </a:solidFill>
              </a:rPr>
              <a:t>dian 4 </a:t>
            </a:r>
            <a:r>
              <a:rPr lang="fi-FI" sz="1400" dirty="0">
                <a:solidFill>
                  <a:schemeClr val="tx1"/>
                </a:solidFill>
              </a:rPr>
              <a:t>ohjetta.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Näin saat suoraan tietyn toimintaryhmän jäsenluettelon Excel-muotoon.</a:t>
            </a:r>
          </a:p>
        </p:txBody>
      </p:sp>
      <p:cxnSp>
        <p:nvCxnSpPr>
          <p:cNvPr id="9" name="Suora nuoliyhdysviiva 8">
            <a:extLst>
              <a:ext uri="{FF2B5EF4-FFF2-40B4-BE49-F238E27FC236}">
                <a16:creationId xmlns:a16="http://schemas.microsoft.com/office/drawing/2014/main" id="{EBF63C45-B056-5762-2C88-687A37DBC961}"/>
              </a:ext>
            </a:extLst>
          </p:cNvPr>
          <p:cNvCxnSpPr>
            <a:cxnSpLocks/>
          </p:cNvCxnSpPr>
          <p:nvPr/>
        </p:nvCxnSpPr>
        <p:spPr>
          <a:xfrm flipV="1">
            <a:off x="4307595" y="1090670"/>
            <a:ext cx="5916058" cy="2599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09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Kuva 15">
            <a:extLst>
              <a:ext uri="{FF2B5EF4-FFF2-40B4-BE49-F238E27FC236}">
                <a16:creationId xmlns:a16="http://schemas.microsoft.com/office/drawing/2014/main" id="{55E6D458-5CCC-1338-C9E7-09C7A3D26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274" y="1011635"/>
            <a:ext cx="7471241" cy="47446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22C38C8-D8BD-B795-F576-BC197E9F3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3895" y="2476455"/>
            <a:ext cx="6858000" cy="1166464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B6549282-4828-4E7B-8A88-615212B0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84" y="220612"/>
            <a:ext cx="10984832" cy="701637"/>
          </a:xfrm>
        </p:spPr>
        <p:txBody>
          <a:bodyPr>
            <a:normAutofit/>
          </a:bodyPr>
          <a:lstStyle/>
          <a:p>
            <a:r>
              <a:rPr lang="fi-FI" dirty="0"/>
              <a:t>Toimintaryhmien jäsenet</a:t>
            </a:r>
          </a:p>
        </p:txBody>
      </p:sp>
      <p:sp>
        <p:nvSpPr>
          <p:cNvPr id="12" name="Suorakulmio: Pyöristetyt kulmat 11">
            <a:extLst>
              <a:ext uri="{FF2B5EF4-FFF2-40B4-BE49-F238E27FC236}">
                <a16:creationId xmlns:a16="http://schemas.microsoft.com/office/drawing/2014/main" id="{5559DDA9-B1CA-4CC0-161B-0647776EBB29}"/>
              </a:ext>
            </a:extLst>
          </p:cNvPr>
          <p:cNvSpPr/>
          <p:nvPr/>
        </p:nvSpPr>
        <p:spPr>
          <a:xfrm>
            <a:off x="674916" y="1189440"/>
            <a:ext cx="3305413" cy="299707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Yhdistyksen tiedot -sivulla näet helposti kuuluuko jäsen toimintaryhmään.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Voit hakea toimintaryhmän jäsentä kirjoittamalla tähän kenttään jäsenen nimen,  jäsennumeron, sähköpostiosoitteen tai puhelinnumeron.</a:t>
            </a:r>
          </a:p>
          <a:p>
            <a:r>
              <a:rPr lang="fi-FI" sz="1400" dirty="0">
                <a:solidFill>
                  <a:schemeClr val="tx1"/>
                </a:solidFill>
              </a:rPr>
              <a:t>-&gt; paina </a:t>
            </a:r>
            <a:r>
              <a:rPr lang="fi-FI" sz="1400" i="1" dirty="0" err="1">
                <a:solidFill>
                  <a:schemeClr val="tx1"/>
                </a:solidFill>
              </a:rPr>
              <a:t>enter</a:t>
            </a:r>
            <a:r>
              <a:rPr lang="fi-FI" sz="1400" dirty="0">
                <a:solidFill>
                  <a:schemeClr val="tx1"/>
                </a:solidFill>
              </a:rPr>
              <a:t> ja näet jäsenen tiedot</a:t>
            </a:r>
            <a:r>
              <a:rPr lang="fi-FI" sz="1100" dirty="0">
                <a:solidFill>
                  <a:schemeClr val="tx1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i-FI" sz="1400" dirty="0">
              <a:solidFill>
                <a:schemeClr val="tx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400" dirty="0">
                <a:solidFill>
                  <a:schemeClr val="tx1"/>
                </a:solidFill>
              </a:rPr>
              <a:t>Voit myös klikata suoraan sinistä jäsenen nimeä ja jäsenen tiedot aukeavat.</a:t>
            </a:r>
          </a:p>
        </p:txBody>
      </p: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D5E425B8-20CF-D4B4-D9E3-06A9903D2204}"/>
              </a:ext>
            </a:extLst>
          </p:cNvPr>
          <p:cNvCxnSpPr>
            <a:cxnSpLocks/>
          </p:cNvCxnSpPr>
          <p:nvPr/>
        </p:nvCxnSpPr>
        <p:spPr>
          <a:xfrm>
            <a:off x="3101788" y="1546371"/>
            <a:ext cx="6284259" cy="1513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uorakulmio: Pyöristetyt kulmat 18">
            <a:extLst>
              <a:ext uri="{FF2B5EF4-FFF2-40B4-BE49-F238E27FC236}">
                <a16:creationId xmlns:a16="http://schemas.microsoft.com/office/drawing/2014/main" id="{E14C10D6-C594-C7B5-6BE3-CAE520EA9D16}"/>
              </a:ext>
            </a:extLst>
          </p:cNvPr>
          <p:cNvSpPr/>
          <p:nvPr/>
        </p:nvSpPr>
        <p:spPr>
          <a:xfrm>
            <a:off x="845246" y="4447172"/>
            <a:ext cx="2857177" cy="164882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400" dirty="0">
                <a:solidFill>
                  <a:schemeClr val="tx1"/>
                </a:solidFill>
              </a:rPr>
              <a:t>Jäsenen tiedoissa voit tehdä tarvittavat muutokset esim. jos osite on muuttunut. Ohjeet tietojen muuttamiseen löytyvät Marttarekisteri ohje yhdistyksille  JÄSENET-sivu. </a:t>
            </a:r>
          </a:p>
        </p:txBody>
      </p: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8E44FF25-A894-FD73-AD5B-551C61A402E3}"/>
              </a:ext>
            </a:extLst>
          </p:cNvPr>
          <p:cNvCxnSpPr>
            <a:cxnSpLocks/>
            <a:stCxn id="19" idx="3"/>
            <a:endCxn id="27" idx="1"/>
          </p:cNvCxnSpPr>
          <p:nvPr/>
        </p:nvCxnSpPr>
        <p:spPr>
          <a:xfrm>
            <a:off x="3702423" y="5271586"/>
            <a:ext cx="2441674" cy="1711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41559624-2074-282D-C0AB-ED14546BE68E}"/>
              </a:ext>
            </a:extLst>
          </p:cNvPr>
          <p:cNvCxnSpPr>
            <a:cxnSpLocks/>
          </p:cNvCxnSpPr>
          <p:nvPr/>
        </p:nvCxnSpPr>
        <p:spPr>
          <a:xfrm flipV="1">
            <a:off x="3030071" y="1191807"/>
            <a:ext cx="2738717" cy="282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nuoliyhdysviiva 24">
            <a:extLst>
              <a:ext uri="{FF2B5EF4-FFF2-40B4-BE49-F238E27FC236}">
                <a16:creationId xmlns:a16="http://schemas.microsoft.com/office/drawing/2014/main" id="{E8DE5C65-3342-97E2-45D8-8CBF286F7878}"/>
              </a:ext>
            </a:extLst>
          </p:cNvPr>
          <p:cNvCxnSpPr/>
          <p:nvPr/>
        </p:nvCxnSpPr>
        <p:spPr>
          <a:xfrm flipV="1">
            <a:off x="3428039" y="1180414"/>
            <a:ext cx="7110932" cy="12647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Kuva 26">
            <a:extLst>
              <a:ext uri="{FF2B5EF4-FFF2-40B4-BE49-F238E27FC236}">
                <a16:creationId xmlns:a16="http://schemas.microsoft.com/office/drawing/2014/main" id="{A6A390C2-0098-96F3-327B-4004CEF37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097" y="4306608"/>
            <a:ext cx="2456890" cy="2272305"/>
          </a:xfrm>
          <a:prstGeom prst="rect">
            <a:avLst/>
          </a:prstGeom>
        </p:spPr>
      </p:pic>
      <p:cxnSp>
        <p:nvCxnSpPr>
          <p:cNvPr id="31" name="Suora nuoliyhdysviiva 30">
            <a:extLst>
              <a:ext uri="{FF2B5EF4-FFF2-40B4-BE49-F238E27FC236}">
                <a16:creationId xmlns:a16="http://schemas.microsoft.com/office/drawing/2014/main" id="{3EE9F57E-5942-4D68-BDFF-9B1118AD7783}"/>
              </a:ext>
            </a:extLst>
          </p:cNvPr>
          <p:cNvCxnSpPr/>
          <p:nvPr/>
        </p:nvCxnSpPr>
        <p:spPr>
          <a:xfrm flipV="1">
            <a:off x="3413633" y="3191435"/>
            <a:ext cx="2730464" cy="528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398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7C8CDC7-9F38-4044-CB8B-BBDA5EE419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611" y="123078"/>
            <a:ext cx="5173579" cy="918392"/>
          </a:xfrm>
        </p:spPr>
        <p:txBody>
          <a:bodyPr/>
          <a:lstStyle/>
          <a:p>
            <a:r>
              <a:rPr lang="fi-FI" dirty="0"/>
              <a:t>Toimintaryhmä -sivu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661DDE2-A90E-CD06-B325-77DE3E1CB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711" y="3304929"/>
            <a:ext cx="5327378" cy="186716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06F114D-708A-59D2-5FDC-76C85DAC2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56" y="1399036"/>
            <a:ext cx="7427269" cy="918393"/>
          </a:xfrm>
          <a:prstGeom prst="rect">
            <a:avLst/>
          </a:prstGeom>
        </p:spPr>
      </p:pic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C0CC680D-81E9-7C80-4836-352F3FBEE289}"/>
              </a:ext>
            </a:extLst>
          </p:cNvPr>
          <p:cNvSpPr/>
          <p:nvPr/>
        </p:nvSpPr>
        <p:spPr>
          <a:xfrm>
            <a:off x="7686989" y="2714188"/>
            <a:ext cx="4262964" cy="3324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Jos klikkaat toimintaryhmän omaa sivua saat valitettavasti tämän ilmoituksen. 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Sivu on olemassa, mutta yhdistyksen </a:t>
            </a:r>
            <a:r>
              <a:rPr lang="fi-FI" dirty="0" err="1"/>
              <a:t>Marttareiksterikäyttäjillä</a:t>
            </a:r>
            <a:r>
              <a:rPr lang="fi-FI" dirty="0"/>
              <a:t> ei ole pääsyä toimintaryhmän sivulle. </a:t>
            </a:r>
          </a:p>
          <a:p>
            <a:endParaRPr lang="fi-FI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dirty="0"/>
              <a:t>Toimintaryhmien perustiedot päivitetään Marttaliitossa. </a:t>
            </a:r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32BED89E-828A-AE28-B171-1046A4CBDF53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6096000" y="2196353"/>
            <a:ext cx="1590989" cy="21802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17F5DD74-C2FB-C991-F4CE-D71139DC3B04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4715435" y="4285129"/>
            <a:ext cx="2971554" cy="91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767186"/>
      </p:ext>
    </p:extLst>
  </p:cSld>
  <p:clrMapOvr>
    <a:masterClrMapping/>
  </p:clrMapOvr>
</p:sld>
</file>

<file path=ppt/theme/theme1.xml><?xml version="1.0" encoding="utf-8"?>
<a:theme xmlns:a="http://schemas.openxmlformats.org/drawingml/2006/main" name="Martat 2021 blanko esityspohja (testaukseen - Päivitetty 1.1.)">
  <a:themeElements>
    <a:clrScheme name="Martat - värit">
      <a:dk1>
        <a:sysClr val="windowText" lastClr="000000"/>
      </a:dk1>
      <a:lt1>
        <a:sysClr val="window" lastClr="FFFFFF"/>
      </a:lt1>
      <a:dk2>
        <a:srgbClr val="44546A"/>
      </a:dk2>
      <a:lt2>
        <a:srgbClr val="E9E8E4"/>
      </a:lt2>
      <a:accent1>
        <a:srgbClr val="286FB7"/>
      </a:accent1>
      <a:accent2>
        <a:srgbClr val="FF6319"/>
      </a:accent2>
      <a:accent3>
        <a:srgbClr val="EFC2E1"/>
      </a:accent3>
      <a:accent4>
        <a:srgbClr val="FECB00"/>
      </a:accent4>
      <a:accent5>
        <a:srgbClr val="99D6EA"/>
      </a:accent5>
      <a:accent6>
        <a:srgbClr val="00985F"/>
      </a:accent6>
      <a:hlink>
        <a:srgbClr val="286FB7"/>
      </a:hlink>
      <a:folHlink>
        <a:srgbClr val="FF631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tat 2021 blanko esityspohja (testaukseen - Päivitetty 1.1.)" id="{5D7D2DC6-5C5A-4387-A531-2D8A8EFD0AAC}" vid="{6383C745-4F10-4705-B99D-D541E0A5FB3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1FE593C35F0F4181B4A21DF6A2B00B" ma:contentTypeVersion="19" ma:contentTypeDescription="Luo uusi asiakirja." ma:contentTypeScope="" ma:versionID="fabfd572eeb6da765c60b7af31c507b7">
  <xsd:schema xmlns:xsd="http://www.w3.org/2001/XMLSchema" xmlns:xs="http://www.w3.org/2001/XMLSchema" xmlns:p="http://schemas.microsoft.com/office/2006/metadata/properties" xmlns:ns2="c959142c-c4d6-4fa8-b255-03760b86aafe" xmlns:ns3="023ff264-fdad-48a6-a5c8-a1928569aa7f" targetNamespace="http://schemas.microsoft.com/office/2006/metadata/properties" ma:root="true" ma:fieldsID="6a0ccf78e4c6a8cdd966b9431213022a" ns2:_="" ns3:_="">
    <xsd:import namespace="c959142c-c4d6-4fa8-b255-03760b86aafe"/>
    <xsd:import namespace="023ff264-fdad-48a6-a5c8-a1928569aa7f"/>
    <xsd:element name="properties">
      <xsd:complexType>
        <xsd:sequence>
          <xsd:element name="documentManagement">
            <xsd:complexType>
              <xsd:all>
                <xsd:element ref="ns2:me0d8dbffbb247a5a220dc999818231a" minOccurs="0"/>
                <xsd:element ref="ns2:TaxCatchAll" minOccurs="0"/>
                <xsd:element ref="ns2:m4a1e2a40b34456e9add911147b40ad1" minOccurs="0"/>
                <xsd:element ref="ns2:a056e0b0efe74b508e8d5236e124c959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LengthInSeconds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9142c-c4d6-4fa8-b255-03760b86aafe" elementFormDefault="qualified">
    <xsd:import namespace="http://schemas.microsoft.com/office/2006/documentManagement/types"/>
    <xsd:import namespace="http://schemas.microsoft.com/office/infopath/2007/PartnerControls"/>
    <xsd:element name="me0d8dbffbb247a5a220dc999818231a" ma:index="9" nillable="true" ma:taxonomy="true" ma:internalName="me0d8dbffbb247a5a220dc999818231a" ma:taxonomyFieldName="Asiakirjatyyppi" ma:displayName="Asiakirjatyyppi" ma:default="" ma:fieldId="{6e0d8dbf-fbb2-47a5-a220-dc999818231a}" ma:sspId="231b66ac-0f11-4c77-84fe-3ec3008ecce5" ma:termSetId="79ee53f2-7e9a-4ded-8d22-5a8f9a870eb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1b1eef9c-2849-43f4-993a-1fc6ad7b2a10}" ma:internalName="TaxCatchAll" ma:showField="CatchAllData" ma:web="c959142c-c4d6-4fa8-b255-03760b86aa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4a1e2a40b34456e9add911147b40ad1" ma:index="12" nillable="true" ma:taxonomy="true" ma:internalName="m4a1e2a40b34456e9add911147b40ad1" ma:taxonomyFieldName="eAMS_x002d_alaluokittelu" ma:displayName="eAMS-alaluokittelu" ma:default="" ma:fieldId="{64a1e2a4-0b34-456e-9add-911147b40ad1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056e0b0efe74b508e8d5236e124c959" ma:index="14" nillable="true" ma:taxonomy="true" ma:internalName="a056e0b0efe74b508e8d5236e124c959" ma:taxonomyFieldName="eAMS_x002d_luokittelu" ma:displayName="eAMS-luokittelu" ma:default="" ma:fieldId="{a056e0b0-efe7-4b50-8e8d-5236e124c959}" ma:sspId="231b66ac-0f11-4c77-84fe-3ec3008ecce5" ma:termSetId="33ee0c3d-ca4e-4261-baad-1c85f97a512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2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3ff264-fdad-48a6-a5c8-a1928569aa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Kuvien tunnisteet" ma:readOnly="false" ma:fieldId="{5cf76f15-5ced-4ddc-b409-7134ff3c332f}" ma:taxonomyMulti="true" ma:sspId="231b66ac-0f11-4c77-84fe-3ec3008ecc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4a1e2a40b34456e9add911147b40ad1 xmlns="c959142c-c4d6-4fa8-b255-03760b86aafe">
      <Terms xmlns="http://schemas.microsoft.com/office/infopath/2007/PartnerControls"/>
    </m4a1e2a40b34456e9add911147b40ad1>
    <me0d8dbffbb247a5a220dc999818231a xmlns="c959142c-c4d6-4fa8-b255-03760b86aafe">
      <Terms xmlns="http://schemas.microsoft.com/office/infopath/2007/PartnerControls"/>
    </me0d8dbffbb247a5a220dc999818231a>
    <a056e0b0efe74b508e8d5236e124c959 xmlns="c959142c-c4d6-4fa8-b255-03760b86aafe">
      <Terms xmlns="http://schemas.microsoft.com/office/infopath/2007/PartnerControls"/>
    </a056e0b0efe74b508e8d5236e124c959>
    <TaxCatchAll xmlns="c959142c-c4d6-4fa8-b255-03760b86aafe" xsi:nil="true"/>
    <lcf76f155ced4ddcb4097134ff3c332f xmlns="023ff264-fdad-48a6-a5c8-a1928569aa7f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10B5FD-F25C-4BDD-A8B4-D040D1E1D5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59142c-c4d6-4fa8-b255-03760b86aafe"/>
    <ds:schemaRef ds:uri="023ff264-fdad-48a6-a5c8-a1928569aa7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A0B673F-D32C-411D-852B-ADCD3519996C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023ff264-fdad-48a6-a5c8-a1928569aa7f"/>
    <ds:schemaRef ds:uri="c959142c-c4d6-4fa8-b255-03760b86aaf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3E65D8F-DBDD-4D6A-B184-2964B6426C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Martat blanko esityspohja Power Point 2021 ohje</Template>
  <TotalTime>8026</TotalTime>
  <Words>326</Words>
  <Application>Microsoft Office PowerPoint</Application>
  <PresentationFormat>Laajakuva</PresentationFormat>
  <Paragraphs>44</Paragraphs>
  <Slides>8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2" baseType="lpstr">
      <vt:lpstr>Arial</vt:lpstr>
      <vt:lpstr>brandon-grotesque</vt:lpstr>
      <vt:lpstr>Calibri</vt:lpstr>
      <vt:lpstr>Martat 2021 blanko esityspohja (testaukseen - Päivitetty 1.1.)</vt:lpstr>
      <vt:lpstr>Marttarekisterin käyttöohje: Toimintaryhmät</vt:lpstr>
      <vt:lpstr>Toimintaryhmät</vt:lpstr>
      <vt:lpstr>Toimintaryhmän jäsenluettelo</vt:lpstr>
      <vt:lpstr>PowerPoint-esitys</vt:lpstr>
      <vt:lpstr>Tietyn toimintaryhmän jäsentietojen suodattaminen </vt:lpstr>
      <vt:lpstr>PowerPoint-esitys</vt:lpstr>
      <vt:lpstr>Toimintaryhmien jäsenet</vt:lpstr>
      <vt:lpstr>Toimintaryhmä -sivu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Esityksen nimi</dc:title>
  <dc:creator>Joonas Jylhä</dc:creator>
  <cp:lastModifiedBy>Anna-Maija Palosuo</cp:lastModifiedBy>
  <cp:revision>11</cp:revision>
  <dcterms:created xsi:type="dcterms:W3CDTF">2020-10-26T05:34:20Z</dcterms:created>
  <dcterms:modified xsi:type="dcterms:W3CDTF">2023-02-20T12:10:35Z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0x010100CC1FE593C35F0F4181B4A21DF6A2B00B</vt:lpwstr>
  </property>
  <property fmtid="{D5CDD505-2E9C-101B-9397-08002B2CF9AE}" pid="3" name="eAMS-alaluokittelu">
    <vt:lpwstr/>
  </property>
  <property fmtid="{D5CDD505-2E9C-101B-9397-08002B2CF9AE}" pid="4" name="Asiakirjatyyppi">
    <vt:lpwstr/>
  </property>
  <property fmtid="{D5CDD505-2E9C-101B-9397-08002B2CF9AE}" pid="5" name="eAMS-luokittelu">
    <vt:lpwstr/>
  </property>
  <property fmtid="{D5CDD505-2E9C-101B-9397-08002B2CF9AE}" pid="6" name="MediaServiceImageTags">
    <vt:lpwstr/>
  </property>
</Properties>
</file>