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1888" r:id="rId6"/>
    <p:sldId id="1883" r:id="rId7"/>
    <p:sldId id="278" r:id="rId8"/>
    <p:sldId id="1890" r:id="rId9"/>
    <p:sldId id="1891" r:id="rId10"/>
    <p:sldId id="1869" r:id="rId11"/>
    <p:sldId id="1874" r:id="rId12"/>
    <p:sldId id="1864" r:id="rId13"/>
    <p:sldId id="1892" r:id="rId14"/>
    <p:sldId id="920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F0011-E9A8-43A8-917F-9C631AF750B9}" v="11" dt="2023-04-19T19:40:26.6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5" autoAdjust="0"/>
    <p:restoredTop sz="94660"/>
  </p:normalViewPr>
  <p:slideViewPr>
    <p:cSldViewPr snapToGrid="0">
      <p:cViewPr varScale="1">
        <p:scale>
          <a:sx n="37" d="100"/>
          <a:sy n="37" d="100"/>
        </p:scale>
        <p:origin x="10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955400" cy="2586289"/>
          </a:xfrm>
        </p:spPr>
        <p:txBody>
          <a:bodyPr>
            <a:normAutofit/>
          </a:bodyPr>
          <a:lstStyle/>
          <a:p>
            <a:r>
              <a:rPr lang="fi-FI" dirty="0"/>
              <a:t>Taidot ovat tarpeen – Varautuminen Martoissa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5" y="3428999"/>
            <a:ext cx="4226403" cy="2995865"/>
          </a:xfrm>
        </p:spPr>
        <p:txBody>
          <a:bodyPr>
            <a:normAutofit/>
          </a:bodyPr>
          <a:lstStyle/>
          <a:p>
            <a:r>
              <a:rPr lang="fi-FI" dirty="0"/>
              <a:t>Vuosikokousseminaari</a:t>
            </a:r>
          </a:p>
          <a:p>
            <a:r>
              <a:rPr lang="fi-FI" dirty="0"/>
              <a:t>21.4.2023</a:t>
            </a:r>
          </a:p>
          <a:p>
            <a:r>
              <a:rPr lang="fi-FI" dirty="0"/>
              <a:t>Emmi Tuovinen</a:t>
            </a:r>
            <a:br>
              <a:rPr lang="fi-FI" dirty="0"/>
            </a:br>
            <a:br>
              <a:rPr lang="fi-FI" dirty="0"/>
            </a:br>
            <a:endParaRPr lang="fi-FI" dirty="0"/>
          </a:p>
          <a:p>
            <a:endParaRPr lang="fi-FI" dirty="0"/>
          </a:p>
          <a:p>
            <a:endParaRPr lang="fi-FI" b="0" dirty="0"/>
          </a:p>
        </p:txBody>
      </p:sp>
      <p:pic>
        <p:nvPicPr>
          <p:cNvPr id="14" name="Kuvan paikkamerkki 13" descr="Kuva, joka sisältää kohteen taivas, henkilö, piha-&#10;&#10;Kuvaus luotu automaattisesti">
            <a:extLst>
              <a:ext uri="{FF2B5EF4-FFF2-40B4-BE49-F238E27FC236}">
                <a16:creationId xmlns:a16="http://schemas.microsoft.com/office/drawing/2014/main" id="{3B7AA7C1-6E60-FAFD-917F-748DE14EE7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b="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8377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7D0169-FDD6-55BD-AF3D-03B7D8E2D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Käsi ylös!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C218E2-B5B0-9CB6-35DB-869529F88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Kuka on oppinut tämän seminaarin aikana jotain uuttaa?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250E1DEE-95BD-B930-8EA9-B03CD69F82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4745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ryhmä, lapsi, henkilöt&#10;&#10;Kuvaus luotu automaattisesti">
            <a:extLst>
              <a:ext uri="{FF2B5EF4-FFF2-40B4-BE49-F238E27FC236}">
                <a16:creationId xmlns:a16="http://schemas.microsoft.com/office/drawing/2014/main" id="{827F7497-0135-44B4-B7FD-20BB49D13D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1"/>
          <a:stretch/>
        </p:blipFill>
        <p:spPr>
          <a:xfrm>
            <a:off x="0" y="9524"/>
            <a:ext cx="12192000" cy="685800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2B553B-4AE4-44D8-92E6-330BDE4E1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2127249"/>
            <a:ext cx="7229476" cy="1406526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Keskustelua kahvitauolle:</a:t>
            </a:r>
          </a:p>
          <a:p>
            <a:pPr lvl="1"/>
            <a:r>
              <a:rPr lang="fi-FI" dirty="0"/>
              <a:t>Minkä uuden taidon olet oppinut? </a:t>
            </a:r>
          </a:p>
          <a:p>
            <a:pPr lvl="1"/>
            <a:r>
              <a:rPr lang="fi-FI" dirty="0"/>
              <a:t>Minkä taidon haluaisit oppia?</a:t>
            </a:r>
          </a:p>
          <a:p>
            <a:pPr lvl="1"/>
            <a:r>
              <a:rPr lang="fi-FI" dirty="0"/>
              <a:t>Mitä taitoja olet ehkä opettanut?</a:t>
            </a:r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89EBB47B-FC4C-4822-8E78-82BA79803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365125"/>
            <a:ext cx="9096375" cy="1406525"/>
          </a:xfrm>
        </p:spPr>
        <p:txBody>
          <a:bodyPr>
            <a:normAutofit/>
          </a:bodyPr>
          <a:lstStyle/>
          <a:p>
            <a:r>
              <a:rPr lang="fi-FI" dirty="0"/>
              <a:t>Tärkein varautumistaito on </a:t>
            </a:r>
            <a:br>
              <a:rPr lang="fi-FI" dirty="0"/>
            </a:br>
            <a:r>
              <a:rPr lang="fi-FI" dirty="0"/>
              <a:t>kyky oppia uutta</a:t>
            </a:r>
          </a:p>
        </p:txBody>
      </p:sp>
    </p:spTree>
    <p:extLst>
      <p:ext uri="{BB962C8B-B14F-4D97-AF65-F5344CB8AC3E}">
        <p14:creationId xmlns:p14="http://schemas.microsoft.com/office/powerpoint/2010/main" val="345390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4825E4-4352-DD6F-6110-BBC3E278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1174750"/>
            <a:ext cx="6605337" cy="1860717"/>
          </a:xfrm>
        </p:spPr>
        <p:txBody>
          <a:bodyPr/>
          <a:lstStyle/>
          <a:p>
            <a:r>
              <a:rPr lang="fi-FI" dirty="0"/>
              <a:t>Kestävä arki on varautumista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E5408A-0796-A8A7-35D7-FE5679538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3310188"/>
            <a:ext cx="6368215" cy="2681037"/>
          </a:xfrm>
        </p:spPr>
        <p:txBody>
          <a:bodyPr>
            <a:normAutofit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Hyvä arki mahdollistaa kotitalouksien omatoimisen varautumisen. </a:t>
            </a:r>
          </a:p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Kestävä elämäntapa ennaltaehkäisee tulevaisuuden kriisitilanteita, esim. ilmastonmuutoksen aiheuttamat poikkeustilanteet.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BBEBAB9-B708-A8BA-7F0D-87069F20B5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Kuvan paikkamerkki 5" descr="Kuva, joka sisältää kohteen ruoka, haarukka, jälkiruoka&#10;&#10;Kuvaus luotu automaattisesti">
            <a:extLst>
              <a:ext uri="{FF2B5EF4-FFF2-40B4-BE49-F238E27FC236}">
                <a16:creationId xmlns:a16="http://schemas.microsoft.com/office/drawing/2014/main" id="{CEE2985D-59E8-192F-E695-DB7EEFE87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046"/>
          <a:stretch/>
        </p:blipFill>
        <p:spPr>
          <a:xfrm>
            <a:off x="7519988" y="1"/>
            <a:ext cx="467201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15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9319AF-58C7-02B2-E42F-E15CE9FF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Ilmastonmuutokseen varautuminen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ACCC97-EA74-BE0B-9583-41CF0D206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Ilmastonmuutokseen varautuminen ja sen ennaltaehkäisy on välttämätöntä.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Kestävän arjen teot ovat myös mitä suuremmissa määrin ilmastonmuutoksen ennaltaehkäisyä sekä siihen varautumista.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Ilmastonmuutoksen vaikutuksiin on sitä helpompi varautua, mitä tehokkaammin onnistumme hillitsemään lämpötilan nousua ja siten ehkäisemään vakavimpia seurauksia.</a:t>
            </a:r>
          </a:p>
        </p:txBody>
      </p:sp>
      <p:pic>
        <p:nvPicPr>
          <p:cNvPr id="8" name="Kuvan paikkamerkki 7" descr="Kuva, joka sisältää kohteen henkilö, seinä, keltainen, poseeraaminen&#10;&#10;Kuvaus luotu automaattisesti">
            <a:extLst>
              <a:ext uri="{FF2B5EF4-FFF2-40B4-BE49-F238E27FC236}">
                <a16:creationId xmlns:a16="http://schemas.microsoft.com/office/drawing/2014/main" id="{B4F878E5-BEF1-2500-833B-31716ED631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498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72405A-E2E3-40F1-ADC9-970B9CBC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Taidoilla pärjää ja sopeutuu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1494742-C32D-E93C-C0E1-36F1649BE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Taidot mahdollistavat sopeutumisen uusiin ja poikkeaviin tilanteisiin</a:t>
            </a:r>
          </a:p>
          <a:p>
            <a:r>
              <a:rPr lang="fi-FI" dirty="0"/>
              <a:t>Erilaiset taidot mahdollistavat varautumisen</a:t>
            </a:r>
          </a:p>
        </p:txBody>
      </p:sp>
      <p:pic>
        <p:nvPicPr>
          <p:cNvPr id="6" name="Kuvan paikkamerkki 5" descr="Kuva, joka sisältää kohteen lautanen, ruoka, sisä, aamiainen&#10;&#10;Kuvaus luotu automaattisesti">
            <a:extLst>
              <a:ext uri="{FF2B5EF4-FFF2-40B4-BE49-F238E27FC236}">
                <a16:creationId xmlns:a16="http://schemas.microsoft.com/office/drawing/2014/main" id="{371FF8A0-FB33-48A9-881F-B4F980738B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7" r="20347"/>
          <a:stretch/>
        </p:blipFill>
        <p:spPr/>
      </p:pic>
      <p:pic>
        <p:nvPicPr>
          <p:cNvPr id="4" name="Kuvan paikkamerkki 5" descr="Kuva, joka sisältää kohteen henkilö, puu, ulko, sininen">
            <a:extLst>
              <a:ext uri="{FF2B5EF4-FFF2-40B4-BE49-F238E27FC236}">
                <a16:creationId xmlns:a16="http://schemas.microsoft.com/office/drawing/2014/main" id="{9AD24A2D-AC8C-7F09-E0F7-57F6EBC72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>
          <a:xfrm>
            <a:off x="6096000" y="1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3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6BEBAE81-78AC-9B2A-A7B8-44832B0DD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-37147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9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7D0169-FDD6-55BD-AF3D-03B7D8E2D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Käsi ylös!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C218E2-B5B0-9CB6-35DB-869529F88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Kuka haluaisi oppia uuden </a:t>
            </a:r>
            <a:r>
              <a:rPr lang="fi-FI" dirty="0" err="1"/>
              <a:t>marttataidon</a:t>
            </a:r>
            <a:r>
              <a:rPr lang="fi-FI" dirty="0"/>
              <a:t>?</a:t>
            </a:r>
          </a:p>
          <a:p>
            <a:r>
              <a:rPr lang="fi-FI" dirty="0"/>
              <a:t>Kuka haluaisi opettaa uuden taidon?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250E1DEE-95BD-B930-8EA9-B03CD69F82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487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D4F19F-6944-47C1-85AD-43FD1A0E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1370013"/>
            <a:ext cx="6605337" cy="1320800"/>
          </a:xfrm>
        </p:spPr>
        <p:txBody>
          <a:bodyPr>
            <a:noAutofit/>
          </a:bodyPr>
          <a:lstStyle/>
          <a:p>
            <a:r>
              <a:rPr lang="fi-FI" dirty="0"/>
              <a:t>Martat opettavat taitoja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D6EEC8-5156-4752-A78D-D0BD27ACA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2" y="2820988"/>
            <a:ext cx="6605335" cy="44910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Erilaisissa neuvontatilaisuuksissa ruokakursseista </a:t>
            </a:r>
            <a:r>
              <a:rPr lang="fi-FI" dirty="0" err="1"/>
              <a:t>instaliveihin</a:t>
            </a:r>
            <a:endParaRPr lang="fi-FI" dirty="0"/>
          </a:p>
          <a:p>
            <a:pPr lvl="1"/>
            <a:r>
              <a:rPr lang="fi-FI" dirty="0"/>
              <a:t>Kotitalousasiantuntijamme ovat taidon opettamisen taitureita</a:t>
            </a:r>
          </a:p>
          <a:p>
            <a:r>
              <a:rPr lang="fi-FI" dirty="0"/>
              <a:t>Uuden taidon oppiminen tuo iloa arkeen, onnistumisenkokemuksia ja lisää </a:t>
            </a:r>
            <a:r>
              <a:rPr lang="fi-FI" dirty="0" err="1"/>
              <a:t>resilienssiä</a:t>
            </a:r>
            <a:r>
              <a:rPr lang="fi-FI" dirty="0"/>
              <a:t> sitä kautta monella tapaa</a:t>
            </a:r>
          </a:p>
          <a:p>
            <a:r>
              <a:rPr lang="fi-FI" dirty="0"/>
              <a:t>Uusia taitoja opitaan myös </a:t>
            </a:r>
            <a:r>
              <a:rPr lang="fi-FI" dirty="0" err="1"/>
              <a:t>marttatoiminnassa</a:t>
            </a:r>
            <a:r>
              <a:rPr lang="fi-FI" dirty="0"/>
              <a:t> vapaaehtoisina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6" name="Kuvan paikkamerkki 5" descr="Kuva, joka sisältää kohteen pöytä, henkilö, kuppi, ateria&#10;&#10;Kuvaus luotu automaattisesti">
            <a:extLst>
              <a:ext uri="{FF2B5EF4-FFF2-40B4-BE49-F238E27FC236}">
                <a16:creationId xmlns:a16="http://schemas.microsoft.com/office/drawing/2014/main" id="{7D001CA8-9731-6AD5-35B3-96BD2E9269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" b="11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319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625955-F5B9-4390-8344-A1E43DCB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71" y="1431926"/>
            <a:ext cx="6605337" cy="901700"/>
          </a:xfrm>
        </p:spPr>
        <p:txBody>
          <a:bodyPr>
            <a:noAutofit/>
          </a:bodyPr>
          <a:lstStyle/>
          <a:p>
            <a:r>
              <a:rPr lang="fi-FI" sz="4000" dirty="0"/>
              <a:t>Taitojen oppiminen kuuluu kaikille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F5BC3C9-3713-41CE-AD5B-7FBE90980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71" y="2457450"/>
            <a:ext cx="6605337" cy="330517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lmastonmuutoksen, pandemian ja energiakriisin kaltaiset poikkeustilanteet kuormittavat tyypillisesti eniten heitä, jotka ovat muutenkin heikommassa asemassa ja joiden mahdollisuudet varautumiseen ovat heikommat. </a:t>
            </a:r>
          </a:p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Edistämme yhdenvertaisuutta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Arjen taitojen opettaminen osana kohdennettua neuvontaa</a:t>
            </a:r>
          </a:p>
          <a:p>
            <a:pPr lvl="1"/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Erityistä tukea tarvitsevat pikkulapsiperheet, vangit, mielenterveyskuntoutujat, kotoutujat jne.</a:t>
            </a:r>
          </a:p>
          <a:p>
            <a:pPr marL="457200" lvl="1" indent="0">
              <a:buNone/>
            </a:pPr>
            <a:endParaRPr lang="fi-FI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n paikkamerkki 5" descr="Kuva, joka sisältää kohteen henkilö, pitäminen, mies, käyttäminen&#10;&#10;Kuvaus luotu automaattisesti">
            <a:extLst>
              <a:ext uri="{FF2B5EF4-FFF2-40B4-BE49-F238E27FC236}">
                <a16:creationId xmlns:a16="http://schemas.microsoft.com/office/drawing/2014/main" id="{A1D531DA-0F95-0406-150A-318AACF1AB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2" r="3662"/>
          <a:stretch/>
        </p:blipFill>
        <p:spPr>
          <a:xfrm>
            <a:off x="7519988" y="0"/>
            <a:ext cx="4672012" cy="6858000"/>
          </a:xfrm>
        </p:spPr>
      </p:pic>
    </p:spTree>
    <p:extLst>
      <p:ext uri="{BB962C8B-B14F-4D97-AF65-F5344CB8AC3E}">
        <p14:creationId xmlns:p14="http://schemas.microsoft.com/office/powerpoint/2010/main" val="2225095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945678-07E1-4CF8-8177-3C8FCA5F7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Pidämme yllä toivoa ja toiveikkuutta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D78011-5B9C-4B92-B321-39A4C772E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Sekin on taito!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Varautumisesta puhuttaessa joudutaan tasapainottelemaan erilaisten uhkien ja toiveikkuuden välillä.</a:t>
            </a:r>
          </a:p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akennamme tulevaisuutta teoillamme. </a:t>
            </a:r>
          </a:p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Martat rakentavat hyvää ja kestävää tulevaisuutta ja opettavat taitoja, joita tulevaisuudessa tarvitaan. Ja taitoja, jotka mahdollistavat tulevaisuuden.</a:t>
            </a:r>
          </a:p>
          <a:p>
            <a:pPr lvl="0"/>
            <a:endParaRPr lang="fi-FI" sz="1600" dirty="0">
              <a:solidFill>
                <a:srgbClr val="FF0000"/>
              </a:solidFill>
            </a:endParaRPr>
          </a:p>
          <a:p>
            <a:endParaRPr lang="fi-FI" sz="1600" dirty="0"/>
          </a:p>
        </p:txBody>
      </p:sp>
      <p:pic>
        <p:nvPicPr>
          <p:cNvPr id="5" name="Kuvan paikkamerkki 5" descr="Kuva, joka sisältää kohteen henkilö, seisominen&#10;&#10;Kuvaus luotu automaattisesti">
            <a:extLst>
              <a:ext uri="{FF2B5EF4-FFF2-40B4-BE49-F238E27FC236}">
                <a16:creationId xmlns:a16="http://schemas.microsoft.com/office/drawing/2014/main" id="{89FD4C61-0EF4-8F08-71C9-95BF4499D5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046"/>
          <a:stretch>
            <a:fillRect/>
          </a:stretch>
        </p:blipFill>
        <p:spPr>
          <a:xfrm>
            <a:off x="7519988" y="0"/>
            <a:ext cx="4672012" cy="6858000"/>
          </a:xfrm>
        </p:spPr>
      </p:pic>
    </p:spTree>
    <p:extLst>
      <p:ext uri="{BB962C8B-B14F-4D97-AF65-F5344CB8AC3E}">
        <p14:creationId xmlns:p14="http://schemas.microsoft.com/office/powerpoint/2010/main" val="3164750870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75BAD8AAFE4C5428E8995CE4EF41D92" ma:contentTypeVersion="24" ma:contentTypeDescription="Luo uusi asiakirja." ma:contentTypeScope="" ma:versionID="b4f0b547b26992879dbe768a6df183af">
  <xsd:schema xmlns:xsd="http://www.w3.org/2001/XMLSchema" xmlns:xs="http://www.w3.org/2001/XMLSchema" xmlns:p="http://schemas.microsoft.com/office/2006/metadata/properties" xmlns:ns2="c959142c-c4d6-4fa8-b255-03760b86aafe" xmlns:ns3="42ebce11-034e-48d6-8888-e7f3ae53e07d" targetNamespace="http://schemas.microsoft.com/office/2006/metadata/properties" ma:root="true" ma:fieldsID="6d7ec44a355d7004ada2ed1a11cf0367" ns2:_="" ns3:_="">
    <xsd:import namespace="c959142c-c4d6-4fa8-b255-03760b86aafe"/>
    <xsd:import namespace="42ebce11-034e-48d6-8888-e7f3ae53e07d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Hanke" minOccurs="0"/>
                <xsd:element ref="ns3:Ryhmittel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bce11-034e-48d6-8888-e7f3ae53e07d" elementFormDefault="qualified">
    <xsd:import namespace="http://schemas.microsoft.com/office/2006/documentManagement/types"/>
    <xsd:import namespace="http://schemas.microsoft.com/office/infopath/2007/PartnerControls"/>
    <xsd:element name="Hanke" ma:index="15" nillable="true" ma:displayName="Hanke" ma:format="Dropdown" ma:indexed="true" ma:internalName="Hanke">
      <xsd:simpleType>
        <xsd:restriction base="dms:Text">
          <xsd:maxLength value="255"/>
        </xsd:restriction>
      </xsd:simpleType>
    </xsd:element>
    <xsd:element name="Ryhmittely" ma:index="16" nillable="true" ma:displayName="Ryhmittely" ma:internalName="Ryhmittely">
      <xsd:simpleType>
        <xsd:restriction base="dms:Text">
          <xsd:maxLength value="255"/>
        </xsd:restriction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Hanke xmlns="42ebce11-034e-48d6-8888-e7f3ae53e07d" xsi:nil="true"/>
    <Ryhmittely xmlns="42ebce11-034e-48d6-8888-e7f3ae53e07d" xsi:nil="true"/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42ebce11-034e-48d6-8888-e7f3ae53e07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577AD5-538C-46ED-9295-E1A1B129D7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42ebce11-034e-48d6-8888-e7f3ae53e0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52D619-7A5C-4009-8011-1D238E4083E0}">
  <ds:schemaRefs>
    <ds:schemaRef ds:uri="http://schemas.openxmlformats.org/package/2006/metadata/core-properties"/>
    <ds:schemaRef ds:uri="http://purl.org/dc/elements/1.1/"/>
    <ds:schemaRef ds:uri="42ebce11-034e-48d6-8888-e7f3ae53e07d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c959142c-c4d6-4fa8-b255-03760b86aafe"/>
  </ds:schemaRefs>
</ds:datastoreItem>
</file>

<file path=customXml/itemProps3.xml><?xml version="1.0" encoding="utf-8"?>
<ds:datastoreItem xmlns:ds="http://schemas.openxmlformats.org/officeDocument/2006/customXml" ds:itemID="{357FE668-3C03-4E52-B33D-2582485D6E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27947</TotalTime>
  <Words>272</Words>
  <Application>Microsoft Office PowerPoint</Application>
  <PresentationFormat>Laajakuva</PresentationFormat>
  <Paragraphs>39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4" baseType="lpstr">
      <vt:lpstr>Arial</vt:lpstr>
      <vt:lpstr>Calibri</vt:lpstr>
      <vt:lpstr>Martat 2021 blanko esityspohja (testaukseen - Päivitetty 1.1.)</vt:lpstr>
      <vt:lpstr>Taidot ovat tarpeen – Varautuminen Martoissa</vt:lpstr>
      <vt:lpstr>Kestävä arki on varautumista</vt:lpstr>
      <vt:lpstr>Ilmastonmuutokseen varautuminen</vt:lpstr>
      <vt:lpstr>Taidoilla pärjää ja sopeutuu</vt:lpstr>
      <vt:lpstr>PowerPoint-esitys</vt:lpstr>
      <vt:lpstr>Käsi ylös!</vt:lpstr>
      <vt:lpstr>Martat opettavat taitoja</vt:lpstr>
      <vt:lpstr>Taitojen oppiminen kuuluu kaikille</vt:lpstr>
      <vt:lpstr>Pidämme yllä toivoa ja toiveikkuutta</vt:lpstr>
      <vt:lpstr>Käsi ylös!</vt:lpstr>
      <vt:lpstr>Tärkein varautumistaito on  kyky oppia uutta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Irmeli Ylitalo</cp:lastModifiedBy>
  <cp:revision>28</cp:revision>
  <dcterms:created xsi:type="dcterms:W3CDTF">2020-10-26T05:34:20Z</dcterms:created>
  <dcterms:modified xsi:type="dcterms:W3CDTF">2023-04-20T07:00:21Z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0x010100B75BAD8AAFE4C5428E8995CE4EF41D92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