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4" d="100"/>
          <a:sy n="44" d="100"/>
        </p:scale>
        <p:origin x="1032" y="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2f289eb6a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2f289eb6a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30e91c6e5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30e91c6e5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2f289eb6a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2f289eb6a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2f289eb6a3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2f289eb6a3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2f289eb6a3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2f289eb6a3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2f289eb6a3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2f289eb6a3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2f289eb6a3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2f289eb6a3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2f289eb6a3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2f289eb6a3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65" y="0"/>
            <a:ext cx="910867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3" y="0"/>
            <a:ext cx="914191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970"/>
            <a:ext cx="9144001" cy="5129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68"/>
            <a:ext cx="9144001" cy="51405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0" y="0"/>
            <a:ext cx="913982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8075" y="0"/>
            <a:ext cx="91810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801"/>
            <a:ext cx="9144000" cy="5125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69" y="0"/>
            <a:ext cx="912526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6" name="Google Shape;1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801"/>
            <a:ext cx="9144000" cy="51258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3" name="Google Shape;11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68"/>
            <a:ext cx="9144001" cy="51405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Näytössä katseltava esitys (16:9)</PresentationFormat>
  <Paragraphs>0</Paragraphs>
  <Slides>9</Slides>
  <Notes>9</Notes>
  <HiddenSlides>0</HiddenSlides>
  <MMClips>0</MMClips>
  <ScaleCrop>false</ScaleCrop>
  <HeadingPairs>
    <vt:vector size="6" baseType="variant">
      <vt:variant>
        <vt:lpstr>Käytetyt fontit</vt:lpstr>
      </vt:variant>
      <vt:variant>
        <vt:i4>1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9</vt:i4>
      </vt:variant>
    </vt:vector>
  </HeadingPairs>
  <TitlesOfParts>
    <vt:vector size="11" baseType="lpstr">
      <vt:lpstr>Arial</vt:lpstr>
      <vt:lpstr>Simple Light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Irmeli Ylitalo</dc:creator>
  <cp:lastModifiedBy>Irmeli Ylitalo</cp:lastModifiedBy>
  <cp:revision>1</cp:revision>
  <dcterms:modified xsi:type="dcterms:W3CDTF">2023-04-19T10:38:32Z</dcterms:modified>
</cp:coreProperties>
</file>