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sldIdLst>
    <p:sldId id="970" r:id="rId5"/>
    <p:sldId id="1625" r:id="rId6"/>
    <p:sldId id="1031" r:id="rId7"/>
    <p:sldId id="1032" r:id="rId8"/>
    <p:sldId id="1045" r:id="rId9"/>
    <p:sldId id="993" r:id="rId10"/>
    <p:sldId id="1049" r:id="rId11"/>
    <p:sldId id="1029" r:id="rId12"/>
    <p:sldId id="1053" r:id="rId13"/>
    <p:sldId id="997" r:id="rId14"/>
    <p:sldId id="998" r:id="rId15"/>
    <p:sldId id="1033" r:id="rId16"/>
    <p:sldId id="1028" r:id="rId17"/>
    <p:sldId id="1044" r:id="rId18"/>
    <p:sldId id="1046" r:id="rId19"/>
    <p:sldId id="1631" r:id="rId20"/>
    <p:sldId id="1048" r:id="rId21"/>
    <p:sldId id="1056" r:id="rId22"/>
    <p:sldId id="95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E5EFD-4CF6-4C55-B94C-96CD764C0620}" v="23" dt="2023-06-19T13:50:33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a Salovaara" userId="2f16d081-ec9c-4fe7-bd0a-d37508097a0a" providerId="ADAL" clId="{801E5EFD-4CF6-4C55-B94C-96CD764C0620}"/>
    <pc:docChg chg="undo custSel addSld delSld modSld sldOrd delMainMaster">
      <pc:chgData name="Reija Salovaara" userId="2f16d081-ec9c-4fe7-bd0a-d37508097a0a" providerId="ADAL" clId="{801E5EFD-4CF6-4C55-B94C-96CD764C0620}" dt="2023-06-19T13:49:58.965" v="781" actId="20577"/>
      <pc:docMkLst>
        <pc:docMk/>
      </pc:docMkLst>
      <pc:sldChg chg="del ord">
        <pc:chgData name="Reija Salovaara" userId="2f16d081-ec9c-4fe7-bd0a-d37508097a0a" providerId="ADAL" clId="{801E5EFD-4CF6-4C55-B94C-96CD764C0620}" dt="2023-06-09T13:33:23.971" v="698" actId="47"/>
        <pc:sldMkLst>
          <pc:docMk/>
          <pc:sldMk cId="1961893401" sldId="265"/>
        </pc:sldMkLst>
      </pc:sldChg>
      <pc:sldChg chg="addSp modSp mod">
        <pc:chgData name="Reija Salovaara" userId="2f16d081-ec9c-4fe7-bd0a-d37508097a0a" providerId="ADAL" clId="{801E5EFD-4CF6-4C55-B94C-96CD764C0620}" dt="2023-06-19T13:43:18.411" v="709" actId="20577"/>
        <pc:sldMkLst>
          <pc:docMk/>
          <pc:sldMk cId="1808706684" sldId="970"/>
        </pc:sldMkLst>
        <pc:spChg chg="add mod">
          <ac:chgData name="Reija Salovaara" userId="2f16d081-ec9c-4fe7-bd0a-d37508097a0a" providerId="ADAL" clId="{801E5EFD-4CF6-4C55-B94C-96CD764C0620}" dt="2023-06-19T13:43:18.411" v="709" actId="20577"/>
          <ac:spMkLst>
            <pc:docMk/>
            <pc:sldMk cId="1808706684" sldId="970"/>
            <ac:spMk id="2" creationId="{E06D7852-1916-210E-2FE3-358624D00FC2}"/>
          </ac:spMkLst>
        </pc:spChg>
      </pc:sldChg>
      <pc:sldChg chg="modSp del mod">
        <pc:chgData name="Reija Salovaara" userId="2f16d081-ec9c-4fe7-bd0a-d37508097a0a" providerId="ADAL" clId="{801E5EFD-4CF6-4C55-B94C-96CD764C0620}" dt="2023-06-16T10:57:50.204" v="707" actId="47"/>
        <pc:sldMkLst>
          <pc:docMk/>
          <pc:sldMk cId="3226879040" sldId="992"/>
        </pc:sldMkLst>
        <pc:spChg chg="mod">
          <ac:chgData name="Reija Salovaara" userId="2f16d081-ec9c-4fe7-bd0a-d37508097a0a" providerId="ADAL" clId="{801E5EFD-4CF6-4C55-B94C-96CD764C0620}" dt="2023-06-09T13:08:53.711" v="590" actId="20577"/>
          <ac:spMkLst>
            <pc:docMk/>
            <pc:sldMk cId="3226879040" sldId="992"/>
            <ac:spMk id="3" creationId="{1451E54C-4671-FE9B-20CE-7281E28FBC49}"/>
          </ac:spMkLst>
        </pc:spChg>
      </pc:sldChg>
      <pc:sldChg chg="modSp mod">
        <pc:chgData name="Reija Salovaara" userId="2f16d081-ec9c-4fe7-bd0a-d37508097a0a" providerId="ADAL" clId="{801E5EFD-4CF6-4C55-B94C-96CD764C0620}" dt="2023-06-19T13:45:18.986" v="765" actId="20577"/>
        <pc:sldMkLst>
          <pc:docMk/>
          <pc:sldMk cId="3605352983" sldId="993"/>
        </pc:sldMkLst>
        <pc:spChg chg="mod">
          <ac:chgData name="Reija Salovaara" userId="2f16d081-ec9c-4fe7-bd0a-d37508097a0a" providerId="ADAL" clId="{801E5EFD-4CF6-4C55-B94C-96CD764C0620}" dt="2023-06-09T12:58:32.174" v="167" actId="1076"/>
          <ac:spMkLst>
            <pc:docMk/>
            <pc:sldMk cId="3605352983" sldId="993"/>
            <ac:spMk id="2" creationId="{EE408222-A9E9-DEF6-20BF-62BABADBB947}"/>
          </ac:spMkLst>
        </pc:spChg>
        <pc:spChg chg="mod">
          <ac:chgData name="Reija Salovaara" userId="2f16d081-ec9c-4fe7-bd0a-d37508097a0a" providerId="ADAL" clId="{801E5EFD-4CF6-4C55-B94C-96CD764C0620}" dt="2023-06-19T13:45:18.986" v="765" actId="20577"/>
          <ac:spMkLst>
            <pc:docMk/>
            <pc:sldMk cId="3605352983" sldId="993"/>
            <ac:spMk id="3" creationId="{A9F1A1D0-2520-F34A-FB7C-BC8E78ADEDFF}"/>
          </ac:spMkLst>
        </pc:spChg>
      </pc:sldChg>
      <pc:sldChg chg="modSp mod">
        <pc:chgData name="Reija Salovaara" userId="2f16d081-ec9c-4fe7-bd0a-d37508097a0a" providerId="ADAL" clId="{801E5EFD-4CF6-4C55-B94C-96CD764C0620}" dt="2023-06-09T13:01:07.981" v="299" actId="20577"/>
        <pc:sldMkLst>
          <pc:docMk/>
          <pc:sldMk cId="764734256" sldId="998"/>
        </pc:sldMkLst>
        <pc:spChg chg="mod">
          <ac:chgData name="Reija Salovaara" userId="2f16d081-ec9c-4fe7-bd0a-d37508097a0a" providerId="ADAL" clId="{801E5EFD-4CF6-4C55-B94C-96CD764C0620}" dt="2023-06-09T13:01:07.981" v="299" actId="20577"/>
          <ac:spMkLst>
            <pc:docMk/>
            <pc:sldMk cId="764734256" sldId="998"/>
            <ac:spMk id="3" creationId="{800137AB-4C14-3EA7-291C-F0C6A300B100}"/>
          </ac:spMkLst>
        </pc:spChg>
      </pc:sldChg>
      <pc:sldChg chg="del">
        <pc:chgData name="Reija Salovaara" userId="2f16d081-ec9c-4fe7-bd0a-d37508097a0a" providerId="ADAL" clId="{801E5EFD-4CF6-4C55-B94C-96CD764C0620}" dt="2023-06-09T13:20:00.686" v="676" actId="47"/>
        <pc:sldMkLst>
          <pc:docMk/>
          <pc:sldMk cId="2373246041" sldId="999"/>
        </pc:sldMkLst>
      </pc:sldChg>
      <pc:sldChg chg="del">
        <pc:chgData name="Reija Salovaara" userId="2f16d081-ec9c-4fe7-bd0a-d37508097a0a" providerId="ADAL" clId="{801E5EFD-4CF6-4C55-B94C-96CD764C0620}" dt="2023-06-09T13:16:49.335" v="641" actId="47"/>
        <pc:sldMkLst>
          <pc:docMk/>
          <pc:sldMk cId="386668044" sldId="1022"/>
        </pc:sldMkLst>
      </pc:sldChg>
      <pc:sldChg chg="del">
        <pc:chgData name="Reija Salovaara" userId="2f16d081-ec9c-4fe7-bd0a-d37508097a0a" providerId="ADAL" clId="{801E5EFD-4CF6-4C55-B94C-96CD764C0620}" dt="2023-06-09T13:16:50.621" v="643" actId="47"/>
        <pc:sldMkLst>
          <pc:docMk/>
          <pc:sldMk cId="1629604938" sldId="1024"/>
        </pc:sldMkLst>
      </pc:sldChg>
      <pc:sldChg chg="del">
        <pc:chgData name="Reija Salovaara" userId="2f16d081-ec9c-4fe7-bd0a-d37508097a0a" providerId="ADAL" clId="{801E5EFD-4CF6-4C55-B94C-96CD764C0620}" dt="2023-06-09T13:17:14.514" v="649" actId="47"/>
        <pc:sldMkLst>
          <pc:docMk/>
          <pc:sldMk cId="1874496968" sldId="1025"/>
        </pc:sldMkLst>
      </pc:sldChg>
      <pc:sldChg chg="modSp add del mod">
        <pc:chgData name="Reija Salovaara" userId="2f16d081-ec9c-4fe7-bd0a-d37508097a0a" providerId="ADAL" clId="{801E5EFD-4CF6-4C55-B94C-96CD764C0620}" dt="2023-06-09T13:19:33.535" v="673" actId="47"/>
        <pc:sldMkLst>
          <pc:docMk/>
          <pc:sldMk cId="305618224" sldId="1026"/>
        </pc:sldMkLst>
        <pc:spChg chg="mod">
          <ac:chgData name="Reija Salovaara" userId="2f16d081-ec9c-4fe7-bd0a-d37508097a0a" providerId="ADAL" clId="{801E5EFD-4CF6-4C55-B94C-96CD764C0620}" dt="2023-06-09T13:17:31.565" v="655" actId="20577"/>
          <ac:spMkLst>
            <pc:docMk/>
            <pc:sldMk cId="305618224" sldId="1026"/>
            <ac:spMk id="3" creationId="{33C02751-A548-6419-09D6-28D69666351F}"/>
          </ac:spMkLst>
        </pc:spChg>
      </pc:sldChg>
      <pc:sldChg chg="del">
        <pc:chgData name="Reija Salovaara" userId="2f16d081-ec9c-4fe7-bd0a-d37508097a0a" providerId="ADAL" clId="{801E5EFD-4CF6-4C55-B94C-96CD764C0620}" dt="2023-06-09T12:56:29.900" v="142" actId="47"/>
        <pc:sldMkLst>
          <pc:docMk/>
          <pc:sldMk cId="521897856" sldId="1034"/>
        </pc:sldMkLst>
      </pc:sldChg>
      <pc:sldChg chg="del">
        <pc:chgData name="Reija Salovaara" userId="2f16d081-ec9c-4fe7-bd0a-d37508097a0a" providerId="ADAL" clId="{801E5EFD-4CF6-4C55-B94C-96CD764C0620}" dt="2023-06-09T13:16:47.315" v="639" actId="47"/>
        <pc:sldMkLst>
          <pc:docMk/>
          <pc:sldMk cId="3533036892" sldId="1035"/>
        </pc:sldMkLst>
      </pc:sldChg>
      <pc:sldChg chg="del">
        <pc:chgData name="Reija Salovaara" userId="2f16d081-ec9c-4fe7-bd0a-d37508097a0a" providerId="ADAL" clId="{801E5EFD-4CF6-4C55-B94C-96CD764C0620}" dt="2023-06-09T13:17:12.376" v="647" actId="47"/>
        <pc:sldMkLst>
          <pc:docMk/>
          <pc:sldMk cId="1019608440" sldId="1037"/>
        </pc:sldMkLst>
      </pc:sldChg>
      <pc:sldChg chg="del">
        <pc:chgData name="Reija Salovaara" userId="2f16d081-ec9c-4fe7-bd0a-d37508097a0a" providerId="ADAL" clId="{801E5EFD-4CF6-4C55-B94C-96CD764C0620}" dt="2023-06-09T13:17:15.363" v="650" actId="47"/>
        <pc:sldMkLst>
          <pc:docMk/>
          <pc:sldMk cId="1360078893" sldId="1038"/>
        </pc:sldMkLst>
      </pc:sldChg>
      <pc:sldChg chg="del">
        <pc:chgData name="Reija Salovaara" userId="2f16d081-ec9c-4fe7-bd0a-d37508097a0a" providerId="ADAL" clId="{801E5EFD-4CF6-4C55-B94C-96CD764C0620}" dt="2023-06-09T13:18:31.694" v="668" actId="47"/>
        <pc:sldMkLst>
          <pc:docMk/>
          <pc:sldMk cId="1032245716" sldId="1039"/>
        </pc:sldMkLst>
      </pc:sldChg>
      <pc:sldChg chg="del">
        <pc:chgData name="Reija Salovaara" userId="2f16d081-ec9c-4fe7-bd0a-d37508097a0a" providerId="ADAL" clId="{801E5EFD-4CF6-4C55-B94C-96CD764C0620}" dt="2023-06-09T13:16:48.448" v="640" actId="47"/>
        <pc:sldMkLst>
          <pc:docMk/>
          <pc:sldMk cId="195239731" sldId="1040"/>
        </pc:sldMkLst>
      </pc:sldChg>
      <pc:sldChg chg="del">
        <pc:chgData name="Reija Salovaara" userId="2f16d081-ec9c-4fe7-bd0a-d37508097a0a" providerId="ADAL" clId="{801E5EFD-4CF6-4C55-B94C-96CD764C0620}" dt="2023-06-09T13:16:51.442" v="644" actId="47"/>
        <pc:sldMkLst>
          <pc:docMk/>
          <pc:sldMk cId="1518377537" sldId="1041"/>
        </pc:sldMkLst>
      </pc:sldChg>
      <pc:sldChg chg="del">
        <pc:chgData name="Reija Salovaara" userId="2f16d081-ec9c-4fe7-bd0a-d37508097a0a" providerId="ADAL" clId="{801E5EFD-4CF6-4C55-B94C-96CD764C0620}" dt="2023-06-09T13:17:10.719" v="645" actId="47"/>
        <pc:sldMkLst>
          <pc:docMk/>
          <pc:sldMk cId="545575104" sldId="1042"/>
        </pc:sldMkLst>
      </pc:sldChg>
      <pc:sldChg chg="del">
        <pc:chgData name="Reija Salovaara" userId="2f16d081-ec9c-4fe7-bd0a-d37508097a0a" providerId="ADAL" clId="{801E5EFD-4CF6-4C55-B94C-96CD764C0620}" dt="2023-06-09T13:17:11.605" v="646" actId="47"/>
        <pc:sldMkLst>
          <pc:docMk/>
          <pc:sldMk cId="3584494748" sldId="1043"/>
        </pc:sldMkLst>
      </pc:sldChg>
      <pc:sldChg chg="addSp delSp modSp mod">
        <pc:chgData name="Reija Salovaara" userId="2f16d081-ec9c-4fe7-bd0a-d37508097a0a" providerId="ADAL" clId="{801E5EFD-4CF6-4C55-B94C-96CD764C0620}" dt="2023-06-09T13:22:02.513" v="682" actId="962"/>
        <pc:sldMkLst>
          <pc:docMk/>
          <pc:sldMk cId="4257357364" sldId="1044"/>
        </pc:sldMkLst>
        <pc:spChg chg="mod">
          <ac:chgData name="Reija Salovaara" userId="2f16d081-ec9c-4fe7-bd0a-d37508097a0a" providerId="ADAL" clId="{801E5EFD-4CF6-4C55-B94C-96CD764C0620}" dt="2023-06-09T13:20:17.740" v="678" actId="27636"/>
          <ac:spMkLst>
            <pc:docMk/>
            <pc:sldMk cId="4257357364" sldId="1044"/>
            <ac:spMk id="3" creationId="{1451E54C-4671-FE9B-20CE-7281E28FBC49}"/>
          </ac:spMkLst>
        </pc:spChg>
        <pc:spChg chg="add del mod">
          <ac:chgData name="Reija Salovaara" userId="2f16d081-ec9c-4fe7-bd0a-d37508097a0a" providerId="ADAL" clId="{801E5EFD-4CF6-4C55-B94C-96CD764C0620}" dt="2023-06-09T13:22:01.626" v="680" actId="931"/>
          <ac:spMkLst>
            <pc:docMk/>
            <pc:sldMk cId="4257357364" sldId="1044"/>
            <ac:spMk id="5" creationId="{0E25D19E-B2EC-BA59-1248-651D3FA2EEED}"/>
          </ac:spMkLst>
        </pc:spChg>
        <pc:picChg chg="add mod">
          <ac:chgData name="Reija Salovaara" userId="2f16d081-ec9c-4fe7-bd0a-d37508097a0a" providerId="ADAL" clId="{801E5EFD-4CF6-4C55-B94C-96CD764C0620}" dt="2023-06-09T13:22:02.513" v="682" actId="962"/>
          <ac:picMkLst>
            <pc:docMk/>
            <pc:sldMk cId="4257357364" sldId="1044"/>
            <ac:picMk id="7" creationId="{C487D074-E8E0-27B4-DCB9-6486957331AE}"/>
          </ac:picMkLst>
        </pc:picChg>
        <pc:picChg chg="del">
          <ac:chgData name="Reija Salovaara" userId="2f16d081-ec9c-4fe7-bd0a-d37508097a0a" providerId="ADAL" clId="{801E5EFD-4CF6-4C55-B94C-96CD764C0620}" dt="2023-06-09T13:21:45.053" v="679" actId="478"/>
          <ac:picMkLst>
            <pc:docMk/>
            <pc:sldMk cId="4257357364" sldId="1044"/>
            <ac:picMk id="8" creationId="{31845FF7-49A9-A271-2112-DF1C07E5DF26}"/>
          </ac:picMkLst>
        </pc:picChg>
      </pc:sldChg>
      <pc:sldChg chg="addSp delSp modSp mod ord">
        <pc:chgData name="Reija Salovaara" userId="2f16d081-ec9c-4fe7-bd0a-d37508097a0a" providerId="ADAL" clId="{801E5EFD-4CF6-4C55-B94C-96CD764C0620}" dt="2023-06-19T13:45:09.835" v="764" actId="14100"/>
        <pc:sldMkLst>
          <pc:docMk/>
          <pc:sldMk cId="3656279815" sldId="1045"/>
        </pc:sldMkLst>
        <pc:spChg chg="mod">
          <ac:chgData name="Reija Salovaara" userId="2f16d081-ec9c-4fe7-bd0a-d37508097a0a" providerId="ADAL" clId="{801E5EFD-4CF6-4C55-B94C-96CD764C0620}" dt="2023-06-19T13:45:06.568" v="763" actId="1076"/>
          <ac:spMkLst>
            <pc:docMk/>
            <pc:sldMk cId="3656279815" sldId="1045"/>
            <ac:spMk id="2" creationId="{E7465738-7649-7D0F-C84A-54FDC96A83A6}"/>
          </ac:spMkLst>
        </pc:spChg>
        <pc:spChg chg="mod">
          <ac:chgData name="Reija Salovaara" userId="2f16d081-ec9c-4fe7-bd0a-d37508097a0a" providerId="ADAL" clId="{801E5EFD-4CF6-4C55-B94C-96CD764C0620}" dt="2023-06-19T13:45:09.835" v="764" actId="14100"/>
          <ac:spMkLst>
            <pc:docMk/>
            <pc:sldMk cId="3656279815" sldId="1045"/>
            <ac:spMk id="3" creationId="{76B7BF71-6AC8-D029-5F6D-C7F2A16334D4}"/>
          </ac:spMkLst>
        </pc:spChg>
        <pc:spChg chg="add del mod">
          <ac:chgData name="Reija Salovaara" userId="2f16d081-ec9c-4fe7-bd0a-d37508097a0a" providerId="ADAL" clId="{801E5EFD-4CF6-4C55-B94C-96CD764C0620}" dt="2023-06-09T12:53:18.212" v="86" actId="931"/>
          <ac:spMkLst>
            <pc:docMk/>
            <pc:sldMk cId="3656279815" sldId="1045"/>
            <ac:spMk id="5" creationId="{9E620712-D2AE-296E-1580-E1578919CF13}"/>
          </ac:spMkLst>
        </pc:spChg>
        <pc:picChg chg="del">
          <ac:chgData name="Reija Salovaara" userId="2f16d081-ec9c-4fe7-bd0a-d37508097a0a" providerId="ADAL" clId="{801E5EFD-4CF6-4C55-B94C-96CD764C0620}" dt="2023-06-09T12:53:08.531" v="85" actId="478"/>
          <ac:picMkLst>
            <pc:docMk/>
            <pc:sldMk cId="3656279815" sldId="1045"/>
            <ac:picMk id="6" creationId="{58B26D44-749D-031B-AAFE-BF5FF83F9387}"/>
          </ac:picMkLst>
        </pc:picChg>
        <pc:picChg chg="add mod">
          <ac:chgData name="Reija Salovaara" userId="2f16d081-ec9c-4fe7-bd0a-d37508097a0a" providerId="ADAL" clId="{801E5EFD-4CF6-4C55-B94C-96CD764C0620}" dt="2023-06-09T12:53:19.511" v="88" actId="962"/>
          <ac:picMkLst>
            <pc:docMk/>
            <pc:sldMk cId="3656279815" sldId="1045"/>
            <ac:picMk id="8" creationId="{D54905DD-1CB9-5E73-C461-4CABC9373BF6}"/>
          </ac:picMkLst>
        </pc:picChg>
      </pc:sldChg>
      <pc:sldChg chg="del">
        <pc:chgData name="Reija Salovaara" userId="2f16d081-ec9c-4fe7-bd0a-d37508097a0a" providerId="ADAL" clId="{801E5EFD-4CF6-4C55-B94C-96CD764C0620}" dt="2023-06-09T13:17:12.940" v="648" actId="47"/>
        <pc:sldMkLst>
          <pc:docMk/>
          <pc:sldMk cId="1428788903" sldId="1047"/>
        </pc:sldMkLst>
      </pc:sldChg>
      <pc:sldChg chg="modSp mod ord">
        <pc:chgData name="Reija Salovaara" userId="2f16d081-ec9c-4fe7-bd0a-d37508097a0a" providerId="ADAL" clId="{801E5EFD-4CF6-4C55-B94C-96CD764C0620}" dt="2023-06-19T13:49:58.965" v="781" actId="20577"/>
        <pc:sldMkLst>
          <pc:docMk/>
          <pc:sldMk cId="3826974756" sldId="1048"/>
        </pc:sldMkLst>
        <pc:spChg chg="mod">
          <ac:chgData name="Reija Salovaara" userId="2f16d081-ec9c-4fe7-bd0a-d37508097a0a" providerId="ADAL" clId="{801E5EFD-4CF6-4C55-B94C-96CD764C0620}" dt="2023-06-19T13:49:58.965" v="781" actId="20577"/>
          <ac:spMkLst>
            <pc:docMk/>
            <pc:sldMk cId="3826974756" sldId="1048"/>
            <ac:spMk id="3" creationId="{22A2050C-5F1A-B9CF-C3AF-46588A4CD4A3}"/>
          </ac:spMkLst>
        </pc:spChg>
      </pc:sldChg>
      <pc:sldChg chg="modSp mod ord">
        <pc:chgData name="Reija Salovaara" userId="2f16d081-ec9c-4fe7-bd0a-d37508097a0a" providerId="ADAL" clId="{801E5EFD-4CF6-4C55-B94C-96CD764C0620}" dt="2023-06-19T13:45:44.057" v="769" actId="20577"/>
        <pc:sldMkLst>
          <pc:docMk/>
          <pc:sldMk cId="564240231" sldId="1049"/>
        </pc:sldMkLst>
        <pc:spChg chg="mod">
          <ac:chgData name="Reija Salovaara" userId="2f16d081-ec9c-4fe7-bd0a-d37508097a0a" providerId="ADAL" clId="{801E5EFD-4CF6-4C55-B94C-96CD764C0620}" dt="2023-06-09T13:06:03.910" v="444" actId="20577"/>
          <ac:spMkLst>
            <pc:docMk/>
            <pc:sldMk cId="564240231" sldId="1049"/>
            <ac:spMk id="2" creationId="{2D23C815-25A2-8FC5-F275-5AD06F2B9B1A}"/>
          </ac:spMkLst>
        </pc:spChg>
        <pc:spChg chg="mod">
          <ac:chgData name="Reija Salovaara" userId="2f16d081-ec9c-4fe7-bd0a-d37508097a0a" providerId="ADAL" clId="{801E5EFD-4CF6-4C55-B94C-96CD764C0620}" dt="2023-06-19T13:45:44.057" v="769" actId="20577"/>
          <ac:spMkLst>
            <pc:docMk/>
            <pc:sldMk cId="564240231" sldId="1049"/>
            <ac:spMk id="3" creationId="{414DC3AC-3F9B-5FBC-B146-1328AB0EC1B7}"/>
          </ac:spMkLst>
        </pc:spChg>
      </pc:sldChg>
      <pc:sldChg chg="del">
        <pc:chgData name="Reija Salovaara" userId="2f16d081-ec9c-4fe7-bd0a-d37508097a0a" providerId="ADAL" clId="{801E5EFD-4CF6-4C55-B94C-96CD764C0620}" dt="2023-06-09T13:17:16.349" v="651" actId="47"/>
        <pc:sldMkLst>
          <pc:docMk/>
          <pc:sldMk cId="1416305566" sldId="1050"/>
        </pc:sldMkLst>
      </pc:sldChg>
      <pc:sldChg chg="del">
        <pc:chgData name="Reija Salovaara" userId="2f16d081-ec9c-4fe7-bd0a-d37508097a0a" providerId="ADAL" clId="{801E5EFD-4CF6-4C55-B94C-96CD764C0620}" dt="2023-06-09T13:18:39.828" v="669" actId="47"/>
        <pc:sldMkLst>
          <pc:docMk/>
          <pc:sldMk cId="2138595769" sldId="1051"/>
        </pc:sldMkLst>
      </pc:sldChg>
      <pc:sldChg chg="modSp mod">
        <pc:chgData name="Reija Salovaara" userId="2f16d081-ec9c-4fe7-bd0a-d37508097a0a" providerId="ADAL" clId="{801E5EFD-4CF6-4C55-B94C-96CD764C0620}" dt="2023-06-09T12:59:32.307" v="200" actId="20577"/>
        <pc:sldMkLst>
          <pc:docMk/>
          <pc:sldMk cId="2679672127" sldId="1053"/>
        </pc:sldMkLst>
        <pc:spChg chg="mod">
          <ac:chgData name="Reija Salovaara" userId="2f16d081-ec9c-4fe7-bd0a-d37508097a0a" providerId="ADAL" clId="{801E5EFD-4CF6-4C55-B94C-96CD764C0620}" dt="2023-06-09T12:59:32.307" v="200" actId="20577"/>
          <ac:spMkLst>
            <pc:docMk/>
            <pc:sldMk cId="2679672127" sldId="1053"/>
            <ac:spMk id="3" creationId="{80DFF041-CCE7-B13F-BD8D-BB299B4B1C65}"/>
          </ac:spMkLst>
        </pc:spChg>
      </pc:sldChg>
      <pc:sldChg chg="del">
        <pc:chgData name="Reija Salovaara" userId="2f16d081-ec9c-4fe7-bd0a-d37508097a0a" providerId="ADAL" clId="{801E5EFD-4CF6-4C55-B94C-96CD764C0620}" dt="2023-06-09T13:16:50.119" v="642" actId="47"/>
        <pc:sldMkLst>
          <pc:docMk/>
          <pc:sldMk cId="2710870594" sldId="1054"/>
        </pc:sldMkLst>
      </pc:sldChg>
      <pc:sldChg chg="del">
        <pc:chgData name="Reija Salovaara" userId="2f16d081-ec9c-4fe7-bd0a-d37508097a0a" providerId="ADAL" clId="{801E5EFD-4CF6-4C55-B94C-96CD764C0620}" dt="2023-06-09T13:17:45.978" v="656" actId="47"/>
        <pc:sldMkLst>
          <pc:docMk/>
          <pc:sldMk cId="1308887722" sldId="1055"/>
        </pc:sldMkLst>
      </pc:sldChg>
      <pc:sldChg chg="addSp delSp modSp mod ord">
        <pc:chgData name="Reija Salovaara" userId="2f16d081-ec9c-4fe7-bd0a-d37508097a0a" providerId="ADAL" clId="{801E5EFD-4CF6-4C55-B94C-96CD764C0620}" dt="2023-06-09T13:19:38.832" v="675"/>
        <pc:sldMkLst>
          <pc:docMk/>
          <pc:sldMk cId="1703028145" sldId="1056"/>
        </pc:sldMkLst>
        <pc:spChg chg="add del mod">
          <ac:chgData name="Reija Salovaara" userId="2f16d081-ec9c-4fe7-bd0a-d37508097a0a" providerId="ADAL" clId="{801E5EFD-4CF6-4C55-B94C-96CD764C0620}" dt="2023-06-09T13:18:20.817" v="663" actId="931"/>
          <ac:spMkLst>
            <pc:docMk/>
            <pc:sldMk cId="1703028145" sldId="1056"/>
            <ac:spMk id="5" creationId="{D6EE3F70-90F5-E153-FB01-A50FA0C73979}"/>
          </ac:spMkLst>
        </pc:spChg>
        <pc:picChg chg="del">
          <ac:chgData name="Reija Salovaara" userId="2f16d081-ec9c-4fe7-bd0a-d37508097a0a" providerId="ADAL" clId="{801E5EFD-4CF6-4C55-B94C-96CD764C0620}" dt="2023-06-09T13:18:06.140" v="660" actId="478"/>
          <ac:picMkLst>
            <pc:docMk/>
            <pc:sldMk cId="1703028145" sldId="1056"/>
            <ac:picMk id="7" creationId="{4791AD8A-3EE2-826A-5BEE-E7F02E63FCB8}"/>
          </ac:picMkLst>
        </pc:picChg>
        <pc:picChg chg="add mod">
          <ac:chgData name="Reija Salovaara" userId="2f16d081-ec9c-4fe7-bd0a-d37508097a0a" providerId="ADAL" clId="{801E5EFD-4CF6-4C55-B94C-96CD764C0620}" dt="2023-06-09T13:18:21.510" v="665" actId="962"/>
          <ac:picMkLst>
            <pc:docMk/>
            <pc:sldMk cId="1703028145" sldId="1056"/>
            <ac:picMk id="8" creationId="{CC7741BD-3E28-950E-F7B2-290355995849}"/>
          </ac:picMkLst>
        </pc:picChg>
      </pc:sldChg>
      <pc:sldChg chg="del">
        <pc:chgData name="Reija Salovaara" userId="2f16d081-ec9c-4fe7-bd0a-d37508097a0a" providerId="ADAL" clId="{801E5EFD-4CF6-4C55-B94C-96CD764C0620}" dt="2023-06-09T13:18:41.231" v="670" actId="47"/>
        <pc:sldMkLst>
          <pc:docMk/>
          <pc:sldMk cId="593231106" sldId="1057"/>
        </pc:sldMkLst>
      </pc:sldChg>
      <pc:sldChg chg="addSp delSp modSp mod">
        <pc:chgData name="Reija Salovaara" userId="2f16d081-ec9c-4fe7-bd0a-d37508097a0a" providerId="ADAL" clId="{801E5EFD-4CF6-4C55-B94C-96CD764C0620}" dt="2023-06-09T12:51:09.673" v="51" actId="20577"/>
        <pc:sldMkLst>
          <pc:docMk/>
          <pc:sldMk cId="3116298114" sldId="1625"/>
        </pc:sldMkLst>
        <pc:spChg chg="mod">
          <ac:chgData name="Reija Salovaara" userId="2f16d081-ec9c-4fe7-bd0a-d37508097a0a" providerId="ADAL" clId="{801E5EFD-4CF6-4C55-B94C-96CD764C0620}" dt="2023-06-09T12:49:00.931" v="7" actId="14100"/>
          <ac:spMkLst>
            <pc:docMk/>
            <pc:sldMk cId="3116298114" sldId="1625"/>
            <ac:spMk id="2" creationId="{24C25E69-AA6B-479B-A44D-E5F5EBEAC5C7}"/>
          </ac:spMkLst>
        </pc:spChg>
        <pc:spChg chg="mod">
          <ac:chgData name="Reija Salovaara" userId="2f16d081-ec9c-4fe7-bd0a-d37508097a0a" providerId="ADAL" clId="{801E5EFD-4CF6-4C55-B94C-96CD764C0620}" dt="2023-06-09T12:51:09.673" v="51" actId="20577"/>
          <ac:spMkLst>
            <pc:docMk/>
            <pc:sldMk cId="3116298114" sldId="1625"/>
            <ac:spMk id="3" creationId="{8AB13757-237A-46DC-82D4-7E62E0BFF61A}"/>
          </ac:spMkLst>
        </pc:spChg>
        <pc:spChg chg="add del mod">
          <ac:chgData name="Reija Salovaara" userId="2f16d081-ec9c-4fe7-bd0a-d37508097a0a" providerId="ADAL" clId="{801E5EFD-4CF6-4C55-B94C-96CD764C0620}" dt="2023-06-09T12:48:20.870" v="4" actId="931"/>
          <ac:spMkLst>
            <pc:docMk/>
            <pc:sldMk cId="3116298114" sldId="1625"/>
            <ac:spMk id="5" creationId="{6D1EC1E9-5694-B1F4-6AA8-B2165A3B830F}"/>
          </ac:spMkLst>
        </pc:spChg>
        <pc:spChg chg="add del mod">
          <ac:chgData name="Reija Salovaara" userId="2f16d081-ec9c-4fe7-bd0a-d37508097a0a" providerId="ADAL" clId="{801E5EFD-4CF6-4C55-B94C-96CD764C0620}" dt="2023-06-09T12:49:26.880" v="12" actId="931"/>
          <ac:spMkLst>
            <pc:docMk/>
            <pc:sldMk cId="3116298114" sldId="1625"/>
            <ac:spMk id="10" creationId="{9072C050-5813-0ECC-82C5-B35CF4E76D30}"/>
          </ac:spMkLst>
        </pc:spChg>
        <pc:picChg chg="del">
          <ac:chgData name="Reija Salovaara" userId="2f16d081-ec9c-4fe7-bd0a-d37508097a0a" providerId="ADAL" clId="{801E5EFD-4CF6-4C55-B94C-96CD764C0620}" dt="2023-06-09T12:48:02.691" v="3" actId="478"/>
          <ac:picMkLst>
            <pc:docMk/>
            <pc:sldMk cId="3116298114" sldId="1625"/>
            <ac:picMk id="7" creationId="{D792840F-3747-CE5E-3029-3454788E61C1}"/>
          </ac:picMkLst>
        </pc:picChg>
        <pc:picChg chg="add del mod">
          <ac:chgData name="Reija Salovaara" userId="2f16d081-ec9c-4fe7-bd0a-d37508097a0a" providerId="ADAL" clId="{801E5EFD-4CF6-4C55-B94C-96CD764C0620}" dt="2023-06-09T12:49:13.891" v="11" actId="478"/>
          <ac:picMkLst>
            <pc:docMk/>
            <pc:sldMk cId="3116298114" sldId="1625"/>
            <ac:picMk id="8" creationId="{6BF5B8FA-4458-304D-DB0F-1152ABC4A4C6}"/>
          </ac:picMkLst>
        </pc:picChg>
        <pc:picChg chg="add mod">
          <ac:chgData name="Reija Salovaara" userId="2f16d081-ec9c-4fe7-bd0a-d37508097a0a" providerId="ADAL" clId="{801E5EFD-4CF6-4C55-B94C-96CD764C0620}" dt="2023-06-09T12:49:27.884" v="14" actId="962"/>
          <ac:picMkLst>
            <pc:docMk/>
            <pc:sldMk cId="3116298114" sldId="1625"/>
            <ac:picMk id="12" creationId="{7155B79B-D521-A7C1-3AB8-C24B45BA7877}"/>
          </ac:picMkLst>
        </pc:picChg>
      </pc:sldChg>
      <pc:sldChg chg="addSp delSp modSp mod">
        <pc:chgData name="Reija Salovaara" userId="2f16d081-ec9c-4fe7-bd0a-d37508097a0a" providerId="ADAL" clId="{801E5EFD-4CF6-4C55-B94C-96CD764C0620}" dt="2023-06-19T13:48:28.855" v="772" actId="20577"/>
        <pc:sldMkLst>
          <pc:docMk/>
          <pc:sldMk cId="949922135" sldId="1631"/>
        </pc:sldMkLst>
        <pc:spChg chg="mod">
          <ac:chgData name="Reija Salovaara" userId="2f16d081-ec9c-4fe7-bd0a-d37508097a0a" providerId="ADAL" clId="{801E5EFD-4CF6-4C55-B94C-96CD764C0620}" dt="2023-06-19T13:48:28.855" v="772" actId="20577"/>
          <ac:spMkLst>
            <pc:docMk/>
            <pc:sldMk cId="949922135" sldId="1631"/>
            <ac:spMk id="3" creationId="{F00CEB89-F9F9-0467-DA2D-39ACC1008E83}"/>
          </ac:spMkLst>
        </pc:spChg>
        <pc:spChg chg="add del mod">
          <ac:chgData name="Reija Salovaara" userId="2f16d081-ec9c-4fe7-bd0a-d37508097a0a" providerId="ADAL" clId="{801E5EFD-4CF6-4C55-B94C-96CD764C0620}" dt="2023-06-09T13:10:23.357" v="592" actId="931"/>
          <ac:spMkLst>
            <pc:docMk/>
            <pc:sldMk cId="949922135" sldId="1631"/>
            <ac:spMk id="5" creationId="{7D6F3A1E-854E-2FC6-9664-A7D2F019F4D6}"/>
          </ac:spMkLst>
        </pc:spChg>
        <pc:picChg chg="del">
          <ac:chgData name="Reija Salovaara" userId="2f16d081-ec9c-4fe7-bd0a-d37508097a0a" providerId="ADAL" clId="{801E5EFD-4CF6-4C55-B94C-96CD764C0620}" dt="2023-06-09T13:10:09.474" v="591" actId="478"/>
          <ac:picMkLst>
            <pc:docMk/>
            <pc:sldMk cId="949922135" sldId="1631"/>
            <ac:picMk id="6" creationId="{A830F95F-2DF3-3079-FA14-0F11998901CD}"/>
          </ac:picMkLst>
        </pc:picChg>
        <pc:picChg chg="add mod">
          <ac:chgData name="Reija Salovaara" userId="2f16d081-ec9c-4fe7-bd0a-d37508097a0a" providerId="ADAL" clId="{801E5EFD-4CF6-4C55-B94C-96CD764C0620}" dt="2023-06-09T13:10:24.552" v="594" actId="962"/>
          <ac:picMkLst>
            <pc:docMk/>
            <pc:sldMk cId="949922135" sldId="1631"/>
            <ac:picMk id="8" creationId="{2BB3C851-2ADA-239E-C6CA-BFED77152058}"/>
          </ac:picMkLst>
        </pc:picChg>
      </pc:sldChg>
      <pc:sldChg chg="add del">
        <pc:chgData name="Reija Salovaara" userId="2f16d081-ec9c-4fe7-bd0a-d37508097a0a" providerId="ADAL" clId="{801E5EFD-4CF6-4C55-B94C-96CD764C0620}" dt="2023-06-09T13:18:09.930" v="662"/>
        <pc:sldMkLst>
          <pc:docMk/>
          <pc:sldMk cId="319159973" sldId="1632"/>
        </pc:sldMkLst>
      </pc:sldChg>
      <pc:sldChg chg="addSp delSp modSp del mod">
        <pc:chgData name="Reija Salovaara" userId="2f16d081-ec9c-4fe7-bd0a-d37508097a0a" providerId="ADAL" clId="{801E5EFD-4CF6-4C55-B94C-96CD764C0620}" dt="2023-06-09T13:17:59.528" v="658" actId="47"/>
        <pc:sldMkLst>
          <pc:docMk/>
          <pc:sldMk cId="1239288520" sldId="1632"/>
        </pc:sldMkLst>
        <pc:spChg chg="add del mod">
          <ac:chgData name="Reija Salovaara" userId="2f16d081-ec9c-4fe7-bd0a-d37508097a0a" providerId="ADAL" clId="{801E5EFD-4CF6-4C55-B94C-96CD764C0620}" dt="2023-06-09T13:16:31.222" v="636" actId="931"/>
          <ac:spMkLst>
            <pc:docMk/>
            <pc:sldMk cId="1239288520" sldId="1632"/>
            <ac:spMk id="5" creationId="{4EA5F157-922E-E381-E2C8-C345269766C1}"/>
          </ac:spMkLst>
        </pc:spChg>
        <pc:picChg chg="add mod">
          <ac:chgData name="Reija Salovaara" userId="2f16d081-ec9c-4fe7-bd0a-d37508097a0a" providerId="ADAL" clId="{801E5EFD-4CF6-4C55-B94C-96CD764C0620}" dt="2023-06-09T13:16:32.008" v="638" actId="962"/>
          <ac:picMkLst>
            <pc:docMk/>
            <pc:sldMk cId="1239288520" sldId="1632"/>
            <ac:picMk id="7" creationId="{620F842D-E572-2C8A-8387-04F6FD04CC1A}"/>
          </ac:picMkLst>
        </pc:picChg>
        <pc:picChg chg="del">
          <ac:chgData name="Reija Salovaara" userId="2f16d081-ec9c-4fe7-bd0a-d37508097a0a" providerId="ADAL" clId="{801E5EFD-4CF6-4C55-B94C-96CD764C0620}" dt="2023-06-09T13:16:20.341" v="635" actId="478"/>
          <ac:picMkLst>
            <pc:docMk/>
            <pc:sldMk cId="1239288520" sldId="1632"/>
            <ac:picMk id="10" creationId="{6511F97F-B56B-4CA8-9F31-98D66227F356}"/>
          </ac:picMkLst>
        </pc:picChg>
      </pc:sldChg>
      <pc:sldChg chg="add del">
        <pc:chgData name="Reija Salovaara" userId="2f16d081-ec9c-4fe7-bd0a-d37508097a0a" providerId="ADAL" clId="{801E5EFD-4CF6-4C55-B94C-96CD764C0620}" dt="2023-06-09T13:18:01.751" v="659" actId="47"/>
        <pc:sldMkLst>
          <pc:docMk/>
          <pc:sldMk cId="3127953320" sldId="1633"/>
        </pc:sldMkLst>
      </pc:sldChg>
      <pc:sldMasterChg chg="del delSldLayout">
        <pc:chgData name="Reija Salovaara" userId="2f16d081-ec9c-4fe7-bd0a-d37508097a0a" providerId="ADAL" clId="{801E5EFD-4CF6-4C55-B94C-96CD764C0620}" dt="2023-06-09T13:33:23.971" v="698" actId="47"/>
        <pc:sldMasterMkLst>
          <pc:docMk/>
          <pc:sldMasterMk cId="247935124" sldId="2147483680"/>
        </pc:sldMasterMkLst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56114494" sldId="2147483681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27113521" sldId="2147483682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372933138" sldId="2147483683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083063094" sldId="2147483684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149632863" sldId="2147483685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38045431" sldId="2147483686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965127359" sldId="2147483687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306579744" sldId="2147483688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013323904" sldId="2147483689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408633043" sldId="2147483690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134192191" sldId="2147483691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833353261" sldId="2147483692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5787654" sldId="2147483693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026928245" sldId="2147483694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3569312360" sldId="2147483695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84303327" sldId="2147483696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1780391568" sldId="2147483697"/>
          </pc:sldLayoutMkLst>
        </pc:sldLayoutChg>
        <pc:sldLayoutChg chg="del">
          <pc:chgData name="Reija Salovaara" userId="2f16d081-ec9c-4fe7-bd0a-d37508097a0a" providerId="ADAL" clId="{801E5EFD-4CF6-4C55-B94C-96CD764C0620}" dt="2023-06-09T13:33:23.971" v="698" actId="47"/>
          <pc:sldLayoutMkLst>
            <pc:docMk/>
            <pc:sldMasterMk cId="247935124" sldId="2147483680"/>
            <pc:sldLayoutMk cId="2576457811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DDEC-E262-4BA3-8435-7902CE752D0B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5824-7864-4E2B-8D9F-8588902261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86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ruoho, puu, piha-, kasvi&#10;&#10;Kuvaus luotu automaattisesti">
            <a:extLst>
              <a:ext uri="{FF2B5EF4-FFF2-40B4-BE49-F238E27FC236}">
                <a16:creationId xmlns:a16="http://schemas.microsoft.com/office/drawing/2014/main" id="{C0B4D5B3-87EF-3029-9DE1-DF738EDC2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5488"/>
            <a:ext cx="12192000" cy="8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luonto, kastehelmi&#10;&#10;Kuvaus luotu automaattisesti">
            <a:extLst>
              <a:ext uri="{FF2B5EF4-FFF2-40B4-BE49-F238E27FC236}">
                <a16:creationId xmlns:a16="http://schemas.microsoft.com/office/drawing/2014/main" id="{746DE108-38A4-0E49-675E-27DE47166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0913"/>
            <a:ext cx="12192000" cy="8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6" name="Kuva 5" descr="Kuva, joka sisältää kohteen luonto, kastehelmi">
            <a:extLst>
              <a:ext uri="{FF2B5EF4-FFF2-40B4-BE49-F238E27FC236}">
                <a16:creationId xmlns:a16="http://schemas.microsoft.com/office/drawing/2014/main" id="{48D488ED-9C1E-AEDE-5EB6-FEC56B299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4" name="Kuva 3" descr="Kuva, joka sisältää kohteen puu, kasvi&#10;&#10;Kuvaus luotu automaattisesti">
            <a:extLst>
              <a:ext uri="{FF2B5EF4-FFF2-40B4-BE49-F238E27FC236}">
                <a16:creationId xmlns:a16="http://schemas.microsoft.com/office/drawing/2014/main" id="{C8AFAB2C-40EC-A0DE-8132-B97220B9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39672"/>
            <a:ext cx="12192000" cy="80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" name="Kuva 2" descr="Kuva, joka sisältää kohteen piha-, kasvi, lähellä, pensaat&#10;&#10;Kuvaus luotu automaattisesti">
            <a:extLst>
              <a:ext uri="{FF2B5EF4-FFF2-40B4-BE49-F238E27FC236}">
                <a16:creationId xmlns:a16="http://schemas.microsoft.com/office/drawing/2014/main" id="{45A9BEAA-7382-C72D-4EB6-518671B33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9927"/>
            <a:ext cx="12192000" cy="81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08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30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7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5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0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3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" name="Kuva 2" descr="Kuva, joka sisältää kohteen ruoho, sieni, agaarinen&#10;&#10;Kuvaus luotu automaattisesti">
            <a:extLst>
              <a:ext uri="{FF2B5EF4-FFF2-40B4-BE49-F238E27FC236}">
                <a16:creationId xmlns:a16="http://schemas.microsoft.com/office/drawing/2014/main" id="{7603257F-E623-4882-0AA0-5949EEFED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2276"/>
            <a:ext cx="12192000" cy="81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8833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at.fi/toiminta" TargetMode="External"/><Relationship Id="rId2" Type="http://schemas.openxmlformats.org/officeDocument/2006/relationships/hyperlink" Target="http://www.martat.fi/toiminnan-suunnitte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artat.fi/martat-125-vuotta-messut-ja-juhlagaa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puu, ruoho, ulko, henkilö&#10;&#10;Kuvaus luotu automaattisesti">
            <a:extLst>
              <a:ext uri="{FF2B5EF4-FFF2-40B4-BE49-F238E27FC236}">
                <a16:creationId xmlns:a16="http://schemas.microsoft.com/office/drawing/2014/main" id="{34680581-101B-4DEE-9087-93F64E3765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32ED12A-4EA4-92D1-B40E-54C48DF98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175" y="433136"/>
            <a:ext cx="4247464" cy="2788235"/>
          </a:xfrm>
        </p:spPr>
        <p:txBody>
          <a:bodyPr>
            <a:normAutofit/>
          </a:bodyPr>
          <a:lstStyle/>
          <a:p>
            <a:r>
              <a:rPr lang="fi-FI" dirty="0"/>
              <a:t>Toiminta-suunnitelma 2024</a:t>
            </a:r>
          </a:p>
        </p:txBody>
      </p:sp>
      <p:sp>
        <p:nvSpPr>
          <p:cNvPr id="2" name="Alaotsikko 3">
            <a:extLst>
              <a:ext uri="{FF2B5EF4-FFF2-40B4-BE49-F238E27FC236}">
                <a16:creationId xmlns:a16="http://schemas.microsoft.com/office/drawing/2014/main" id="{E06D7852-1916-210E-2FE3-358624D00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5124450"/>
            <a:ext cx="3783826" cy="130041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Esitysaineisto marttayhdistyksille </a:t>
            </a:r>
          </a:p>
          <a:p>
            <a:r>
              <a:rPr lang="fi-FI" dirty="0"/>
              <a:t>Päivitetty 19.6.2023</a:t>
            </a:r>
          </a:p>
        </p:txBody>
      </p:sp>
    </p:spTree>
    <p:extLst>
      <p:ext uri="{BB962C8B-B14F-4D97-AF65-F5344CB8AC3E}">
        <p14:creationId xmlns:p14="http://schemas.microsoft.com/office/powerpoint/2010/main" val="180870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4E0C70-213F-C94A-1B08-A1236A05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768350"/>
          </a:xfrm>
        </p:spPr>
        <p:txBody>
          <a:bodyPr>
            <a:normAutofit/>
          </a:bodyPr>
          <a:lstStyle/>
          <a:p>
            <a:r>
              <a:rPr lang="fi-FI" dirty="0"/>
              <a:t>Mahtava </a:t>
            </a:r>
            <a:r>
              <a:rPr lang="fi-FI" dirty="0" err="1"/>
              <a:t>marttaralli</a:t>
            </a:r>
            <a:r>
              <a:rPr lang="fi-FI" dirty="0"/>
              <a:t> 24.8.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1B0961-2E3A-A29F-FF50-68B77C50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276350"/>
            <a:ext cx="6605335" cy="4900613"/>
          </a:xfrm>
        </p:spPr>
        <p:txBody>
          <a:bodyPr>
            <a:normAutofit fontScale="92500"/>
          </a:bodyPr>
          <a:lstStyle/>
          <a:p>
            <a:r>
              <a:rPr lang="fi-FI" dirty="0"/>
              <a:t>Marttaliitto haastaa yhdistykset leikkimieliseen kisaan, jonka aikana </a:t>
            </a:r>
            <a:r>
              <a:rPr lang="fi-FI" dirty="0" err="1"/>
              <a:t>martat</a:t>
            </a:r>
            <a:r>
              <a:rPr lang="fi-FI" dirty="0"/>
              <a:t> täyttävät kaupungit, kyläkeskukset ja kauppalat. </a:t>
            </a:r>
          </a:p>
          <a:p>
            <a:r>
              <a:rPr lang="fi-FI" dirty="0"/>
              <a:t>Yhdistys ilmoittaa </a:t>
            </a:r>
            <a:r>
              <a:rPr lang="fi-FI" dirty="0" err="1"/>
              <a:t>marttaryhmän</a:t>
            </a:r>
            <a:r>
              <a:rPr lang="fi-FI" dirty="0"/>
              <a:t> mukaan ja saa ohjeet päivää varten tarvittavista asioista. </a:t>
            </a:r>
          </a:p>
          <a:p>
            <a:r>
              <a:rPr lang="fi-FI" dirty="0"/>
              <a:t>Tapahtumapäivän aikana annetaan tunnin välein uusi tehtävä, jonka kaikki mukana olevat yhdistykset tekevät yhtä aikaa. </a:t>
            </a:r>
          </a:p>
          <a:p>
            <a:r>
              <a:rPr lang="fi-FI" dirty="0"/>
              <a:t>Tavoitteena on saada mukaan mahdollisimman paljon </a:t>
            </a:r>
            <a:r>
              <a:rPr lang="fi-FI" dirty="0" err="1"/>
              <a:t>marttoja</a:t>
            </a:r>
            <a:r>
              <a:rPr lang="fi-FI" dirty="0"/>
              <a:t> ja tehdä niin katukuvassa kuin somessakin näkyviä </a:t>
            </a:r>
            <a:r>
              <a:rPr lang="fi-FI" dirty="0" err="1"/>
              <a:t>marttatekoja</a:t>
            </a:r>
            <a:r>
              <a:rPr lang="fi-FI" dirty="0"/>
              <a:t>. </a:t>
            </a:r>
          </a:p>
          <a:p>
            <a:r>
              <a:rPr lang="fi-FI" dirty="0"/>
              <a:t>Oletko valmis – luvassa yllätyksellistä </a:t>
            </a:r>
            <a:r>
              <a:rPr lang="fi-FI" dirty="0" err="1"/>
              <a:t>marttahupailua</a:t>
            </a:r>
            <a:r>
              <a:rPr lang="fi-FI" dirty="0"/>
              <a:t>!</a:t>
            </a:r>
          </a:p>
        </p:txBody>
      </p:sp>
      <p:pic>
        <p:nvPicPr>
          <p:cNvPr id="6" name="Kuvan paikkamerkki 5" descr="Kuva, joka sisältää kohteen henkilö, keltainen&#10;&#10;Kuvaus luotu automaattisesti">
            <a:extLst>
              <a:ext uri="{FF2B5EF4-FFF2-40B4-BE49-F238E27FC236}">
                <a16:creationId xmlns:a16="http://schemas.microsoft.com/office/drawing/2014/main" id="{B32F0BF0-8B9B-83E1-F797-E56AB2E8A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934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9C761-1831-08C3-9A6D-7A988372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549400"/>
          </a:xfrm>
        </p:spPr>
        <p:txBody>
          <a:bodyPr/>
          <a:lstStyle/>
          <a:p>
            <a:r>
              <a:rPr lang="fi-FI" dirty="0"/>
              <a:t>Valtakunnallinen sienipäivä ja sieniviikot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137AB-4C14-3EA7-291C-F0C6A300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172929"/>
            <a:ext cx="6605335" cy="400403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Marttojen valtakunnallista sienipäivää vietetään 31.8. ja sieniviikkoja 1.-15.9. </a:t>
            </a:r>
          </a:p>
          <a:p>
            <a:r>
              <a:rPr lang="fi-FI" dirty="0"/>
              <a:t>Piirit järjestävät yhdessä </a:t>
            </a:r>
            <a:r>
              <a:rPr lang="fi-FI" dirty="0" err="1"/>
              <a:t>sienimarttojen</a:t>
            </a:r>
            <a:r>
              <a:rPr lang="fi-FI" dirty="0"/>
              <a:t> kanssa tapahtumia ja neuvontaa eri puolilla Suomea.</a:t>
            </a:r>
          </a:p>
          <a:p>
            <a:r>
              <a:rPr lang="fi-FI" dirty="0"/>
              <a:t>Sieniviikko on hyvä aika tehdä yhdistyksen sieniretki. </a:t>
            </a:r>
          </a:p>
          <a:p>
            <a:r>
              <a:rPr lang="fi-FI" dirty="0"/>
              <a:t>Luonnontuoteneuvonnan ohessa kannustamme liikkumaan luonnossa ja muistutamme </a:t>
            </a:r>
            <a:r>
              <a:rPr lang="fi-FI" dirty="0" err="1"/>
              <a:t>jokaisenoikeuksista</a:t>
            </a:r>
            <a:r>
              <a:rPr lang="fi-FI" dirty="0"/>
              <a:t>.</a:t>
            </a:r>
          </a:p>
        </p:txBody>
      </p:sp>
      <p:pic>
        <p:nvPicPr>
          <p:cNvPr id="10" name="Kuvan paikkamerkki 9" descr="Kuva, joka sisältää kohteen puu, ruoho, ulko, henkilö&#10;&#10;Kuvaus luotu automaattisesti">
            <a:extLst>
              <a:ext uri="{FF2B5EF4-FFF2-40B4-BE49-F238E27FC236}">
                <a16:creationId xmlns:a16="http://schemas.microsoft.com/office/drawing/2014/main" id="{463A8ACE-ED1B-94CA-F500-573F0AA21E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473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A4151-581E-4144-B1FB-C37A6169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11225"/>
          </a:xfrm>
        </p:spPr>
        <p:txBody>
          <a:bodyPr/>
          <a:lstStyle/>
          <a:p>
            <a:r>
              <a:rPr lang="fi-FI" dirty="0"/>
              <a:t>Lokakuu on puurokuu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0C0024-9E3C-D49C-175F-8F6FCFC8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704975"/>
            <a:ext cx="6605335" cy="44719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Lokakuussa marttayhdistyksissä tempaistaan kansainvälisten hankkeidemme puolesta. </a:t>
            </a:r>
          </a:p>
          <a:p>
            <a:r>
              <a:rPr lang="fi-FI" dirty="0"/>
              <a:t>Toimimme köyhien, vammaisten, syrjäseudulla asuvien ja vähän koulutettujen tyttöjen ja naisten kanssa Somalimaassa, Malawissa, Etiopiassa ja Sambiassa.</a:t>
            </a:r>
          </a:p>
          <a:p>
            <a:r>
              <a:rPr lang="fi-FI" dirty="0"/>
              <a:t>Yksi varainkeruun muoto on keittää puuroja ja myydä niitä torilla, seurakunnan tiloissa tai kauppakeskuksessa. </a:t>
            </a:r>
          </a:p>
          <a:p>
            <a:r>
              <a:rPr lang="fi-FI" dirty="0"/>
              <a:t>Yhdistys voi järjestää oman puuroillan, keskustella kansainvälisten hankkeiden kuulumisista ja kerätä jäseniltä osallistumismaksun Marttojen kehitysyhteistyölle.</a:t>
            </a:r>
          </a:p>
        </p:txBody>
      </p:sp>
      <p:pic>
        <p:nvPicPr>
          <p:cNvPr id="8" name="Kuvan paikkamerkki 7" descr="Kuva, joka sisältää kohteen maa&#10;&#10;Kuvaus luotu automaattisesti">
            <a:extLst>
              <a:ext uri="{FF2B5EF4-FFF2-40B4-BE49-F238E27FC236}">
                <a16:creationId xmlns:a16="http://schemas.microsoft.com/office/drawing/2014/main" id="{5F70B9FF-22DC-9AA1-4E05-2E69C537E6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-19249"/>
            <a:ext cx="4672012" cy="6857999"/>
          </a:xfrm>
        </p:spPr>
      </p:pic>
    </p:spTree>
    <p:extLst>
      <p:ext uri="{BB962C8B-B14F-4D97-AF65-F5344CB8AC3E}">
        <p14:creationId xmlns:p14="http://schemas.microsoft.com/office/powerpoint/2010/main" val="176161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CE3222-306F-60FB-9779-2541AA6F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76220" cy="1867936"/>
          </a:xfrm>
        </p:spPr>
        <p:txBody>
          <a:bodyPr anchor="b">
            <a:noAutofit/>
          </a:bodyPr>
          <a:lstStyle/>
          <a:p>
            <a:r>
              <a:rPr lang="fi-FI" dirty="0"/>
              <a:t>Käsityötempauksella metsäretkitarvikkeita päiväkodeille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DF04BE-4BE0-6D2D-29A0-CD8DA700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627697"/>
            <a:ext cx="6631916" cy="3735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/>
              <a:t>Juhlavuoden käsityökampanjassa tehdään istuinalustoja ja vilttejä, joiden päällä lapset voivat pitää evästaukoja ja satutuokioita metsässä.</a:t>
            </a:r>
          </a:p>
          <a:p>
            <a:r>
              <a:rPr lang="fi-FI" sz="2400" dirty="0"/>
              <a:t>Lisäksi voidaan tehdä nyöreillä solmittavia kestoroskapusseja, joissa retken roskat on helppo kuljettaa kierrätettäväksi.</a:t>
            </a:r>
            <a:endParaRPr lang="fi-FI" sz="2400" dirty="0">
              <a:cs typeface="Calibri"/>
            </a:endParaRPr>
          </a:p>
          <a:p>
            <a:r>
              <a:rPr lang="fi-FI" sz="2400" dirty="0">
                <a:cs typeface="Calibri"/>
              </a:rPr>
              <a:t>Yhdistykset ja käsityöryhmät voivat lahjoittaa tekemänsä retkitarvikkeet oman paikkakunnan päiväkoteihin.</a:t>
            </a:r>
          </a:p>
        </p:txBody>
      </p:sp>
      <p:pic>
        <p:nvPicPr>
          <p:cNvPr id="5" name="Kuva 5" descr="Kuva, joka sisältää kohteen keltainen, oranssi&#10;&#10;Kuvaus luotu automaattisesti">
            <a:extLst>
              <a:ext uri="{FF2B5EF4-FFF2-40B4-BE49-F238E27FC236}">
                <a16:creationId xmlns:a16="http://schemas.microsoft.com/office/drawing/2014/main" id="{44CF2145-8DD8-235F-BBEB-971FEB463C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19988" y="1"/>
            <a:ext cx="4672012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11180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A1ADB-B74B-091A-C014-E6328DF2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434178"/>
          </a:xfrm>
        </p:spPr>
        <p:txBody>
          <a:bodyPr>
            <a:normAutofit/>
          </a:bodyPr>
          <a:lstStyle/>
          <a:p>
            <a:r>
              <a:rPr lang="fi-FI" dirty="0"/>
              <a:t>Suojellaan yhdessä </a:t>
            </a:r>
            <a:r>
              <a:rPr lang="fi-FI" dirty="0" err="1"/>
              <a:t>Marttametsä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1E54C-4671-FE9B-20CE-7281E28F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047741"/>
            <a:ext cx="6605335" cy="41292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Haastamme </a:t>
            </a:r>
            <a:r>
              <a:rPr lang="fi-FI" dirty="0" err="1"/>
              <a:t>martat</a:t>
            </a:r>
            <a:r>
              <a:rPr lang="fi-FI" dirty="0"/>
              <a:t>, marttayhdistykset ja seuraajamme osallistumaan </a:t>
            </a:r>
            <a:r>
              <a:rPr lang="fi-FI" dirty="0" err="1"/>
              <a:t>Marttametsän</a:t>
            </a:r>
            <a:r>
              <a:rPr lang="fi-FI" dirty="0"/>
              <a:t> suojeluun. </a:t>
            </a:r>
          </a:p>
          <a:p>
            <a:r>
              <a:rPr lang="fi-FI" dirty="0"/>
              <a:t>Etsimme yhdessä Luonnonperintösäätiön kanssa </a:t>
            </a:r>
            <a:r>
              <a:rPr lang="fi-FI" dirty="0" err="1"/>
              <a:t>Marttametsän</a:t>
            </a:r>
            <a:r>
              <a:rPr lang="fi-FI" dirty="0"/>
              <a:t>, joka ostetaan juhlavuonna kerättävillä lahjoituksilla.</a:t>
            </a:r>
          </a:p>
          <a:p>
            <a:r>
              <a:rPr lang="fi-FI" dirty="0" err="1"/>
              <a:t>Marttametsän</a:t>
            </a:r>
            <a:r>
              <a:rPr lang="fi-FI" dirty="0"/>
              <a:t> avulla ylläpidetään vanhaa, luonnontilaista metsäluontoa. </a:t>
            </a:r>
          </a:p>
          <a:p>
            <a:r>
              <a:rPr lang="fi-FI" dirty="0" err="1"/>
              <a:t>Marttametsän</a:t>
            </a:r>
            <a:r>
              <a:rPr lang="fi-FI" dirty="0"/>
              <a:t> hankkimiseksi tehdään erilaisia tempauksia niin valtakunnallisesti kuin marttayhdistyksissäkin.</a:t>
            </a:r>
          </a:p>
        </p:txBody>
      </p:sp>
      <p:pic>
        <p:nvPicPr>
          <p:cNvPr id="7" name="Kuvan paikkamerkki 6" descr="Kuva, joka sisältää kohteen piha-, kasvi, puu, Aarniometsä&#10;&#10;Kuvaus luotu automaattisesti">
            <a:extLst>
              <a:ext uri="{FF2B5EF4-FFF2-40B4-BE49-F238E27FC236}">
                <a16:creationId xmlns:a16="http://schemas.microsoft.com/office/drawing/2014/main" id="{C487D074-E8E0-27B4-DCB9-648695733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35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7582D-1390-24E3-1656-F33E6902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35641"/>
          </a:xfrm>
        </p:spPr>
        <p:txBody>
          <a:bodyPr/>
          <a:lstStyle/>
          <a:p>
            <a:r>
              <a:rPr lang="fi-FI" dirty="0"/>
              <a:t>Martan metsäjooga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BF98B9-E2D9-DF4C-340E-A23DED4C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616299"/>
            <a:ext cx="6605335" cy="4560664"/>
          </a:xfrm>
        </p:spPr>
        <p:txBody>
          <a:bodyPr/>
          <a:lstStyle/>
          <a:p>
            <a:r>
              <a:rPr lang="fi-FI" dirty="0"/>
              <a:t>Martan metsäjooga kutsuu pysähtymään, rauhoittumaan ja hengittämään. </a:t>
            </a:r>
          </a:p>
          <a:p>
            <a:r>
              <a:rPr lang="fi-FI" dirty="0"/>
              <a:t>Metsä hoitaa ja samalla olemme osa luontoa äiti maan sylissä. </a:t>
            </a:r>
          </a:p>
          <a:p>
            <a:r>
              <a:rPr lang="fi-FI" dirty="0"/>
              <a:t>Kaikille sopivaa Martan metsäjoogaa voi tehdä yhdistyksen metsäretkellä, eri tapahtumissa ja yksin tai yhdessä metsässä tai lähiluonnossa liikkuessa. </a:t>
            </a:r>
          </a:p>
        </p:txBody>
      </p:sp>
      <p:pic>
        <p:nvPicPr>
          <p:cNvPr id="6" name="Kuvan paikkamerkki 5" descr="Kuva, joka sisältää kohteen kasvi, krysanteemi&#10;&#10;Kuvaus luotu automaattisesti">
            <a:extLst>
              <a:ext uri="{FF2B5EF4-FFF2-40B4-BE49-F238E27FC236}">
                <a16:creationId xmlns:a16="http://schemas.microsoft.com/office/drawing/2014/main" id="{1DB28996-7A37-6EE7-C0F2-1AE6530EF9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8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61D7C-6FA2-C385-1C12-56B76C60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782955"/>
          </a:xfrm>
        </p:spPr>
        <p:txBody>
          <a:bodyPr/>
          <a:lstStyle/>
          <a:p>
            <a:r>
              <a:rPr lang="fi-FI" dirty="0"/>
              <a:t>Ideoita </a:t>
            </a:r>
            <a:r>
              <a:rPr lang="fi-FI" dirty="0" err="1"/>
              <a:t>marttailtoihin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CEB89-F9F9-0467-DA2D-39ACC100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91920"/>
            <a:ext cx="6605335" cy="4785043"/>
          </a:xfrm>
        </p:spPr>
        <p:txBody>
          <a:bodyPr numCol="2">
            <a:normAutofit lnSpcReduction="10000"/>
          </a:bodyPr>
          <a:lstStyle/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Metsä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luontopolku, Martan metsäjooga, kevätseuranta tai tempaus </a:t>
            </a:r>
            <a:r>
              <a:rPr lang="fi-FI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Marttametsän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hyväksi.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Ruoka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eväsretki metsään tai villikalan käytön lisääminen.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Luonnontuotteet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marjat, luonnonyrtit, sienet tai vuoden luonnontuotteet lakka, pihatähtimö ja kantarelli.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Kotipuutarha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syötävä metsäpuutarha tai kompostointi.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Ekologinen kodinhoito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ekosiivous, arjen kemikaalit tai muovit. 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Käsityöt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esim. luonnon materiaalien käyttäminen käsitöissä tai retkialustojen tekeminen päiväkotien metsäretkille. </a:t>
            </a:r>
          </a:p>
          <a:p>
            <a:pPr>
              <a:buClr>
                <a:srgbClr val="4472C4"/>
              </a:buClr>
            </a:pPr>
            <a:r>
              <a:rPr lang="fi-FI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Lokakuu on Puurokuu 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tai muu kansainvälinen marttailta, jonka tuotto lahjoitetaan Marttojen kehitysyhteistyöhön. 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Vierailu tai vierailija.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4472C4"/>
              </a:buClr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Kulttuuri.</a:t>
            </a:r>
            <a:endParaRPr lang="fi-FI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Kuvan paikkamerkki 7" descr="Kuva, joka sisältää kohteen henkilö, vaate, kasvi, hymy&#10;&#10;Kuvaus luotu automaattisesti">
            <a:extLst>
              <a:ext uri="{FF2B5EF4-FFF2-40B4-BE49-F238E27FC236}">
                <a16:creationId xmlns:a16="http://schemas.microsoft.com/office/drawing/2014/main" id="{2BB3C851-2ADA-239E-C6CA-BFED771520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92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E54BC-4CF1-8D6E-F47D-6FD4A2F8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43911"/>
          </a:xfrm>
        </p:spPr>
        <p:txBody>
          <a:bodyPr/>
          <a:lstStyle/>
          <a:p>
            <a:r>
              <a:rPr lang="fi-FI" dirty="0"/>
              <a:t>Ketjukoulutukset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A2050C-5F1A-B9CF-C3AF-46588A4C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597794"/>
            <a:ext cx="6605335" cy="4579169"/>
          </a:xfrm>
        </p:spPr>
        <p:txBody>
          <a:bodyPr>
            <a:normAutofit/>
          </a:bodyPr>
          <a:lstStyle/>
          <a:p>
            <a:r>
              <a:rPr lang="fi-FI" dirty="0" err="1"/>
              <a:t>Marttapiirit</a:t>
            </a:r>
            <a:r>
              <a:rPr lang="fi-FI" dirty="0"/>
              <a:t> järjestävät ketjukoulutuksia seuraavista teemoista:  </a:t>
            </a:r>
          </a:p>
          <a:p>
            <a:pPr lvl="1"/>
            <a:r>
              <a:rPr lang="fi-FI" sz="2600" dirty="0"/>
              <a:t>Terveelliset ja maukkaat marjat</a:t>
            </a:r>
          </a:p>
          <a:p>
            <a:pPr lvl="1"/>
            <a:r>
              <a:rPr lang="fi-FI" sz="2600" dirty="0"/>
              <a:t>Syötävä metsäpuutarha</a:t>
            </a:r>
          </a:p>
          <a:p>
            <a:pPr lvl="1"/>
            <a:r>
              <a:rPr lang="fi-FI" sz="2600" dirty="0"/>
              <a:t>Martan luontopolku</a:t>
            </a:r>
            <a:endParaRPr lang="fi-FI" sz="3200" dirty="0"/>
          </a:p>
          <a:p>
            <a:pPr lvl="1"/>
            <a:r>
              <a:rPr lang="fi-FI" sz="2600" dirty="0"/>
              <a:t>Aloittelijan sienikoulutus</a:t>
            </a:r>
          </a:p>
          <a:p>
            <a:pPr lvl="1"/>
            <a:r>
              <a:rPr lang="fi-FI" sz="2600" dirty="0"/>
              <a:t>Junnukokkien ohjaajakoulutus </a:t>
            </a:r>
          </a:p>
          <a:p>
            <a:r>
              <a:rPr lang="fi-FI" dirty="0"/>
              <a:t>Ketjukoulutuksiin osallistuneet </a:t>
            </a:r>
            <a:r>
              <a:rPr lang="fi-FI" dirty="0" err="1"/>
              <a:t>martat</a:t>
            </a:r>
            <a:r>
              <a:rPr lang="fi-FI" dirty="0"/>
              <a:t> vievät saamaansa tietoa ja osaamista eteenpäin vähintään omaan yhdistykseensä. </a:t>
            </a:r>
          </a:p>
        </p:txBody>
      </p:sp>
      <p:pic>
        <p:nvPicPr>
          <p:cNvPr id="6" name="Kuvan paikkamerkki 5" descr="Kuva, joka sisältää kohteen kuppi, muovi&#10;&#10;Kuvaus luotu automaattisesti">
            <a:extLst>
              <a:ext uri="{FF2B5EF4-FFF2-40B4-BE49-F238E27FC236}">
                <a16:creationId xmlns:a16="http://schemas.microsoft.com/office/drawing/2014/main" id="{191A6DFD-89E5-FC01-33B9-BC422A6ACE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697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6028C-18AC-4636-80E4-12AB265D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444625"/>
          </a:xfrm>
        </p:spPr>
        <p:txBody>
          <a:bodyPr/>
          <a:lstStyle/>
          <a:p>
            <a:r>
              <a:rPr lang="fi-FI" dirty="0"/>
              <a:t>Elinikäistä oppimista, uusia tietoja ja taitoja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841816-533E-4A0A-913C-43E798D1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981200"/>
            <a:ext cx="6605335" cy="4195763"/>
          </a:xfrm>
        </p:spPr>
        <p:txBody>
          <a:bodyPr>
            <a:normAutofit/>
          </a:bodyPr>
          <a:lstStyle/>
          <a:p>
            <a:r>
              <a:rPr lang="fi-FI" dirty="0"/>
              <a:t>Martta-akatemia tarjoaa kotipesän kursseille, koulutuksille ja webinaareille. Se on myös turvallinen ympäristö harjoitella ja vahvistaa digitaitoja. </a:t>
            </a:r>
          </a:p>
          <a:p>
            <a:r>
              <a:rPr lang="fi-FI" dirty="0" err="1"/>
              <a:t>Marttaopintoja</a:t>
            </a:r>
            <a:r>
              <a:rPr lang="fi-FI" dirty="0"/>
              <a:t> täydennetään uusilla vuoden teeman mukaisilla sisällöillä. </a:t>
            </a:r>
          </a:p>
          <a:p>
            <a:r>
              <a:rPr lang="fi-FI" dirty="0"/>
              <a:t>Opinnoista on mahdollisuus saada </a:t>
            </a:r>
            <a:r>
              <a:rPr lang="fi-FI" dirty="0" err="1"/>
              <a:t>osaajamismerkki</a:t>
            </a:r>
            <a:r>
              <a:rPr lang="fi-FI" dirty="0"/>
              <a:t> ja merkintä Koski-rekisteriin. </a:t>
            </a:r>
          </a:p>
          <a:p>
            <a:r>
              <a:rPr lang="fi-FI" dirty="0"/>
              <a:t>Kaikille avoimet webinaarit ja kurssit tarjoavat matalan kynnyksen oppia uutta.</a:t>
            </a:r>
          </a:p>
        </p:txBody>
      </p:sp>
      <p:pic>
        <p:nvPicPr>
          <p:cNvPr id="8" name="Kuvan paikkamerkki 7" descr="Kuva, joka sisältää kohteen vaate, Ihmisen kasvot, henkilö, Seniorikansalainen&#10;&#10;Kuvaus luotu automaattisesti">
            <a:extLst>
              <a:ext uri="{FF2B5EF4-FFF2-40B4-BE49-F238E27FC236}">
                <a16:creationId xmlns:a16="http://schemas.microsoft.com/office/drawing/2014/main" id="{CC7741BD-3E28-950E-F7B2-2903559958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02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17D41E-0050-4396-A92B-9C6DA9F1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958849"/>
          </a:xfrm>
        </p:spPr>
        <p:txBody>
          <a:bodyPr>
            <a:normAutofit/>
          </a:bodyPr>
          <a:lstStyle/>
          <a:p>
            <a:r>
              <a:rPr lang="fi-FI" dirty="0"/>
              <a:t>Tapahtumakalenteri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830B7-4D5C-4DC9-8F1E-C66954D0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733550"/>
            <a:ext cx="6605335" cy="4501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Tammi- ja 	Martan teehetki -tapahtumat </a:t>
            </a:r>
            <a:br>
              <a:rPr lang="fi-FI" sz="2400" dirty="0"/>
            </a:br>
            <a:r>
              <a:rPr lang="fi-FI" sz="2400" dirty="0"/>
              <a:t>helmikuu</a:t>
            </a:r>
          </a:p>
          <a:p>
            <a:pPr marL="0" indent="0">
              <a:buNone/>
            </a:pPr>
            <a:r>
              <a:rPr lang="fi-FI" sz="2400" dirty="0"/>
              <a:t>24.2. 		Kevätseuranta alkaa </a:t>
            </a:r>
          </a:p>
          <a:p>
            <a:pPr marL="0" indent="0">
              <a:buNone/>
            </a:pPr>
            <a:r>
              <a:rPr lang="fi-FI" sz="2400" dirty="0"/>
              <a:t>20.4.  		Martat 125 -juhla Tampere-talossa </a:t>
            </a:r>
          </a:p>
          <a:p>
            <a:pPr marL="0" indent="0">
              <a:buNone/>
            </a:pPr>
            <a:r>
              <a:rPr lang="fi-FI" sz="2400" dirty="0"/>
              <a:t>21.4. 		Marttaliiton vuosikokous</a:t>
            </a:r>
          </a:p>
          <a:p>
            <a:pPr marL="0" indent="0">
              <a:buNone/>
            </a:pPr>
            <a:r>
              <a:rPr lang="fi-FI" sz="2400" dirty="0"/>
              <a:t>21.5.		Juhlat metsässä </a:t>
            </a:r>
          </a:p>
          <a:p>
            <a:pPr marL="0" indent="0">
              <a:buNone/>
            </a:pPr>
            <a:r>
              <a:rPr lang="fi-FI" sz="2400" dirty="0"/>
              <a:t>26.7.		Martan päivä </a:t>
            </a:r>
          </a:p>
          <a:p>
            <a:pPr marL="0" indent="0">
              <a:buNone/>
            </a:pPr>
            <a:r>
              <a:rPr lang="fi-FI" sz="2400" dirty="0"/>
              <a:t>24.8. 		Mahtava </a:t>
            </a:r>
            <a:r>
              <a:rPr lang="fi-FI" sz="2400" dirty="0" err="1"/>
              <a:t>marttaralli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r>
              <a:rPr lang="fi-FI" sz="2400" dirty="0"/>
              <a:t>31.8.		Valtakunnallinen sienipäivä </a:t>
            </a:r>
          </a:p>
          <a:p>
            <a:pPr marL="0" indent="0">
              <a:buNone/>
            </a:pPr>
            <a:r>
              <a:rPr lang="fi-FI" sz="2400" dirty="0"/>
              <a:t>1.-15.9.	Sieniviikot</a:t>
            </a:r>
          </a:p>
          <a:p>
            <a:pPr marL="0" indent="0">
              <a:buNone/>
            </a:pPr>
            <a:r>
              <a:rPr lang="fi-FI" sz="2400" dirty="0"/>
              <a:t>Lokakuu 	Lokakuu on puurokuu</a:t>
            </a:r>
          </a:p>
        </p:txBody>
      </p:sp>
      <p:pic>
        <p:nvPicPr>
          <p:cNvPr id="7" name="Kuvan paikkamerkki 6" descr="Kuva, joka sisältää kohteen puu, ruoho, ulko, metsä&#10;&#10;Kuvaus luotu automaattisesti">
            <a:extLst>
              <a:ext uri="{FF2B5EF4-FFF2-40B4-BE49-F238E27FC236}">
                <a16:creationId xmlns:a16="http://schemas.microsoft.com/office/drawing/2014/main" id="{FAF1BA51-30AE-6993-AB5F-235724BAFE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1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25E69-AA6B-479B-A44D-E5F5EBEA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758824"/>
          </a:xfrm>
        </p:spPr>
        <p:txBody>
          <a:bodyPr/>
          <a:lstStyle/>
          <a:p>
            <a:r>
              <a:rPr lang="fi-FI" dirty="0"/>
              <a:t>Toimintasuunnitelmasta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13757-237A-46DC-82D4-7E62E0BF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23975"/>
            <a:ext cx="6605335" cy="4933950"/>
          </a:xfrm>
        </p:spPr>
        <p:txBody>
          <a:bodyPr>
            <a:normAutofit/>
          </a:bodyPr>
          <a:lstStyle/>
          <a:p>
            <a:r>
              <a:rPr lang="fi-FI" sz="2000" dirty="0"/>
              <a:t>Marttaliiton yhdistyksille tekemää toimintasuunnitelmapohjaa voi käyttää sellaisenaan tai muokattuna.</a:t>
            </a:r>
          </a:p>
          <a:p>
            <a:pPr lvl="1"/>
            <a:r>
              <a:rPr lang="fi-FI" sz="2000" dirty="0"/>
              <a:t>Toimintasuunnitelmasta voi jättää sisältöjä pois yhdistyksen toimintakulttuuriin sopivalla tavalla. </a:t>
            </a:r>
          </a:p>
          <a:p>
            <a:pPr lvl="1"/>
            <a:r>
              <a:rPr lang="fi-FI" sz="2000" dirty="0"/>
              <a:t>Yhdistyksellä voi myös olla toimintaa, jota ei ole suunnitelmapohjassa ja jonka yhdistys itse lisää toimintasuunnitelmaansa. </a:t>
            </a:r>
          </a:p>
          <a:p>
            <a:r>
              <a:rPr lang="fi-FI" sz="2000" dirty="0"/>
              <a:t>Toimintasuunnitelma on tekstimuotoinen (</a:t>
            </a:r>
            <a:r>
              <a:rPr lang="fi-FI" sz="2000" dirty="0" err="1"/>
              <a:t>word</a:t>
            </a:r>
            <a:r>
              <a:rPr lang="fi-FI" sz="2000" dirty="0"/>
              <a:t>) ja siitä on tehty vuosikokouksia ja muuta esittelyä varten tämä esitys. </a:t>
            </a:r>
          </a:p>
          <a:p>
            <a:pPr lvl="1"/>
            <a:r>
              <a:rPr lang="fi-FI" sz="2000" dirty="0"/>
              <a:t>Yhdistysten toimintasuunnitelmapohja (</a:t>
            </a:r>
            <a:r>
              <a:rPr lang="fi-FI" sz="2000" dirty="0" err="1"/>
              <a:t>word</a:t>
            </a:r>
            <a:r>
              <a:rPr lang="fi-FI" sz="2000" dirty="0"/>
              <a:t> ja ppt) löytyvät Martat.fi-sivuilta osoitteesta </a:t>
            </a:r>
            <a:r>
              <a:rPr lang="fi-FI" sz="2000" dirty="0">
                <a:hlinkClick r:id="rId2"/>
              </a:rPr>
              <a:t>www.martat.fi/toiminnan-suunnittelu</a:t>
            </a:r>
            <a:r>
              <a:rPr lang="fi-FI" sz="2000" dirty="0"/>
              <a:t> </a:t>
            </a:r>
          </a:p>
          <a:p>
            <a:pPr lvl="1"/>
            <a:r>
              <a:rPr lang="fi-FI" sz="2000" dirty="0"/>
              <a:t>Valtakunnallisten tapahtumien ohjeistukset löytyvät Yhdistyskanavasta </a:t>
            </a:r>
            <a:r>
              <a:rPr lang="fi-FI" sz="2000" dirty="0">
                <a:hlinkClick r:id="rId3"/>
              </a:rPr>
              <a:t>www.martat.fi/toiminta</a:t>
            </a:r>
            <a:r>
              <a:rPr lang="fi-FI" sz="2000" dirty="0"/>
              <a:t> </a:t>
            </a:r>
          </a:p>
          <a:p>
            <a:endParaRPr lang="fi-FI" dirty="0"/>
          </a:p>
        </p:txBody>
      </p:sp>
      <p:pic>
        <p:nvPicPr>
          <p:cNvPr id="12" name="Kuvan paikkamerkki 11" descr="Kuva, joka sisältää kohteen vaate, piha-, puu, henkilö&#10;&#10;Kuvaus luotu automaattisesti">
            <a:extLst>
              <a:ext uri="{FF2B5EF4-FFF2-40B4-BE49-F238E27FC236}">
                <a16:creationId xmlns:a16="http://schemas.microsoft.com/office/drawing/2014/main" id="{7155B79B-D521-A7C1-3AB8-C24B45BA78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29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C75147-23D5-492F-A9D2-BBF18853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71451"/>
            <a:ext cx="6605337" cy="1007109"/>
          </a:xfrm>
        </p:spPr>
        <p:txBody>
          <a:bodyPr>
            <a:normAutofit/>
          </a:bodyPr>
          <a:lstStyle/>
          <a:p>
            <a:r>
              <a:rPr lang="fi-FI" dirty="0"/>
              <a:t>2024 teema: Metsä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B0B45-C3A8-4AA4-89AE-4C4F9E38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493519"/>
            <a:ext cx="6605337" cy="4890347"/>
          </a:xfrm>
        </p:spPr>
        <p:txBody>
          <a:bodyPr>
            <a:noAutofit/>
          </a:bodyPr>
          <a:lstStyle/>
          <a:p>
            <a:r>
              <a:rPr lang="fi-FI" sz="2400" dirty="0"/>
              <a:t>Martat juhlivat 125-vuotista taivaltaan vuonna 2024. Juhlavuoden teemana on metsä. </a:t>
            </a:r>
          </a:p>
          <a:p>
            <a:r>
              <a:rPr lang="fi-FI" sz="2400" dirty="0"/>
              <a:t>Metsässä ja lähiluonnossa liikkuminen, mm. marjastus, sienestys ja vaikkapa luontopolulla käyminen, lisää hyvinvointia ja vahvistaa luontosuhdetta. </a:t>
            </a:r>
          </a:p>
          <a:p>
            <a:r>
              <a:rPr lang="fi-FI" sz="2400" dirty="0"/>
              <a:t>Juhlavuonna juhlimme monimuotoisia metsiä, metsäsuhdetta ja luonnonantimia.</a:t>
            </a:r>
          </a:p>
          <a:p>
            <a:r>
              <a:rPr lang="fi-FI" sz="2400" dirty="0"/>
              <a:t>Juhlavuosi ja juhlavuoden teema näkyvät eri tavoin niin yhdistyksissä, piireissä kuin liiton toiminnassakin koko vuoden ajan. </a:t>
            </a:r>
          </a:p>
          <a:p>
            <a:r>
              <a:rPr lang="fi-FI" sz="2400" dirty="0"/>
              <a:t>Juhlavuosi tehdään yhdessä. </a:t>
            </a:r>
          </a:p>
        </p:txBody>
      </p:sp>
      <p:pic>
        <p:nvPicPr>
          <p:cNvPr id="5" name="Kuvan paikkamerkki 5" descr="Kuva, joka sisältää kohteen ulko, ruoho, puu, henkilö&#10;&#10;Kuvaus luotu automaattisesti">
            <a:extLst>
              <a:ext uri="{FF2B5EF4-FFF2-40B4-BE49-F238E27FC236}">
                <a16:creationId xmlns:a16="http://schemas.microsoft.com/office/drawing/2014/main" id="{44C0CC0E-A94F-4611-AAAE-0893F8E80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0"/>
            <a:ext cx="4672012" cy="6858000"/>
          </a:xfrm>
        </p:spPr>
      </p:pic>
    </p:spTree>
    <p:extLst>
      <p:ext uri="{BB962C8B-B14F-4D97-AF65-F5344CB8AC3E}">
        <p14:creationId xmlns:p14="http://schemas.microsoft.com/office/powerpoint/2010/main" val="362239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E899E-2713-8460-FD03-3C06E715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892174"/>
          </a:xfrm>
        </p:spPr>
        <p:txBody>
          <a:bodyPr/>
          <a:lstStyle/>
          <a:p>
            <a:r>
              <a:rPr lang="fi-FI" dirty="0"/>
              <a:t>3 näkökulmaa metsään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9B451-4996-B79C-C2D3-78615A0BD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457326"/>
            <a:ext cx="6605335" cy="47196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Luonnontuotteet, kuten sienet, marjat ja villiyrtit ovat vahvaa osaamisaluettamme.</a:t>
            </a:r>
          </a:p>
          <a:p>
            <a:pPr lvl="1"/>
            <a:r>
              <a:rPr lang="fi-FI" sz="2400" dirty="0"/>
              <a:t>Tuodaan osaamisemme yhdessä esille, lisätään keräilyä ja luonnontuotteiden hyödyntämistä.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Metsässä ja lähiluonnossa liikkuminen vahvistaa terveyttä ja hyvinvointia. </a:t>
            </a:r>
          </a:p>
          <a:p>
            <a:pPr lvl="1"/>
            <a:r>
              <a:rPr lang="fi-FI" sz="2400" dirty="0"/>
              <a:t>Tehdään metsä tutuksi ja viedään Marttojen kanssa metsään. Muistutetaan lähimetsän merkityksestä.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Metsän kunnioittaminen ja jokaisenoikeudet ovat lähtökohta luonnossa liikkumiselle.</a:t>
            </a:r>
          </a:p>
        </p:txBody>
      </p:sp>
      <p:pic>
        <p:nvPicPr>
          <p:cNvPr id="10" name="Kuvan paikkamerkki 9" descr="Kuva, joka sisältää kohteen puu, ulko, ruoho, henkilö&#10;&#10;Kuvaus luotu automaattisesti">
            <a:extLst>
              <a:ext uri="{FF2B5EF4-FFF2-40B4-BE49-F238E27FC236}">
                <a16:creationId xmlns:a16="http://schemas.microsoft.com/office/drawing/2014/main" id="{1D9F52D0-788E-0937-EAD3-11F55AF5E0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19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65738-7649-7D0F-C84A-54FDC96A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222251"/>
            <a:ext cx="6906378" cy="739774"/>
          </a:xfrm>
        </p:spPr>
        <p:txBody>
          <a:bodyPr>
            <a:normAutofit/>
          </a:bodyPr>
          <a:lstStyle/>
          <a:p>
            <a:r>
              <a:rPr lang="fi-FI" dirty="0"/>
              <a:t>Innostavaa </a:t>
            </a:r>
            <a:r>
              <a:rPr lang="fi-FI" dirty="0" err="1"/>
              <a:t>marttatoimintaa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B7BF71-6AC8-D029-5F6D-C7F2A163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114425"/>
            <a:ext cx="6605335" cy="5062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50" b="1" dirty="0"/>
              <a:t>Tavoitteet</a:t>
            </a:r>
          </a:p>
          <a:p>
            <a:r>
              <a:rPr lang="fi-FI" sz="2250" dirty="0"/>
              <a:t>Yhdistyksen jäsenyys koetaan kiinnostavaksi ja jäsentyytyväisyys vahvistuu. </a:t>
            </a:r>
          </a:p>
          <a:p>
            <a:r>
              <a:rPr lang="fi-FI" sz="2250" dirty="0"/>
              <a:t>Marttailu on mielekäs harrastus ja yhteisö, johon on helppo tulla mukaan. Jokaiselle löytyy oma tapa olla </a:t>
            </a:r>
            <a:r>
              <a:rPr lang="fi-FI" sz="2250" dirty="0" err="1"/>
              <a:t>martta</a:t>
            </a:r>
            <a:r>
              <a:rPr lang="fi-FI" sz="2250" dirty="0"/>
              <a:t>. </a:t>
            </a:r>
          </a:p>
          <a:p>
            <a:r>
              <a:rPr lang="fi-FI" sz="2250" dirty="0"/>
              <a:t>Yhdistyksen monipuolisesta toimintakalenterista löytyy innostavaa ja kiinnostavaa toimintaa kaikille jäsenille.  </a:t>
            </a:r>
          </a:p>
          <a:p>
            <a:r>
              <a:rPr lang="fi-FI" sz="22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Yhdistyksellä on ainakin yksi kaikille avoin tapahtuma. </a:t>
            </a:r>
            <a:endParaRPr lang="fi-FI" sz="2250" dirty="0"/>
          </a:p>
          <a:p>
            <a:r>
              <a:rPr lang="fi-FI" sz="2250" dirty="0"/>
              <a:t>Yhdistyksen toiminnassa opitaan yhdessä sekä siirretään osaamista ihmiseltä ja sukupolvelta toiselle. </a:t>
            </a:r>
          </a:p>
        </p:txBody>
      </p:sp>
      <p:pic>
        <p:nvPicPr>
          <p:cNvPr id="8" name="Kuvan paikkamerkki 7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D54905DD-1CB9-5E73-C461-4CABC9373B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627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08222-A9E9-DEF6-20BF-62BABADB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84150"/>
            <a:ext cx="6605337" cy="1373523"/>
          </a:xfrm>
        </p:spPr>
        <p:txBody>
          <a:bodyPr>
            <a:normAutofit/>
          </a:bodyPr>
          <a:lstStyle/>
          <a:p>
            <a:r>
              <a:rPr lang="fi-FI" dirty="0"/>
              <a:t>Martat 125 vuotta -messut ja juhlagaala 20.4.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1A1D0-2520-F34A-FB7C-BC8E78AD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2" y="1762125"/>
            <a:ext cx="6605335" cy="44815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/>
            <a:r>
              <a:rPr lang="fi-FI" sz="2800" dirty="0"/>
              <a:t>On juhlan aika! Juhlavuoden päätapahtuma, Martat 125 vuotta -messut ja juhlagaala järjestetään lauantaina 20.4. Tampere-talossa. </a:t>
            </a:r>
          </a:p>
          <a:p>
            <a:pPr marL="342900" indent="-342900"/>
            <a:r>
              <a:rPr lang="fi-FI" sz="2800" dirty="0" err="1"/>
              <a:t>Marttamessuilla</a:t>
            </a:r>
            <a:r>
              <a:rPr lang="fi-FI" sz="2800" dirty="0"/>
              <a:t> pääset oppimaan yhdessä ja inspiroitumaan </a:t>
            </a:r>
            <a:r>
              <a:rPr lang="fi-FI" sz="2800" dirty="0" err="1"/>
              <a:t>marttailun</a:t>
            </a:r>
            <a:r>
              <a:rPr lang="fi-FI" sz="2800" dirty="0"/>
              <a:t> eri teemoista. </a:t>
            </a:r>
          </a:p>
          <a:p>
            <a:pPr marL="342900" indent="-342900"/>
            <a:r>
              <a:rPr lang="fi-FI" sz="2800" dirty="0"/>
              <a:t>Ravintolaan katetaan lipun hintaan kuuluva juhlaruokailu. </a:t>
            </a:r>
          </a:p>
          <a:p>
            <a:pPr marL="342900" indent="-342900"/>
            <a:r>
              <a:rPr lang="fi-FI" sz="2800" dirty="0"/>
              <a:t>Päivän kruunaa ison salin gaala, josta nautimme muun muassa upeaäänisten Pentti Hietasen ja Maria Lundin seurassa. </a:t>
            </a:r>
          </a:p>
          <a:p>
            <a:pPr marL="342900" indent="-342900"/>
            <a:r>
              <a:rPr lang="fi-FI" sz="2800" dirty="0"/>
              <a:t>Tapahtuma on myös hieno mahdollisuus tavata </a:t>
            </a:r>
            <a:r>
              <a:rPr lang="fi-FI" sz="2800" dirty="0" err="1"/>
              <a:t>marttoja</a:t>
            </a:r>
            <a:r>
              <a:rPr lang="fi-FI" sz="2800" dirty="0"/>
              <a:t> eri puolilta Suomea. </a:t>
            </a:r>
          </a:p>
          <a:p>
            <a:pPr marL="342900" indent="-342900"/>
            <a:r>
              <a:rPr lang="fi-FI" sz="2800" dirty="0">
                <a:hlinkClick r:id="rId2"/>
              </a:rPr>
              <a:t>www.martat.fi/martat-125-vuotta-messut-ja-juhlagaala</a:t>
            </a:r>
            <a:r>
              <a:rPr lang="fi-FI" sz="2800" dirty="0"/>
              <a:t> </a:t>
            </a:r>
          </a:p>
        </p:txBody>
      </p:sp>
      <p:pic>
        <p:nvPicPr>
          <p:cNvPr id="6" name="Kuvan paikkamerkki 5" descr="Kuva, joka sisältää kohteen kakku, pala, viipale, jälkiruoka&#10;&#10;Kuvaus luotu automaattisesti">
            <a:extLst>
              <a:ext uri="{FF2B5EF4-FFF2-40B4-BE49-F238E27FC236}">
                <a16:creationId xmlns:a16="http://schemas.microsoft.com/office/drawing/2014/main" id="{21D4B41B-42D4-B913-4C0C-9762097A12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535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3C815-25A2-8FC5-F275-5AD06F2B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377048"/>
          </a:xfrm>
        </p:spPr>
        <p:txBody>
          <a:bodyPr>
            <a:normAutofit/>
          </a:bodyPr>
          <a:lstStyle/>
          <a:p>
            <a:r>
              <a:rPr lang="fi-FI" dirty="0"/>
              <a:t>Tammi-helmikuu: </a:t>
            </a:r>
            <a:br>
              <a:rPr lang="fi-FI" dirty="0"/>
            </a:br>
            <a:r>
              <a:rPr lang="fi-FI" dirty="0"/>
              <a:t>Martan teehetki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4DC3AC-3F9B-5FBC-B146-1328AB0E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050181"/>
            <a:ext cx="6605335" cy="412678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Marttaliitto kutsuu kaikki marttayhdistykset ja piirit mukaan yhteiseen kampanjaan ja järjestämään tammi-helmikuussa jäsenhankintatapahtumia, avointen ovien Martan teehetkiä. </a:t>
            </a:r>
          </a:p>
          <a:p>
            <a:r>
              <a:rPr lang="fi-FI" dirty="0"/>
              <a:t>Yhdistysten ja piirien tapahtumien lisäksi toteutetaan monikanavainen viestintäkampanja, jossa myös </a:t>
            </a:r>
            <a:r>
              <a:rPr lang="fi-FI" dirty="0" err="1"/>
              <a:t>martoilla</a:t>
            </a:r>
            <a:r>
              <a:rPr lang="fi-FI" dirty="0"/>
              <a:t> ja marttayhdistyksillä on tärkeä rooli. </a:t>
            </a:r>
          </a:p>
          <a:p>
            <a:r>
              <a:rPr lang="fi-FI" dirty="0"/>
              <a:t>Tavoitteena on innostaa uusia jäseniä mukaan Marttoihin. </a:t>
            </a:r>
          </a:p>
        </p:txBody>
      </p:sp>
      <p:pic>
        <p:nvPicPr>
          <p:cNvPr id="6" name="Kuvan paikkamerkki 5" descr="Kuva, joka sisältää kohteen kuppi, kahvi, hedelmä, aamupala&#10;&#10;Kuvaus luotu automaattisesti">
            <a:extLst>
              <a:ext uri="{FF2B5EF4-FFF2-40B4-BE49-F238E27FC236}">
                <a16:creationId xmlns:a16="http://schemas.microsoft.com/office/drawing/2014/main" id="{2C28BCCE-375E-6C19-43FB-5D3EB2E314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24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CC39F-E4A4-0E2D-B837-3286004A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873125"/>
          </a:xfrm>
        </p:spPr>
        <p:txBody>
          <a:bodyPr/>
          <a:lstStyle/>
          <a:p>
            <a:r>
              <a:rPr lang="fi-FI" dirty="0"/>
              <a:t>Juhlat metsässä 21.5.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EE140-7100-4D35-391A-9E300BC4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381126"/>
            <a:ext cx="6605335" cy="4795838"/>
          </a:xfrm>
        </p:spPr>
        <p:txBody>
          <a:bodyPr>
            <a:noAutofit/>
          </a:bodyPr>
          <a:lstStyle/>
          <a:p>
            <a:r>
              <a:rPr lang="fi-FI" sz="2250" dirty="0"/>
              <a:t>Marttayhdistykset ja piirit järjestävät tiistaina 21.5. eri puolilla Suomea samaan aikaan Juhlat metsässä. </a:t>
            </a:r>
          </a:p>
          <a:p>
            <a:r>
              <a:rPr lang="fi-FI" sz="2250" dirty="0"/>
              <a:t>Juhlimme 125-vuotta täyttävää </a:t>
            </a:r>
            <a:r>
              <a:rPr lang="fi-FI" sz="2250" dirty="0" err="1"/>
              <a:t>marttajärjestöä</a:t>
            </a:r>
            <a:r>
              <a:rPr lang="fi-FI" sz="2250" dirty="0"/>
              <a:t>, </a:t>
            </a:r>
            <a:r>
              <a:rPr lang="fi-FI" sz="2250" dirty="0" err="1"/>
              <a:t>marttoja</a:t>
            </a:r>
            <a:r>
              <a:rPr lang="fi-FI" sz="2250" dirty="0"/>
              <a:t> ja meille rakasta metsää ja lähiluontoa. </a:t>
            </a:r>
          </a:p>
          <a:p>
            <a:r>
              <a:rPr lang="fi-FI" sz="2250" dirty="0"/>
              <a:t>Maailman suurimman </a:t>
            </a:r>
            <a:r>
              <a:rPr lang="fi-FI" sz="2250" dirty="0" err="1"/>
              <a:t>marttaillan</a:t>
            </a:r>
            <a:r>
              <a:rPr lang="fi-FI" sz="2250" dirty="0"/>
              <a:t> perinteen mukaisesti juhlaan kuuluu olennaisena osana yhteen kokoontuminen, juhlatunnelma ja herkulliset tarjoilut. </a:t>
            </a:r>
          </a:p>
          <a:p>
            <a:r>
              <a:rPr lang="fi-FI" sz="2250" dirty="0"/>
              <a:t>Jokainen marttayhdistys voi muokata tapahtumasta itselleen sopivan. Juhlat metsässä voi olla kaikille avoin, yhdistyksen sisäinen tai useamman yhdistyksen yhdessä järjestämä tapahtuma. </a:t>
            </a:r>
          </a:p>
          <a:p>
            <a:r>
              <a:rPr lang="fi-FI" sz="2250" dirty="0"/>
              <a:t>Metsäteemaisen juhlan voi myös toteuttaa niiden kanssa, jotka eivät pääse metsään.</a:t>
            </a:r>
          </a:p>
        </p:txBody>
      </p:sp>
      <p:pic>
        <p:nvPicPr>
          <p:cNvPr id="5" name="Kuvan paikkamerkki 5">
            <a:extLst>
              <a:ext uri="{FF2B5EF4-FFF2-40B4-BE49-F238E27FC236}">
                <a16:creationId xmlns:a16="http://schemas.microsoft.com/office/drawing/2014/main" id="{29392DC8-E505-20D5-CCD9-528E750CE7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0"/>
            <a:ext cx="4672012" cy="6858000"/>
          </a:xfrm>
        </p:spPr>
      </p:pic>
    </p:spTree>
    <p:extLst>
      <p:ext uri="{BB962C8B-B14F-4D97-AF65-F5344CB8AC3E}">
        <p14:creationId xmlns:p14="http://schemas.microsoft.com/office/powerpoint/2010/main" val="19569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4712C-7212-52F3-1C6B-DE4761D1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953536"/>
          </a:xfrm>
        </p:spPr>
        <p:txBody>
          <a:bodyPr/>
          <a:lstStyle/>
          <a:p>
            <a:r>
              <a:rPr lang="fi-FI" dirty="0"/>
              <a:t>Martan päivä 26.7.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FF041-CCE7-B13F-BD8D-BB299B4B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771048"/>
            <a:ext cx="5173579" cy="4405915"/>
          </a:xfrm>
        </p:spPr>
        <p:txBody>
          <a:bodyPr>
            <a:normAutofit/>
          </a:bodyPr>
          <a:lstStyle/>
          <a:p>
            <a:r>
              <a:rPr lang="fi-FI" dirty="0"/>
              <a:t>Martan nimipäivää, eli Martan päivää, vietetään vuosittain 26. heinäkuuta. </a:t>
            </a:r>
          </a:p>
          <a:p>
            <a:r>
              <a:rPr lang="fi-FI" dirty="0"/>
              <a:t>Juhlavuonna Martan päivänä herkutellaan Seitsemän sortin kahvikekkereillä. </a:t>
            </a:r>
          </a:p>
          <a:p>
            <a:r>
              <a:rPr lang="fi-FI" dirty="0"/>
              <a:t>Tapahtuman voi myös järjestää kesätapahtumana yhdessä muiden marttayhdistysten kanssa tai se voi olla kaikille avoin varainkeruutapahtuma. </a:t>
            </a:r>
          </a:p>
        </p:txBody>
      </p:sp>
      <p:pic>
        <p:nvPicPr>
          <p:cNvPr id="17" name="Kuvan paikkamerkki 16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AABC87FC-2BA4-3777-FC21-199B37335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0619" y="3840479"/>
            <a:ext cx="2393482" cy="2690247"/>
          </a:xfrm>
        </p:spPr>
      </p:pic>
      <p:pic>
        <p:nvPicPr>
          <p:cNvPr id="9" name="Kuvan paikkamerkki 8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9A591F64-3B10-B13E-DBB0-D0533E2B00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A8ED262-F513-36E5-6ADC-FED67DF06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EDE59B1-E7FB-8B8A-8A12-2C24007036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12" y="462332"/>
            <a:ext cx="2385122" cy="2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2127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4a1e2a40b34456e9add911147b40ad1 xmlns="c959142c-c4d6-4fa8-b255-03760b86aafe">
      <Terms xmlns="http://schemas.microsoft.com/office/infopath/2007/PartnerControls"/>
    </m4a1e2a40b34456e9add911147b40ad1>
    <me0d8dbffbb247a5a220dc999818231a xmlns="c959142c-c4d6-4fa8-b255-03760b86aafe">
      <Terms xmlns="http://schemas.microsoft.com/office/infopath/2007/PartnerControls"/>
    </me0d8dbffbb247a5a220dc999818231a>
    <a056e0b0efe74b508e8d5236e124c959 xmlns="c959142c-c4d6-4fa8-b255-03760b86aafe">
      <Terms xmlns="http://schemas.microsoft.com/office/infopath/2007/PartnerControls"/>
    </a056e0b0efe74b508e8d5236e124c959>
    <TaxCatchAll xmlns="c959142c-c4d6-4fa8-b255-03760b86aa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EA0DF66C8C444EA7224CB376C584F7" ma:contentTypeVersion="18" ma:contentTypeDescription="Luo uusi asiakirja." ma:contentTypeScope="" ma:versionID="02ec964f939435c96e9707f60220fead">
  <xsd:schema xmlns:xsd="http://www.w3.org/2001/XMLSchema" xmlns:xs="http://www.w3.org/2001/XMLSchema" xmlns:p="http://schemas.microsoft.com/office/2006/metadata/properties" xmlns:ns2="c959142c-c4d6-4fa8-b255-03760b86aafe" xmlns:ns3="82915cc1-d0db-48d1-b58a-4e03895b8140" targetNamespace="http://schemas.microsoft.com/office/2006/metadata/properties" ma:root="true" ma:fieldsID="0124965497b80cb7e8b2a3ea5eb5d6ea" ns2:_="" ns3:_="">
    <xsd:import namespace="c959142c-c4d6-4fa8-b255-03760b86aafe"/>
    <xsd:import namespace="82915cc1-d0db-48d1-b58a-4e03895b8140"/>
    <xsd:element name="properties">
      <xsd:complexType>
        <xsd:sequence>
          <xsd:element name="documentManagement">
            <xsd:complexType>
              <xsd:all>
                <xsd:element ref="ns2:me0d8dbffbb247a5a220dc999818231a" minOccurs="0"/>
                <xsd:element ref="ns2:TaxCatchAll" minOccurs="0"/>
                <xsd:element ref="ns2:m4a1e2a40b34456e9add911147b40ad1" minOccurs="0"/>
                <xsd:element ref="ns2:a056e0b0efe74b508e8d5236e124c959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9142c-c4d6-4fa8-b255-03760b86aafe" elementFormDefault="qualified">
    <xsd:import namespace="http://schemas.microsoft.com/office/2006/documentManagement/types"/>
    <xsd:import namespace="http://schemas.microsoft.com/office/infopath/2007/PartnerControls"/>
    <xsd:element name="me0d8dbffbb247a5a220dc999818231a" ma:index="9" nillable="true" ma:taxonomy="true" ma:internalName="me0d8dbffbb247a5a220dc999818231a" ma:taxonomyFieldName="Asiakirjatyyppi" ma:displayName="Asiakirjatyyppi" ma:default="" ma:fieldId="{6e0d8dbf-fbb2-47a5-a220-dc999818231a}" ma:sspId="231b66ac-0f11-4c77-84fe-3ec3008ecce5" ma:termSetId="79ee53f2-7e9a-4ded-8d22-5a8f9a870e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b1eef9c-2849-43f4-993a-1fc6ad7b2a10}" ma:internalName="TaxCatchAll" ma:showField="CatchAllData" ma:web="c959142c-c4d6-4fa8-b255-03760b86a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a1e2a40b34456e9add911147b40ad1" ma:index="12" nillable="true" ma:taxonomy="true" ma:internalName="m4a1e2a40b34456e9add911147b40ad1" ma:taxonomyFieldName="eAMS_x002d_alaluokittelu" ma:displayName="eAMS-alaluokittelu" ma:default="" ma:fieldId="{64a1e2a4-0b34-456e-9add-911147b40ad1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56e0b0efe74b508e8d5236e124c959" ma:index="14" nillable="true" ma:taxonomy="true" ma:internalName="a056e0b0efe74b508e8d5236e124c959" ma:taxonomyFieldName="eAMS_x002d_luokittelu" ma:displayName="eAMS-luokittelu" ma:default="" ma:fieldId="{a056e0b0-efe7-4b50-8e8d-5236e124c959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15cc1-d0db-48d1-b58a-4e03895b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478B3-7652-4B42-A910-92A097EC657E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82915cc1-d0db-48d1-b58a-4e03895b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959142c-c4d6-4fa8-b255-03760b86aa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406C3F-237F-42A5-81CC-BBFDCA61B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A8C3C0-58DE-4278-84CE-B0C0AF0A9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9142c-c4d6-4fa8-b255-03760b86aafe"/>
    <ds:schemaRef ds:uri="82915cc1-d0db-48d1-b58a-4e03895b8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1107</Words>
  <Application>Microsoft Office PowerPoint</Application>
  <PresentationFormat>Laajakuva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Martat 2021 blanko esityspohja (testaukseen - Päivitetty 1.1.)</vt:lpstr>
      <vt:lpstr>Toiminta-suunnitelma 2024</vt:lpstr>
      <vt:lpstr>Toimintasuunnitelmasta</vt:lpstr>
      <vt:lpstr>2024 teema: Metsä</vt:lpstr>
      <vt:lpstr>3 näkökulmaa metsään</vt:lpstr>
      <vt:lpstr>Innostavaa marttatoimintaa</vt:lpstr>
      <vt:lpstr>Martat 125 vuotta -messut ja juhlagaala 20.4.</vt:lpstr>
      <vt:lpstr>Tammi-helmikuu:  Martan teehetki</vt:lpstr>
      <vt:lpstr>Juhlat metsässä 21.5.  </vt:lpstr>
      <vt:lpstr>Martan päivä 26.7. </vt:lpstr>
      <vt:lpstr>Mahtava marttaralli 24.8. </vt:lpstr>
      <vt:lpstr>Valtakunnallinen sienipäivä ja sieniviikot </vt:lpstr>
      <vt:lpstr>Lokakuu on puurokuu</vt:lpstr>
      <vt:lpstr>Käsityötempauksella metsäretkitarvikkeita päiväkodeille</vt:lpstr>
      <vt:lpstr>Suojellaan yhdessä Marttametsä</vt:lpstr>
      <vt:lpstr>Martan metsäjooga</vt:lpstr>
      <vt:lpstr>Ideoita marttailtoihin</vt:lpstr>
      <vt:lpstr>Ketjukoulutukset</vt:lpstr>
      <vt:lpstr>Elinikäistä oppimista, uusia tietoja ja taitoja</vt:lpstr>
      <vt:lpstr>Tapahtumakalenteri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 2024?</dc:title>
  <dc:creator>Reija Salovaara</dc:creator>
  <cp:lastModifiedBy>Reija Salovaara</cp:lastModifiedBy>
  <cp:revision>37</cp:revision>
  <dcterms:created xsi:type="dcterms:W3CDTF">2021-11-18T11:57:28Z</dcterms:created>
  <dcterms:modified xsi:type="dcterms:W3CDTF">2023-06-19T13:50:45Z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0x01010032EA0DF66C8C444EA7224CB376C584F7</vt:lpwstr>
  </property>
  <property fmtid="{D5CDD505-2E9C-101B-9397-08002B2CF9AE}" pid="3" name="eAMS-alaluokittelu">
    <vt:lpwstr/>
  </property>
  <property fmtid="{D5CDD505-2E9C-101B-9397-08002B2CF9AE}" pid="4" name="eAMS-luokittelu">
    <vt:lpwstr/>
  </property>
  <property fmtid="{D5CDD505-2E9C-101B-9397-08002B2CF9AE}" pid="5" name="Asiakirjatyyppi">
    <vt:lpwstr/>
  </property>
</Properties>
</file>