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1017" r:id="rId5"/>
    <p:sldId id="1016" r:id="rId6"/>
    <p:sldId id="1039" r:id="rId7"/>
    <p:sldId id="1040" r:id="rId8"/>
    <p:sldId id="1041" r:id="rId9"/>
    <p:sldId id="1042" r:id="rId10"/>
    <p:sldId id="1043" r:id="rId11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6D27275-1643-480B-9101-4054AB3C791A}" name="Jeni Suhonen" initials="JS" userId="S::jeni.suhonen@martat.fi::ee29e6c3-2c9d-4c57-8cd2-beb26002df8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380A5C-6E8A-4DE9-9108-05C3FD7DCBD7}" v="13" dt="2023-08-01T08:28:00.4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0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33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18" Type="http://schemas.microsoft.com/office/2018/10/relationships/authors" Target="author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-Maija Palosuo" userId="45bb2426-d2dd-45b3-be83-e57c6d4e8773" providerId="ADAL" clId="{8B380A5C-6E8A-4DE9-9108-05C3FD7DCBD7}"/>
    <pc:docChg chg="undo custSel addSld modSld">
      <pc:chgData name="Anna-Maija Palosuo" userId="45bb2426-d2dd-45b3-be83-e57c6d4e8773" providerId="ADAL" clId="{8B380A5C-6E8A-4DE9-9108-05C3FD7DCBD7}" dt="2023-08-02T08:19:23.780" v="1752" actId="20577"/>
      <pc:docMkLst>
        <pc:docMk/>
      </pc:docMkLst>
      <pc:sldChg chg="modSp mod">
        <pc:chgData name="Anna-Maija Palosuo" userId="45bb2426-d2dd-45b3-be83-e57c6d4e8773" providerId="ADAL" clId="{8B380A5C-6E8A-4DE9-9108-05C3FD7DCBD7}" dt="2023-08-02T08:19:00.388" v="1743" actId="20577"/>
        <pc:sldMkLst>
          <pc:docMk/>
          <pc:sldMk cId="2006484938" sldId="1016"/>
        </pc:sldMkLst>
        <pc:spChg chg="mod">
          <ac:chgData name="Anna-Maija Palosuo" userId="45bb2426-d2dd-45b3-be83-e57c6d4e8773" providerId="ADAL" clId="{8B380A5C-6E8A-4DE9-9108-05C3FD7DCBD7}" dt="2023-08-02T08:19:00.388" v="1743" actId="20577"/>
          <ac:spMkLst>
            <pc:docMk/>
            <pc:sldMk cId="2006484938" sldId="1016"/>
            <ac:spMk id="3" creationId="{A6CABD8A-A26B-471A-8AD5-351F47D2DACA}"/>
          </ac:spMkLst>
        </pc:spChg>
      </pc:sldChg>
      <pc:sldChg chg="modSp mod">
        <pc:chgData name="Anna-Maija Palosuo" userId="45bb2426-d2dd-45b3-be83-e57c6d4e8773" providerId="ADAL" clId="{8B380A5C-6E8A-4DE9-9108-05C3FD7DCBD7}" dt="2023-08-02T08:18:19.492" v="1689" actId="20577"/>
        <pc:sldMkLst>
          <pc:docMk/>
          <pc:sldMk cId="2327335060" sldId="1017"/>
        </pc:sldMkLst>
        <pc:spChg chg="mod">
          <ac:chgData name="Anna-Maija Palosuo" userId="45bb2426-d2dd-45b3-be83-e57c6d4e8773" providerId="ADAL" clId="{8B380A5C-6E8A-4DE9-9108-05C3FD7DCBD7}" dt="2023-08-02T08:18:19.492" v="1689" actId="20577"/>
          <ac:spMkLst>
            <pc:docMk/>
            <pc:sldMk cId="2327335060" sldId="1017"/>
            <ac:spMk id="4" creationId="{85F9B4B2-0528-425B-9B2A-CD8BFBA5A0F8}"/>
          </ac:spMkLst>
        </pc:spChg>
      </pc:sldChg>
      <pc:sldChg chg="modSp mod">
        <pc:chgData name="Anna-Maija Palosuo" userId="45bb2426-d2dd-45b3-be83-e57c6d4e8773" providerId="ADAL" clId="{8B380A5C-6E8A-4DE9-9108-05C3FD7DCBD7}" dt="2023-08-02T08:19:23.780" v="1752" actId="20577"/>
        <pc:sldMkLst>
          <pc:docMk/>
          <pc:sldMk cId="2350902634" sldId="1041"/>
        </pc:sldMkLst>
        <pc:spChg chg="mod">
          <ac:chgData name="Anna-Maija Palosuo" userId="45bb2426-d2dd-45b3-be83-e57c6d4e8773" providerId="ADAL" clId="{8B380A5C-6E8A-4DE9-9108-05C3FD7DCBD7}" dt="2023-08-02T08:19:23.780" v="1752" actId="20577"/>
          <ac:spMkLst>
            <pc:docMk/>
            <pc:sldMk cId="2350902634" sldId="1041"/>
            <ac:spMk id="23" creationId="{B5E9D6EB-E353-0FAA-3D55-648786816558}"/>
          </ac:spMkLst>
        </pc:spChg>
      </pc:sldChg>
      <pc:sldChg chg="addSp delSp modSp add mod">
        <pc:chgData name="Anna-Maija Palosuo" userId="45bb2426-d2dd-45b3-be83-e57c6d4e8773" providerId="ADAL" clId="{8B380A5C-6E8A-4DE9-9108-05C3FD7DCBD7}" dt="2023-08-01T08:28:43.908" v="1672" actId="20577"/>
        <pc:sldMkLst>
          <pc:docMk/>
          <pc:sldMk cId="831034383" sldId="1043"/>
        </pc:sldMkLst>
        <pc:spChg chg="mod">
          <ac:chgData name="Anna-Maija Palosuo" userId="45bb2426-d2dd-45b3-be83-e57c6d4e8773" providerId="ADAL" clId="{8B380A5C-6E8A-4DE9-9108-05C3FD7DCBD7}" dt="2023-08-01T08:12:03.515" v="88" actId="20577"/>
          <ac:spMkLst>
            <pc:docMk/>
            <pc:sldMk cId="831034383" sldId="1043"/>
            <ac:spMk id="2" creationId="{2995BA9C-3348-ABCA-937C-9FF0A778E897}"/>
          </ac:spMkLst>
        </pc:spChg>
        <pc:spChg chg="del mod">
          <ac:chgData name="Anna-Maija Palosuo" userId="45bb2426-d2dd-45b3-be83-e57c6d4e8773" providerId="ADAL" clId="{8B380A5C-6E8A-4DE9-9108-05C3FD7DCBD7}" dt="2023-08-01T08:28:25.803" v="1669" actId="478"/>
          <ac:spMkLst>
            <pc:docMk/>
            <pc:sldMk cId="831034383" sldId="1043"/>
            <ac:spMk id="10" creationId="{E98FCCE8-C3D2-4BD2-6E8E-27BCDB6C0174}"/>
          </ac:spMkLst>
        </pc:spChg>
        <pc:spChg chg="del mod">
          <ac:chgData name="Anna-Maija Palosuo" userId="45bb2426-d2dd-45b3-be83-e57c6d4e8773" providerId="ADAL" clId="{8B380A5C-6E8A-4DE9-9108-05C3FD7DCBD7}" dt="2023-08-01T08:28:24.556" v="1668" actId="478"/>
          <ac:spMkLst>
            <pc:docMk/>
            <pc:sldMk cId="831034383" sldId="1043"/>
            <ac:spMk id="11" creationId="{293A4CCE-D197-144E-5C96-0278A22AF183}"/>
          </ac:spMkLst>
        </pc:spChg>
        <pc:spChg chg="mod">
          <ac:chgData name="Anna-Maija Palosuo" userId="45bb2426-d2dd-45b3-be83-e57c6d4e8773" providerId="ADAL" clId="{8B380A5C-6E8A-4DE9-9108-05C3FD7DCBD7}" dt="2023-08-01T08:22:11.491" v="1134" actId="14100"/>
          <ac:spMkLst>
            <pc:docMk/>
            <pc:sldMk cId="831034383" sldId="1043"/>
            <ac:spMk id="12" creationId="{90173D88-9658-17DD-471E-364982194F23}"/>
          </ac:spMkLst>
        </pc:spChg>
        <pc:spChg chg="add mod">
          <ac:chgData name="Anna-Maija Palosuo" userId="45bb2426-d2dd-45b3-be83-e57c6d4e8773" providerId="ADAL" clId="{8B380A5C-6E8A-4DE9-9108-05C3FD7DCBD7}" dt="2023-08-01T08:23:55.739" v="1273" actId="1076"/>
          <ac:spMkLst>
            <pc:docMk/>
            <pc:sldMk cId="831034383" sldId="1043"/>
            <ac:spMk id="22" creationId="{34793E85-C131-3A3A-2584-1344DE0F71B1}"/>
          </ac:spMkLst>
        </pc:spChg>
        <pc:spChg chg="mod">
          <ac:chgData name="Anna-Maija Palosuo" userId="45bb2426-d2dd-45b3-be83-e57c6d4e8773" providerId="ADAL" clId="{8B380A5C-6E8A-4DE9-9108-05C3FD7DCBD7}" dt="2023-08-01T08:28:43.908" v="1672" actId="20577"/>
          <ac:spMkLst>
            <pc:docMk/>
            <pc:sldMk cId="831034383" sldId="1043"/>
            <ac:spMk id="23" creationId="{B5E9D6EB-E353-0FAA-3D55-648786816558}"/>
          </ac:spMkLst>
        </pc:spChg>
        <pc:spChg chg="add mod">
          <ac:chgData name="Anna-Maija Palosuo" userId="45bb2426-d2dd-45b3-be83-e57c6d4e8773" providerId="ADAL" clId="{8B380A5C-6E8A-4DE9-9108-05C3FD7DCBD7}" dt="2023-08-01T08:26:06.963" v="1549" actId="1076"/>
          <ac:spMkLst>
            <pc:docMk/>
            <pc:sldMk cId="831034383" sldId="1043"/>
            <ac:spMk id="24" creationId="{EEFF57E7-CD60-5CD2-1F23-151E1427C7E8}"/>
          </ac:spMkLst>
        </pc:spChg>
        <pc:spChg chg="add mod">
          <ac:chgData name="Anna-Maija Palosuo" userId="45bb2426-d2dd-45b3-be83-e57c6d4e8773" providerId="ADAL" clId="{8B380A5C-6E8A-4DE9-9108-05C3FD7DCBD7}" dt="2023-08-01T08:26:58.214" v="1649" actId="20577"/>
          <ac:spMkLst>
            <pc:docMk/>
            <pc:sldMk cId="831034383" sldId="1043"/>
            <ac:spMk id="25" creationId="{62D7D93F-34B1-82E7-DD59-68FF8193E724}"/>
          </ac:spMkLst>
        </pc:spChg>
        <pc:spChg chg="add mod">
          <ac:chgData name="Anna-Maija Palosuo" userId="45bb2426-d2dd-45b3-be83-e57c6d4e8773" providerId="ADAL" clId="{8B380A5C-6E8A-4DE9-9108-05C3FD7DCBD7}" dt="2023-08-01T08:26:02.107" v="1548" actId="1076"/>
          <ac:spMkLst>
            <pc:docMk/>
            <pc:sldMk cId="831034383" sldId="1043"/>
            <ac:spMk id="26" creationId="{67B2F3B1-51A1-B166-AF74-6B5E5F6DD3AE}"/>
          </ac:spMkLst>
        </pc:spChg>
        <pc:spChg chg="mod">
          <ac:chgData name="Anna-Maija Palosuo" userId="45bb2426-d2dd-45b3-be83-e57c6d4e8773" providerId="ADAL" clId="{8B380A5C-6E8A-4DE9-9108-05C3FD7DCBD7}" dt="2023-08-01T08:22:40.499" v="1140" actId="14100"/>
          <ac:spMkLst>
            <pc:docMk/>
            <pc:sldMk cId="831034383" sldId="1043"/>
            <ac:spMk id="31" creationId="{CB194A0C-D7AF-C741-0FAA-887DABE8CE94}"/>
          </ac:spMkLst>
        </pc:spChg>
        <pc:spChg chg="del">
          <ac:chgData name="Anna-Maija Palosuo" userId="45bb2426-d2dd-45b3-be83-e57c6d4e8773" providerId="ADAL" clId="{8B380A5C-6E8A-4DE9-9108-05C3FD7DCBD7}" dt="2023-08-01T08:22:50.485" v="1141" actId="478"/>
          <ac:spMkLst>
            <pc:docMk/>
            <pc:sldMk cId="831034383" sldId="1043"/>
            <ac:spMk id="32" creationId="{D8E81F7F-4E55-1DBA-5B2A-650B10734941}"/>
          </ac:spMkLst>
        </pc:spChg>
        <pc:spChg chg="del">
          <ac:chgData name="Anna-Maija Palosuo" userId="45bb2426-d2dd-45b3-be83-e57c6d4e8773" providerId="ADAL" clId="{8B380A5C-6E8A-4DE9-9108-05C3FD7DCBD7}" dt="2023-08-01T08:22:52.164" v="1142" actId="478"/>
          <ac:spMkLst>
            <pc:docMk/>
            <pc:sldMk cId="831034383" sldId="1043"/>
            <ac:spMk id="33" creationId="{60452625-D0BE-C869-1C6A-C11B91824303}"/>
          </ac:spMkLst>
        </pc:spChg>
        <pc:picChg chg="add mod">
          <ac:chgData name="Anna-Maija Palosuo" userId="45bb2426-d2dd-45b3-be83-e57c6d4e8773" providerId="ADAL" clId="{8B380A5C-6E8A-4DE9-9108-05C3FD7DCBD7}" dt="2023-08-01T08:17:50.971" v="725" actId="1076"/>
          <ac:picMkLst>
            <pc:docMk/>
            <pc:sldMk cId="831034383" sldId="1043"/>
            <ac:picMk id="4" creationId="{CFDDB370-505A-8FF2-046B-0DAB2497FE06}"/>
          </ac:picMkLst>
        </pc:picChg>
        <pc:picChg chg="add del mod modCrop">
          <ac:chgData name="Anna-Maija Palosuo" userId="45bb2426-d2dd-45b3-be83-e57c6d4e8773" providerId="ADAL" clId="{8B380A5C-6E8A-4DE9-9108-05C3FD7DCBD7}" dt="2023-08-01T08:17:18.108" v="715" actId="478"/>
          <ac:picMkLst>
            <pc:docMk/>
            <pc:sldMk cId="831034383" sldId="1043"/>
            <ac:picMk id="5" creationId="{1C169565-5E19-DE67-2D4B-F54AC0FA346D}"/>
          </ac:picMkLst>
        </pc:picChg>
        <pc:picChg chg="add del">
          <ac:chgData name="Anna-Maija Palosuo" userId="45bb2426-d2dd-45b3-be83-e57c6d4e8773" providerId="ADAL" clId="{8B380A5C-6E8A-4DE9-9108-05C3FD7DCBD7}" dt="2023-08-01T08:18:03.716" v="728" actId="478"/>
          <ac:picMkLst>
            <pc:docMk/>
            <pc:sldMk cId="831034383" sldId="1043"/>
            <ac:picMk id="7" creationId="{31A961F8-C3D7-334A-C09D-C8D1D053CFBD}"/>
          </ac:picMkLst>
        </pc:picChg>
        <pc:picChg chg="add mod modCrop">
          <ac:chgData name="Anna-Maija Palosuo" userId="45bb2426-d2dd-45b3-be83-e57c6d4e8773" providerId="ADAL" clId="{8B380A5C-6E8A-4DE9-9108-05C3FD7DCBD7}" dt="2023-08-01T08:19:57.747" v="739" actId="1076"/>
          <ac:picMkLst>
            <pc:docMk/>
            <pc:sldMk cId="831034383" sldId="1043"/>
            <ac:picMk id="8" creationId="{3961C305-0639-0DC9-5F98-245205B6C112}"/>
          </ac:picMkLst>
        </pc:picChg>
        <pc:cxnChg chg="del mod">
          <ac:chgData name="Anna-Maija Palosuo" userId="45bb2426-d2dd-45b3-be83-e57c6d4e8773" providerId="ADAL" clId="{8B380A5C-6E8A-4DE9-9108-05C3FD7DCBD7}" dt="2023-08-01T08:28:26.812" v="1670" actId="478"/>
          <ac:cxnSpMkLst>
            <pc:docMk/>
            <pc:sldMk cId="831034383" sldId="1043"/>
            <ac:cxnSpMk id="18" creationId="{9211BE64-5375-DCDF-5A9B-6B873A71DFB7}"/>
          </ac:cxnSpMkLst>
        </pc:cxnChg>
        <pc:cxnChg chg="add mod">
          <ac:chgData name="Anna-Maija Palosuo" userId="45bb2426-d2dd-45b3-be83-e57c6d4e8773" providerId="ADAL" clId="{8B380A5C-6E8A-4DE9-9108-05C3FD7DCBD7}" dt="2023-08-01T08:27:21.787" v="1655" actId="1076"/>
          <ac:cxnSpMkLst>
            <pc:docMk/>
            <pc:sldMk cId="831034383" sldId="1043"/>
            <ac:cxnSpMk id="28" creationId="{AABF0B5C-0A02-740D-81FB-75BC31126E0E}"/>
          </ac:cxnSpMkLst>
        </pc:cxnChg>
        <pc:cxnChg chg="add mod">
          <ac:chgData name="Anna-Maija Palosuo" userId="45bb2426-d2dd-45b3-be83-e57c6d4e8773" providerId="ADAL" clId="{8B380A5C-6E8A-4DE9-9108-05C3FD7DCBD7}" dt="2023-08-01T08:28:17.459" v="1667" actId="1076"/>
          <ac:cxnSpMkLst>
            <pc:docMk/>
            <pc:sldMk cId="831034383" sldId="1043"/>
            <ac:cxnSpMk id="30" creationId="{11EC4FC5-9060-B88E-70AD-BBEDD3EEE9A3}"/>
          </ac:cxnSpMkLst>
        </pc:cxnChg>
        <pc:cxnChg chg="mod">
          <ac:chgData name="Anna-Maija Palosuo" userId="45bb2426-d2dd-45b3-be83-e57c6d4e8773" providerId="ADAL" clId="{8B380A5C-6E8A-4DE9-9108-05C3FD7DCBD7}" dt="2023-08-01T08:27:02.643" v="1650" actId="14100"/>
          <ac:cxnSpMkLst>
            <pc:docMk/>
            <pc:sldMk cId="831034383" sldId="1043"/>
            <ac:cxnSpMk id="35" creationId="{11271AAC-88EB-DFE8-ACC5-1C60FAF6DB6D}"/>
          </ac:cxnSpMkLst>
        </pc:cxnChg>
        <pc:cxnChg chg="add mod">
          <ac:chgData name="Anna-Maija Palosuo" userId="45bb2426-d2dd-45b3-be83-e57c6d4e8773" providerId="ADAL" clId="{8B380A5C-6E8A-4DE9-9108-05C3FD7DCBD7}" dt="2023-08-01T08:27:45.387" v="1660" actId="1076"/>
          <ac:cxnSpMkLst>
            <pc:docMk/>
            <pc:sldMk cId="831034383" sldId="1043"/>
            <ac:cxnSpMk id="36" creationId="{9CB69918-F304-AA34-089B-5C64DC640509}"/>
          </ac:cxnSpMkLst>
        </pc:cxnChg>
        <pc:cxnChg chg="del mod">
          <ac:chgData name="Anna-Maija Palosuo" userId="45bb2426-d2dd-45b3-be83-e57c6d4e8773" providerId="ADAL" clId="{8B380A5C-6E8A-4DE9-9108-05C3FD7DCBD7}" dt="2023-08-01T08:22:54.732" v="1144" actId="478"/>
          <ac:cxnSpMkLst>
            <pc:docMk/>
            <pc:sldMk cId="831034383" sldId="1043"/>
            <ac:cxnSpMk id="37" creationId="{1C9CD982-6562-FDF4-F125-4B91F9C5A61F}"/>
          </ac:cxnSpMkLst>
        </pc:cxnChg>
        <pc:cxnChg chg="add mod">
          <ac:chgData name="Anna-Maija Palosuo" userId="45bb2426-d2dd-45b3-be83-e57c6d4e8773" providerId="ADAL" clId="{8B380A5C-6E8A-4DE9-9108-05C3FD7DCBD7}" dt="2023-08-01T08:27:58.099" v="1662" actId="1076"/>
          <ac:cxnSpMkLst>
            <pc:docMk/>
            <pc:sldMk cId="831034383" sldId="1043"/>
            <ac:cxnSpMk id="38" creationId="{DC0798B2-7C75-CC07-C0E8-41D7F1D471B2}"/>
          </ac:cxnSpMkLst>
        </pc:cxnChg>
        <pc:cxnChg chg="del mod">
          <ac:chgData name="Anna-Maija Palosuo" userId="45bb2426-d2dd-45b3-be83-e57c6d4e8773" providerId="ADAL" clId="{8B380A5C-6E8A-4DE9-9108-05C3FD7DCBD7}" dt="2023-08-01T08:22:56.603" v="1145" actId="478"/>
          <ac:cxnSpMkLst>
            <pc:docMk/>
            <pc:sldMk cId="831034383" sldId="1043"/>
            <ac:cxnSpMk id="39" creationId="{52913B9D-4816-7C09-15E3-E63B5D650E4B}"/>
          </ac:cxnSpMkLst>
        </pc:cxnChg>
        <pc:cxnChg chg="add mod">
          <ac:chgData name="Anna-Maija Palosuo" userId="45bb2426-d2dd-45b3-be83-e57c6d4e8773" providerId="ADAL" clId="{8B380A5C-6E8A-4DE9-9108-05C3FD7DCBD7}" dt="2023-08-01T08:28:08.995" v="1665" actId="1076"/>
          <ac:cxnSpMkLst>
            <pc:docMk/>
            <pc:sldMk cId="831034383" sldId="1043"/>
            <ac:cxnSpMk id="40" creationId="{B8958641-0DF1-9BC2-E3EE-083558111DF9}"/>
          </ac:cxnSpMkLst>
        </pc:cxnChg>
        <pc:cxnChg chg="del mod">
          <ac:chgData name="Anna-Maija Palosuo" userId="45bb2426-d2dd-45b3-be83-e57c6d4e8773" providerId="ADAL" clId="{8B380A5C-6E8A-4DE9-9108-05C3FD7DCBD7}" dt="2023-08-01T08:22:57.676" v="1146" actId="478"/>
          <ac:cxnSpMkLst>
            <pc:docMk/>
            <pc:sldMk cId="831034383" sldId="1043"/>
            <ac:cxnSpMk id="42" creationId="{8810AC5B-35F1-187B-B944-0463277A8FBB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Kuvan paikkamerkki 17">
            <a:extLst>
              <a:ext uri="{FF2B5EF4-FFF2-40B4-BE49-F238E27FC236}">
                <a16:creationId xmlns:a16="http://schemas.microsoft.com/office/drawing/2014/main" id="{9F130672-33EA-44BD-92E7-DFA8FF58B4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4708917 h 6858000"/>
              <a:gd name="connsiteX5" fmla="*/ 1279918 w 6096000"/>
              <a:gd name="connsiteY5" fmla="*/ 3428999 h 6858000"/>
              <a:gd name="connsiteX6" fmla="*/ 0 w 6096000"/>
              <a:gd name="connsiteY6" fmla="*/ 2149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4708917"/>
                </a:lnTo>
                <a:cubicBezTo>
                  <a:pt x="706879" y="4708917"/>
                  <a:pt x="1279918" y="4135878"/>
                  <a:pt x="1279918" y="3428999"/>
                </a:cubicBezTo>
                <a:cubicBezTo>
                  <a:pt x="1279918" y="2722120"/>
                  <a:pt x="706879" y="2149081"/>
                  <a:pt x="0" y="2149081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8793843-FAA3-4784-B1FE-C7A99E5F4D4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8175" y="433136"/>
            <a:ext cx="3783826" cy="2755233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fi-FI" dirty="0"/>
              <a:t>Esityksen nimi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0B501E0-B355-4F9B-8076-EAF71D612E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8676" y="3428999"/>
            <a:ext cx="3783826" cy="2995865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rgbClr val="286FB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Päivämäärä ja esiintyjä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6E972192-0A5D-4D84-9C7A-72F4B3EC3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773" y="2533827"/>
            <a:ext cx="1764454" cy="179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08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- Peikonleh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kasvi, vihreä, puu, pöytä&#10;&#10;Kuvaus luotu automaattisesti">
            <a:extLst>
              <a:ext uri="{FF2B5EF4-FFF2-40B4-BE49-F238E27FC236}">
                <a16:creationId xmlns:a16="http://schemas.microsoft.com/office/drawing/2014/main" id="{FFD091C0-1395-4727-BE19-A2057B5509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13859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404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iherkasv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objekti, istuminen, ryhmä, pöytä&#10;&#10;Kuvaus luotu automaattisesti">
            <a:extLst>
              <a:ext uri="{FF2B5EF4-FFF2-40B4-BE49-F238E27FC236}">
                <a16:creationId xmlns:a16="http://schemas.microsoft.com/office/drawing/2014/main" id="{35BED646-8FCB-4021-9185-CB851AC466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530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Mets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kasvi, vihreä, puu, suuri&#10;&#10;Kuvaus luotu automaattisesti">
            <a:extLst>
              <a:ext uri="{FF2B5EF4-FFF2-40B4-BE49-F238E27FC236}">
                <a16:creationId xmlns:a16="http://schemas.microsoft.com/office/drawing/2014/main" id="{E9FCD321-2F4F-4383-B27E-CBEDC94099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8504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Basi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vihreä, pinaatti, istuminen, suuri&#10;&#10;Kuvaus luotu automaattisesti">
            <a:extLst>
              <a:ext uri="{FF2B5EF4-FFF2-40B4-BE49-F238E27FC236}">
                <a16:creationId xmlns:a16="http://schemas.microsoft.com/office/drawing/2014/main" id="{D5F8F510-76B0-406B-90A4-AE0E7160B9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316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Välilehti - Kuva ja otsikko - Mustik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ruoka, tarjotin, hedelmä, istuminen&#10;&#10;Kuvaus luotu automaattisesti">
            <a:extLst>
              <a:ext uri="{FF2B5EF4-FFF2-40B4-BE49-F238E27FC236}">
                <a16:creationId xmlns:a16="http://schemas.microsoft.com/office/drawing/2014/main" id="{7374E19F-08D8-42CC-B4EE-01B2A5A1BE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5839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038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ntarel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ruoka, paalu, pöytä, lautanen&#10;&#10;Kuvaus luotu automaattisesti">
            <a:extLst>
              <a:ext uri="{FF2B5EF4-FFF2-40B4-BE49-F238E27FC236}">
                <a16:creationId xmlns:a16="http://schemas.microsoft.com/office/drawing/2014/main" id="{FD19B605-F23E-4996-B209-0A29584985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82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adel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ulko, marja, hedelmä, ruoka&#10;&#10;Kuvaus luotu automaattisesti">
            <a:extLst>
              <a:ext uri="{FF2B5EF4-FFF2-40B4-BE49-F238E27FC236}">
                <a16:creationId xmlns:a16="http://schemas.microsoft.com/office/drawing/2014/main" id="{588010EF-8E1E-43B2-A592-3D1E1010AF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1607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illapa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vaatetus, neulepusero, istuminen, sininen&#10;&#10;Kuvaus luotu automaattisesti">
            <a:extLst>
              <a:ext uri="{FF2B5EF4-FFF2-40B4-BE49-F238E27FC236}">
                <a16:creationId xmlns:a16="http://schemas.microsoft.com/office/drawing/2014/main" id="{35B68CA4-1319-4E85-B964-C4BD991223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4339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vaatetus, sininen, neulepusero, matkapuhelin&#10;&#10;Kuvaus luotu automaattisesti">
            <a:extLst>
              <a:ext uri="{FF2B5EF4-FFF2-40B4-BE49-F238E27FC236}">
                <a16:creationId xmlns:a16="http://schemas.microsoft.com/office/drawing/2014/main" id="{B4A33E9B-F4C3-409D-8C32-95058F1C8D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826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uettelomainen teksti, kape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0" y="365125"/>
            <a:ext cx="6605337" cy="1860717"/>
          </a:xfrm>
        </p:spPr>
        <p:txBody>
          <a:bodyPr anchor="b"/>
          <a:lstStyle>
            <a:lvl1pPr>
              <a:defRPr b="1"/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2310063"/>
            <a:ext cx="6605335" cy="38669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  <a:lvl4pPr>
              <a:defRPr sz="1400"/>
            </a:lvl4pPr>
            <a:lvl5pPr>
              <a:defRPr sz="10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15788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19988" y="1"/>
            <a:ext cx="4672012" cy="6857999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36274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yhyt teksti, paino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1" y="365124"/>
            <a:ext cx="5173579" cy="2498391"/>
          </a:xfrm>
        </p:spPr>
        <p:txBody>
          <a:bodyPr anchor="b"/>
          <a:lstStyle>
            <a:lvl1pPr algn="l">
              <a:defRPr b="1"/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3043451"/>
            <a:ext cx="5173579" cy="3133512"/>
          </a:xfrm>
        </p:spPr>
        <p:txBody>
          <a:bodyPr/>
          <a:lstStyle>
            <a:lvl1pPr algn="l">
              <a:buFont typeface="Arial" panose="020B0604020202020204" pitchFamily="34" charset="0"/>
              <a:buChar char="•"/>
              <a:defRPr sz="2600"/>
            </a:lvl1pPr>
            <a:lvl2pPr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84572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"/>
            <a:ext cx="6096000" cy="6857999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99783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yhyt teksti, neljän kuvan ryhm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1" y="365125"/>
            <a:ext cx="5173579" cy="2202136"/>
          </a:xfrm>
        </p:spPr>
        <p:txBody>
          <a:bodyPr anchor="b"/>
          <a:lstStyle>
            <a:lvl1pPr>
              <a:defRPr b="1"/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2701264"/>
            <a:ext cx="5173579" cy="3475699"/>
          </a:xfrm>
        </p:spPr>
        <p:txBody>
          <a:bodyPr/>
          <a:lstStyle>
            <a:lvl1pPr algn="l">
              <a:buFont typeface="Arial" panose="020B0604020202020204" pitchFamily="34" charset="0"/>
              <a:buChar char="•"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84572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16188" y="2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9" name="Kuvan paikkamerkki 15">
            <a:extLst>
              <a:ext uri="{FF2B5EF4-FFF2-40B4-BE49-F238E27FC236}">
                <a16:creationId xmlns:a16="http://schemas.microsoft.com/office/drawing/2014/main" id="{8C494528-3791-4799-8681-9441AB64B4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16189" y="3513220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0" name="Kuvan paikkamerkki 15">
            <a:extLst>
              <a:ext uri="{FF2B5EF4-FFF2-40B4-BE49-F238E27FC236}">
                <a16:creationId xmlns:a16="http://schemas.microsoft.com/office/drawing/2014/main" id="{BAFAA222-D20C-4062-BE54-92562A34D4E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-3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1" name="Kuvan paikkamerkki 15">
            <a:extLst>
              <a:ext uri="{FF2B5EF4-FFF2-40B4-BE49-F238E27FC236}">
                <a16:creationId xmlns:a16="http://schemas.microsoft.com/office/drawing/2014/main" id="{6AAD6113-3035-4D36-8C51-CC3EC3D86C2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5999" y="3501190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49777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itusdia, kaksi kuvaa, lyhyet teks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5997" y="3429000"/>
            <a:ext cx="6096004" cy="3429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9EAED76A-E64E-4143-8919-B555FF90025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571863" y="574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F570223F-6162-4B76-97DD-6247D8BE9D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6095997" cy="3429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1208" y="4003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F1D70CBA-BB94-472F-B008-1D7EC5287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31630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466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itusdia, kolme kuvaa, lyhyt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F570223F-6162-4B76-97DD-6247D8BE9D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5991727" cy="3294997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1208" y="4003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Kuvan paikkamerkki 7">
            <a:extLst>
              <a:ext uri="{FF2B5EF4-FFF2-40B4-BE49-F238E27FC236}">
                <a16:creationId xmlns:a16="http://schemas.microsoft.com/office/drawing/2014/main" id="{E1037746-D505-4B54-9622-F01D81E77DF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00273" y="0"/>
            <a:ext cx="5991727" cy="3294996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1" name="Kuvan paikkamerkki 7">
            <a:extLst>
              <a:ext uri="{FF2B5EF4-FFF2-40B4-BE49-F238E27FC236}">
                <a16:creationId xmlns:a16="http://schemas.microsoft.com/office/drawing/2014/main" id="{CADCCD82-E1D4-4BE7-AFF3-33AD53B5153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00272" y="3563003"/>
            <a:ext cx="5991728" cy="3294997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A54795CB-B10B-4EB2-9D39-11D96DFD0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31630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6555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tai lyhyt ajatus pelkkänä tekstin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4F080E58-FE79-49F2-9E6D-2F3447B011EE}"/>
              </a:ext>
            </a:extLst>
          </p:cNvPr>
          <p:cNvSpPr/>
          <p:nvPr/>
        </p:nvSpPr>
        <p:spPr>
          <a:xfrm>
            <a:off x="0" y="0"/>
            <a:ext cx="12192000" cy="5961862"/>
          </a:xfrm>
          <a:prstGeom prst="rect">
            <a:avLst/>
          </a:prstGeom>
          <a:solidFill>
            <a:srgbClr val="286FB7"/>
          </a:solidFill>
          <a:ln>
            <a:solidFill>
              <a:srgbClr val="286F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1233467" y="896138"/>
            <a:ext cx="9725066" cy="3922295"/>
          </a:xfrm>
        </p:spPr>
        <p:txBody>
          <a:bodyPr anchor="ctr">
            <a:normAutofit/>
          </a:bodyPr>
          <a:lstStyle>
            <a:lvl1pPr algn="ctr">
              <a:buNone/>
              <a:defRPr sz="3600" b="1" i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A54795CB-B10B-4EB2-9D39-11D96DFD0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0398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73582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Marttaruu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henkilö, mies, ulko, vaatetus&#10;&#10;Kuvaus luotu automaattisesti">
            <a:extLst>
              <a:ext uri="{FF2B5EF4-FFF2-40B4-BE49-F238E27FC236}">
                <a16:creationId xmlns:a16="http://schemas.microsoft.com/office/drawing/2014/main" id="{7C4FE22B-3E92-48B8-9B80-74E981D99B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786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svin yksityiskoh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Kuva 26" descr="Kuva, joka sisältää kohteen vihreä, istuminen, katsominen, päällä pitäminen&#10;&#10;Kuvaus luotu automaattisesti">
            <a:extLst>
              <a:ext uri="{FF2B5EF4-FFF2-40B4-BE49-F238E27FC236}">
                <a16:creationId xmlns:a16="http://schemas.microsoft.com/office/drawing/2014/main" id="{80F6FAE9-591F-4B34-B3B1-AED29C36AE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7872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249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1E501F4C-10FB-44BE-8C70-F9F0627DC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642" y="365125"/>
            <a:ext cx="1072815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5924110-A9C6-46B8-A719-88A3C13AC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5642" y="1825625"/>
            <a:ext cx="1072815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914652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4" r:id="rId4"/>
    <p:sldLayoutId id="2147483662" r:id="rId5"/>
    <p:sldLayoutId id="2147483663" r:id="rId6"/>
    <p:sldLayoutId id="2147483665" r:id="rId7"/>
    <p:sldLayoutId id="2147483673" r:id="rId8"/>
    <p:sldLayoutId id="2147483655" r:id="rId9"/>
    <p:sldLayoutId id="2147483667" r:id="rId10"/>
    <p:sldLayoutId id="2147483671" r:id="rId11"/>
    <p:sldLayoutId id="2147483666" r:id="rId12"/>
    <p:sldLayoutId id="2147483668" r:id="rId13"/>
    <p:sldLayoutId id="2147483677" r:id="rId14"/>
    <p:sldLayoutId id="2147483672" r:id="rId15"/>
    <p:sldLayoutId id="2147483674" r:id="rId16"/>
    <p:sldLayoutId id="2147483675" r:id="rId17"/>
    <p:sldLayoutId id="214748367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86FB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mailto:jarjestosihteeri@martat.fi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DA3651E7-371F-4071-B523-7659375D73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8175" y="433136"/>
            <a:ext cx="4170324" cy="2755233"/>
          </a:xfrm>
        </p:spPr>
        <p:txBody>
          <a:bodyPr>
            <a:normAutofit/>
          </a:bodyPr>
          <a:lstStyle/>
          <a:p>
            <a:r>
              <a:rPr lang="fi-FI" sz="3600" dirty="0" err="1"/>
              <a:t>Marttarekisterin</a:t>
            </a:r>
            <a:r>
              <a:rPr lang="fi-FI" sz="3600" dirty="0"/>
              <a:t> käyttöohje: LUOTTAMUSTOIMET JA ANSIOMERKIT</a:t>
            </a:r>
          </a:p>
        </p:txBody>
      </p:sp>
      <p:sp>
        <p:nvSpPr>
          <p:cNvPr id="4" name="Alaotsikko 3">
            <a:extLst>
              <a:ext uri="{FF2B5EF4-FFF2-40B4-BE49-F238E27FC236}">
                <a16:creationId xmlns:a16="http://schemas.microsoft.com/office/drawing/2014/main" id="{85F9B4B2-0528-425B-9B2A-CD8BFBA5A0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8676" y="3848100"/>
            <a:ext cx="3783826" cy="2576764"/>
          </a:xfrm>
        </p:spPr>
        <p:txBody>
          <a:bodyPr/>
          <a:lstStyle/>
          <a:p>
            <a:r>
              <a:rPr lang="fi-FI" dirty="0"/>
              <a:t>1.8.2023</a:t>
            </a:r>
          </a:p>
          <a:p>
            <a:r>
              <a:rPr lang="fi-FI" dirty="0"/>
              <a:t>Anna-Maija Palosuo</a:t>
            </a:r>
          </a:p>
        </p:txBody>
      </p:sp>
      <p:pic>
        <p:nvPicPr>
          <p:cNvPr id="8" name="Kuvan paikkamerkki 7" descr="Kuva, joka sisältää kohteen teksti, kannettava, sisä, tietokone&#10;&#10;Kuvaus luotu automaattisesti">
            <a:extLst>
              <a:ext uri="{FF2B5EF4-FFF2-40B4-BE49-F238E27FC236}">
                <a16:creationId xmlns:a16="http://schemas.microsoft.com/office/drawing/2014/main" id="{7BFB6F8A-17EA-4253-A6B0-E9221B08001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2" r="31148"/>
          <a:stretch/>
        </p:blipFill>
        <p:spPr>
          <a:xfrm>
            <a:off x="609600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2327335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6549282-4828-4E7B-8A88-615212B0F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6"/>
            <a:ext cx="6650790" cy="993774"/>
          </a:xfrm>
        </p:spPr>
        <p:txBody>
          <a:bodyPr>
            <a:normAutofit fontScale="90000"/>
          </a:bodyPr>
          <a:lstStyle/>
          <a:p>
            <a:r>
              <a:rPr lang="fi-FI" dirty="0"/>
              <a:t>Luottamustoimet ja ansiomerkit </a:t>
            </a:r>
            <a:endParaRPr lang="fi-FI" dirty="0">
              <a:solidFill>
                <a:srgbClr val="FF0000"/>
              </a:solidFill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6CABD8A-A26B-471A-8AD5-351F47D2D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1572126"/>
            <a:ext cx="5573434" cy="4604837"/>
          </a:xfrm>
        </p:spPr>
        <p:txBody>
          <a:bodyPr>
            <a:normAutofit fontScale="62500" lnSpcReduction="20000"/>
          </a:bodyPr>
          <a:lstStyle/>
          <a:p>
            <a:endParaRPr lang="fi-FI" dirty="0"/>
          </a:p>
          <a:p>
            <a:r>
              <a:rPr lang="fi-FI" dirty="0" err="1"/>
              <a:t>Marttajäsenellä</a:t>
            </a:r>
            <a:r>
              <a:rPr lang="fi-FI" dirty="0"/>
              <a:t> voi olla liitto-, piiri- ja yhdistystason luottamustoimia sekä Marttaliiton myöntämiä ansiomerkkejä ja valtiollisia kunniamerkkejä. </a:t>
            </a:r>
          </a:p>
          <a:p>
            <a:r>
              <a:rPr lang="fi-FI" dirty="0"/>
              <a:t>Yhdistyksen luottamustoimet ja jäsenten ansiomerkit näkyvät yhdistyssivulla kohdassa </a:t>
            </a:r>
            <a:r>
              <a:rPr lang="fi-FI" i="1" dirty="0"/>
              <a:t>luottamustehtävät. </a:t>
            </a:r>
          </a:p>
          <a:p>
            <a:r>
              <a:rPr lang="en-US" dirty="0" err="1"/>
              <a:t>Jäsenen</a:t>
            </a:r>
            <a:r>
              <a:rPr lang="en-US" dirty="0"/>
              <a:t> </a:t>
            </a:r>
            <a:r>
              <a:rPr lang="en-US" dirty="0" err="1"/>
              <a:t>luottamustoimet</a:t>
            </a:r>
            <a:r>
              <a:rPr lang="en-US" dirty="0"/>
              <a:t> ja </a:t>
            </a:r>
            <a:r>
              <a:rPr lang="en-US" dirty="0" err="1"/>
              <a:t>ansiomerkit</a:t>
            </a:r>
            <a:r>
              <a:rPr lang="en-US" dirty="0"/>
              <a:t> </a:t>
            </a:r>
            <a:r>
              <a:rPr lang="en-US" dirty="0" err="1"/>
              <a:t>näkyvät</a:t>
            </a:r>
            <a:r>
              <a:rPr lang="en-US" dirty="0"/>
              <a:t> </a:t>
            </a:r>
            <a:r>
              <a:rPr lang="en-US" dirty="0" err="1"/>
              <a:t>jäsenen</a:t>
            </a:r>
            <a:r>
              <a:rPr lang="en-US" dirty="0"/>
              <a:t> </a:t>
            </a:r>
            <a:r>
              <a:rPr lang="en-US" dirty="0" err="1"/>
              <a:t>omalla</a:t>
            </a:r>
            <a:r>
              <a:rPr lang="en-US" dirty="0"/>
              <a:t> </a:t>
            </a:r>
            <a:r>
              <a:rPr lang="en-US" dirty="0" err="1"/>
              <a:t>sivulla</a:t>
            </a:r>
            <a:r>
              <a:rPr lang="en-US" dirty="0"/>
              <a:t>. </a:t>
            </a:r>
            <a:endParaRPr lang="fi-FI" dirty="0"/>
          </a:p>
          <a:p>
            <a:r>
              <a:rPr lang="fi-FI" dirty="0"/>
              <a:t>Yhdistys pystyy päivittämään omia luottamustehtäviään, joita ovat </a:t>
            </a:r>
            <a:r>
              <a:rPr lang="fi-FI" dirty="0">
                <a:solidFill>
                  <a:schemeClr val="tx1"/>
                </a:solidFill>
              </a:rPr>
              <a:t>hallituksen jäsen, jäsenrekisterivastaava, </a:t>
            </a:r>
            <a:r>
              <a:rPr lang="fi-FI" dirty="0" err="1">
                <a:solidFill>
                  <a:schemeClr val="tx1"/>
                </a:solidFill>
              </a:rPr>
              <a:t>kummimartta</a:t>
            </a:r>
            <a:r>
              <a:rPr lang="fi-FI" dirty="0">
                <a:solidFill>
                  <a:schemeClr val="tx1"/>
                </a:solidFill>
              </a:rPr>
              <a:t>, </a:t>
            </a:r>
            <a:r>
              <a:rPr lang="fi-FI" dirty="0" err="1">
                <a:solidFill>
                  <a:schemeClr val="tx1"/>
                </a:solidFill>
              </a:rPr>
              <a:t>kässämartta</a:t>
            </a:r>
            <a:r>
              <a:rPr lang="fi-FI" dirty="0">
                <a:solidFill>
                  <a:schemeClr val="tx1"/>
                </a:solidFill>
              </a:rPr>
              <a:t>, </a:t>
            </a:r>
            <a:r>
              <a:rPr lang="fi-FI" dirty="0" err="1">
                <a:solidFill>
                  <a:schemeClr val="tx1"/>
                </a:solidFill>
              </a:rPr>
              <a:t>mediamartta</a:t>
            </a:r>
            <a:r>
              <a:rPr lang="fi-FI" dirty="0">
                <a:solidFill>
                  <a:schemeClr val="tx1"/>
                </a:solidFill>
              </a:rPr>
              <a:t>, </a:t>
            </a:r>
            <a:r>
              <a:rPr lang="fi-FI" dirty="0" err="1">
                <a:solidFill>
                  <a:schemeClr val="tx1"/>
                </a:solidFill>
              </a:rPr>
              <a:t>opintomartta</a:t>
            </a:r>
            <a:r>
              <a:rPr lang="fi-FI" dirty="0">
                <a:solidFill>
                  <a:schemeClr val="tx1"/>
                </a:solidFill>
              </a:rPr>
              <a:t>, piirin vuosikokousedustaja, piirin varavuosikokousedustaja, pikkukokkiohjaaja, puheenjohtaja, sihteeri, </a:t>
            </a:r>
            <a:r>
              <a:rPr lang="fi-FI" dirty="0" err="1">
                <a:solidFill>
                  <a:schemeClr val="tx1"/>
                </a:solidFill>
              </a:rPr>
              <a:t>talkoomartta</a:t>
            </a:r>
            <a:r>
              <a:rPr lang="fi-FI" dirty="0">
                <a:solidFill>
                  <a:schemeClr val="tx1"/>
                </a:solidFill>
              </a:rPr>
              <a:t>, toiminnan tilastointivastaava, varapuheenjohtaja ja viestintävastaava. </a:t>
            </a:r>
          </a:p>
          <a:p>
            <a:r>
              <a:rPr lang="fi-FI" dirty="0">
                <a:solidFill>
                  <a:schemeClr val="tx1"/>
                </a:solidFill>
              </a:rPr>
              <a:t>Yhdistyksessä päivitetään luottamustoimiin myös yhdistyksen toimintaryhmien vetäjät. </a:t>
            </a:r>
          </a:p>
          <a:p>
            <a:r>
              <a:rPr lang="fi-FI" dirty="0"/>
              <a:t>Muut luottamustoimet päivitetään Marttaliitossa tai omassa piirissä. </a:t>
            </a:r>
          </a:p>
          <a:p>
            <a:r>
              <a:rPr lang="fi-FI" dirty="0"/>
              <a:t>Kaikki ansio- ja kunniamerkit päivitetään Marttaliitossa.</a:t>
            </a:r>
          </a:p>
        </p:txBody>
      </p:sp>
      <p:pic>
        <p:nvPicPr>
          <p:cNvPr id="5" name="Kuva 4" descr="Kuva, joka sisältää kohteen kuppi, kahvi, pöytä, lautanen&#10;&#10;Kuvaus luotu automaattisesti">
            <a:extLst>
              <a:ext uri="{FF2B5EF4-FFF2-40B4-BE49-F238E27FC236}">
                <a16:creationId xmlns:a16="http://schemas.microsoft.com/office/drawing/2014/main" id="{7DC9DF7E-F0E6-7CD4-61A3-4CF5BABF1F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398" y="0"/>
            <a:ext cx="48036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484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995BA9C-3348-ABCA-937C-9FF0A778E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6"/>
            <a:ext cx="8021343" cy="794372"/>
          </a:xfrm>
        </p:spPr>
        <p:txBody>
          <a:bodyPr>
            <a:normAutofit/>
          </a:bodyPr>
          <a:lstStyle/>
          <a:p>
            <a:r>
              <a:rPr lang="fi-FI" dirty="0"/>
              <a:t>Yhdistyksen luottamustoimet </a:t>
            </a:r>
          </a:p>
        </p:txBody>
      </p:sp>
      <p:sp>
        <p:nvSpPr>
          <p:cNvPr id="7" name="Suorakulmio: Pyöristetyt kulmat 6">
            <a:extLst>
              <a:ext uri="{FF2B5EF4-FFF2-40B4-BE49-F238E27FC236}">
                <a16:creationId xmlns:a16="http://schemas.microsoft.com/office/drawing/2014/main" id="{89644252-CD0D-0C77-E700-5FCA0F3F9E45}"/>
              </a:ext>
            </a:extLst>
          </p:cNvPr>
          <p:cNvSpPr/>
          <p:nvPr/>
        </p:nvSpPr>
        <p:spPr>
          <a:xfrm>
            <a:off x="871979" y="3422416"/>
            <a:ext cx="1611984" cy="144230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Luottamushenkilön nimi. Pääset katsomaan tarkemmin henkilön tietoja painamalla sinistä nimeä.</a:t>
            </a:r>
          </a:p>
        </p:txBody>
      </p:sp>
      <p:sp>
        <p:nvSpPr>
          <p:cNvPr id="10" name="Suorakulmio: Pyöristetyt kulmat 9">
            <a:extLst>
              <a:ext uri="{FF2B5EF4-FFF2-40B4-BE49-F238E27FC236}">
                <a16:creationId xmlns:a16="http://schemas.microsoft.com/office/drawing/2014/main" id="{4A15A8EB-59C0-2B70-3C0D-5013C48276C5}"/>
              </a:ext>
            </a:extLst>
          </p:cNvPr>
          <p:cNvSpPr/>
          <p:nvPr/>
        </p:nvSpPr>
        <p:spPr>
          <a:xfrm>
            <a:off x="2809188" y="3429000"/>
            <a:ext cx="1329179" cy="144230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Yhteystyyppi kertoo, että luottamustoimiyhdistyksen luottamustoimi. </a:t>
            </a:r>
          </a:p>
        </p:txBody>
      </p:sp>
      <p:sp>
        <p:nvSpPr>
          <p:cNvPr id="12" name="Suorakulmio: Pyöristetyt kulmat 11">
            <a:extLst>
              <a:ext uri="{FF2B5EF4-FFF2-40B4-BE49-F238E27FC236}">
                <a16:creationId xmlns:a16="http://schemas.microsoft.com/office/drawing/2014/main" id="{C1B5A8B1-8996-BA62-ECD3-B59F002BB275}"/>
              </a:ext>
            </a:extLst>
          </p:cNvPr>
          <p:cNvSpPr/>
          <p:nvPr/>
        </p:nvSpPr>
        <p:spPr>
          <a:xfrm>
            <a:off x="4490304" y="3535053"/>
            <a:ext cx="1329179" cy="11783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Yhteysrooli kertoo, mistä luottamustoimesta on kyse.</a:t>
            </a:r>
          </a:p>
        </p:txBody>
      </p:sp>
      <p:sp>
        <p:nvSpPr>
          <p:cNvPr id="13" name="Suorakulmio: Pyöristetyt kulmat 12">
            <a:extLst>
              <a:ext uri="{FF2B5EF4-FFF2-40B4-BE49-F238E27FC236}">
                <a16:creationId xmlns:a16="http://schemas.microsoft.com/office/drawing/2014/main" id="{3A9692FC-9DF6-A1D3-3896-AEC79E0F3201}"/>
              </a:ext>
            </a:extLst>
          </p:cNvPr>
          <p:cNvSpPr/>
          <p:nvPr/>
        </p:nvSpPr>
        <p:spPr>
          <a:xfrm>
            <a:off x="6171419" y="3498072"/>
            <a:ext cx="1329179" cy="121533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200" dirty="0">
              <a:solidFill>
                <a:schemeClr val="tx1"/>
              </a:solidFill>
            </a:endParaRPr>
          </a:p>
          <a:p>
            <a:pPr algn="ctr"/>
            <a:r>
              <a:rPr lang="fi-FI" sz="1200" dirty="0">
                <a:solidFill>
                  <a:schemeClr val="tx1"/>
                </a:solidFill>
              </a:rPr>
              <a:t>Tila kertoo, onko luottamustoimi </a:t>
            </a:r>
          </a:p>
          <a:p>
            <a:pPr algn="ctr"/>
            <a:r>
              <a:rPr lang="fi-FI" sz="1200" dirty="0">
                <a:solidFill>
                  <a:schemeClr val="tx1"/>
                </a:solidFill>
              </a:rPr>
              <a:t>voimassaoleva vai päättynyt </a:t>
            </a:r>
          </a:p>
          <a:p>
            <a:pPr algn="ctr"/>
            <a:endParaRPr lang="fi-FI" dirty="0"/>
          </a:p>
        </p:txBody>
      </p:sp>
      <p:sp>
        <p:nvSpPr>
          <p:cNvPr id="14" name="Suorakulmio: Pyöristetyt kulmat 13">
            <a:extLst>
              <a:ext uri="{FF2B5EF4-FFF2-40B4-BE49-F238E27FC236}">
                <a16:creationId xmlns:a16="http://schemas.microsoft.com/office/drawing/2014/main" id="{DD8FF5AF-A14C-58F7-6BEC-9E8E51101AA3}"/>
              </a:ext>
            </a:extLst>
          </p:cNvPr>
          <p:cNvSpPr/>
          <p:nvPr/>
        </p:nvSpPr>
        <p:spPr>
          <a:xfrm>
            <a:off x="10129111" y="3581783"/>
            <a:ext cx="1329177" cy="104790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100" dirty="0">
                <a:solidFill>
                  <a:schemeClr val="tx1"/>
                </a:solidFill>
              </a:rPr>
              <a:t>Päivämäärä, jolloin luottamustoimea on viimeksi muokattu.</a:t>
            </a:r>
          </a:p>
        </p:txBody>
      </p:sp>
      <p:sp>
        <p:nvSpPr>
          <p:cNvPr id="21" name="Suorakulmio: Pyöristetyt kulmat 20">
            <a:extLst>
              <a:ext uri="{FF2B5EF4-FFF2-40B4-BE49-F238E27FC236}">
                <a16:creationId xmlns:a16="http://schemas.microsoft.com/office/drawing/2014/main" id="{20C84879-A38D-9D1C-5DB1-F90D55062614}"/>
              </a:ext>
            </a:extLst>
          </p:cNvPr>
          <p:cNvSpPr/>
          <p:nvPr/>
        </p:nvSpPr>
        <p:spPr>
          <a:xfrm>
            <a:off x="8851768" y="3610505"/>
            <a:ext cx="1106066" cy="9049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100" dirty="0">
                <a:solidFill>
                  <a:schemeClr val="tx1"/>
                </a:solidFill>
              </a:rPr>
              <a:t>Luottamustoimen loppupäivä</a:t>
            </a:r>
          </a:p>
        </p:txBody>
      </p:sp>
      <p:sp>
        <p:nvSpPr>
          <p:cNvPr id="22" name="Suorakulmio: Pyöristetyt kulmat 21">
            <a:extLst>
              <a:ext uri="{FF2B5EF4-FFF2-40B4-BE49-F238E27FC236}">
                <a16:creationId xmlns:a16="http://schemas.microsoft.com/office/drawing/2014/main" id="{B4D0F6AB-B5B7-E09D-E2FC-508181FF687B}"/>
              </a:ext>
            </a:extLst>
          </p:cNvPr>
          <p:cNvSpPr/>
          <p:nvPr/>
        </p:nvSpPr>
        <p:spPr>
          <a:xfrm>
            <a:off x="7623153" y="3610505"/>
            <a:ext cx="1106066" cy="9049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100" dirty="0">
                <a:solidFill>
                  <a:schemeClr val="tx1"/>
                </a:solidFill>
              </a:rPr>
              <a:t>Luottamustoimen alkamispäivä</a:t>
            </a:r>
          </a:p>
        </p:txBody>
      </p:sp>
      <p:cxnSp>
        <p:nvCxnSpPr>
          <p:cNvPr id="11" name="Suora nuoliyhdysviiva 10">
            <a:extLst>
              <a:ext uri="{FF2B5EF4-FFF2-40B4-BE49-F238E27FC236}">
                <a16:creationId xmlns:a16="http://schemas.microsoft.com/office/drawing/2014/main" id="{B2B6D5FD-C5E2-FAE3-3812-94DB11EA7BF8}"/>
              </a:ext>
            </a:extLst>
          </p:cNvPr>
          <p:cNvCxnSpPr>
            <a:cxnSpLocks/>
          </p:cNvCxnSpPr>
          <p:nvPr/>
        </p:nvCxnSpPr>
        <p:spPr>
          <a:xfrm flipV="1">
            <a:off x="1584297" y="3055821"/>
            <a:ext cx="0" cy="2396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uora nuoliyhdysviiva 14">
            <a:extLst>
              <a:ext uri="{FF2B5EF4-FFF2-40B4-BE49-F238E27FC236}">
                <a16:creationId xmlns:a16="http://schemas.microsoft.com/office/drawing/2014/main" id="{817F293D-BBB5-6CF5-081D-B6737D52B690}"/>
              </a:ext>
            </a:extLst>
          </p:cNvPr>
          <p:cNvCxnSpPr>
            <a:cxnSpLocks/>
          </p:cNvCxnSpPr>
          <p:nvPr/>
        </p:nvCxnSpPr>
        <p:spPr>
          <a:xfrm flipV="1">
            <a:off x="8176186" y="3055821"/>
            <a:ext cx="458767" cy="4962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uora nuoliyhdysviiva 17">
            <a:extLst>
              <a:ext uri="{FF2B5EF4-FFF2-40B4-BE49-F238E27FC236}">
                <a16:creationId xmlns:a16="http://schemas.microsoft.com/office/drawing/2014/main" id="{248632C7-B62F-457C-FA99-A3F3EAD2573B}"/>
              </a:ext>
            </a:extLst>
          </p:cNvPr>
          <p:cNvCxnSpPr>
            <a:cxnSpLocks/>
          </p:cNvCxnSpPr>
          <p:nvPr/>
        </p:nvCxnSpPr>
        <p:spPr>
          <a:xfrm flipV="1">
            <a:off x="3470574" y="3163557"/>
            <a:ext cx="0" cy="2396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uora nuoliyhdysviiva 18">
            <a:extLst>
              <a:ext uri="{FF2B5EF4-FFF2-40B4-BE49-F238E27FC236}">
                <a16:creationId xmlns:a16="http://schemas.microsoft.com/office/drawing/2014/main" id="{C35CFB31-05A3-AE4F-30C1-E2C1AF60C279}"/>
              </a:ext>
            </a:extLst>
          </p:cNvPr>
          <p:cNvCxnSpPr>
            <a:cxnSpLocks/>
          </p:cNvCxnSpPr>
          <p:nvPr/>
        </p:nvCxnSpPr>
        <p:spPr>
          <a:xfrm flipV="1">
            <a:off x="5025997" y="3132021"/>
            <a:ext cx="0" cy="2711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uora nuoliyhdysviiva 25">
            <a:extLst>
              <a:ext uri="{FF2B5EF4-FFF2-40B4-BE49-F238E27FC236}">
                <a16:creationId xmlns:a16="http://schemas.microsoft.com/office/drawing/2014/main" id="{DF29F432-E06B-9EF5-2BE2-DD539D712149}"/>
              </a:ext>
            </a:extLst>
          </p:cNvPr>
          <p:cNvCxnSpPr>
            <a:cxnSpLocks/>
          </p:cNvCxnSpPr>
          <p:nvPr/>
        </p:nvCxnSpPr>
        <p:spPr>
          <a:xfrm flipV="1">
            <a:off x="9573186" y="3163557"/>
            <a:ext cx="205814" cy="3540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uora nuoliyhdysviiva 26">
            <a:extLst>
              <a:ext uri="{FF2B5EF4-FFF2-40B4-BE49-F238E27FC236}">
                <a16:creationId xmlns:a16="http://schemas.microsoft.com/office/drawing/2014/main" id="{46EE71B8-27A1-3821-3F72-271DAC8F974A}"/>
              </a:ext>
            </a:extLst>
          </p:cNvPr>
          <p:cNvCxnSpPr>
            <a:cxnSpLocks/>
          </p:cNvCxnSpPr>
          <p:nvPr/>
        </p:nvCxnSpPr>
        <p:spPr>
          <a:xfrm flipV="1">
            <a:off x="10855886" y="3163557"/>
            <a:ext cx="0" cy="3182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uora nuoliyhdysviiva 27">
            <a:extLst>
              <a:ext uri="{FF2B5EF4-FFF2-40B4-BE49-F238E27FC236}">
                <a16:creationId xmlns:a16="http://schemas.microsoft.com/office/drawing/2014/main" id="{0B113EF2-F774-10AE-F55B-F2CDF2ED470D}"/>
              </a:ext>
            </a:extLst>
          </p:cNvPr>
          <p:cNvCxnSpPr>
            <a:cxnSpLocks/>
          </p:cNvCxnSpPr>
          <p:nvPr/>
        </p:nvCxnSpPr>
        <p:spPr>
          <a:xfrm flipV="1">
            <a:off x="6836008" y="3055821"/>
            <a:ext cx="517292" cy="3559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Kuva 3">
            <a:extLst>
              <a:ext uri="{FF2B5EF4-FFF2-40B4-BE49-F238E27FC236}">
                <a16:creationId xmlns:a16="http://schemas.microsoft.com/office/drawing/2014/main" id="{DE891C13-DFA8-FB3E-998A-0A9D93F39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867" y="1867009"/>
            <a:ext cx="11544300" cy="113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831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1153A1B8-9A1D-9BC7-BA2D-5B737E911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167" y="1463146"/>
            <a:ext cx="4620086" cy="4204876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2995BA9C-3348-ABCA-937C-9FF0A778E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069" y="165593"/>
            <a:ext cx="7964782" cy="724257"/>
          </a:xfrm>
        </p:spPr>
        <p:txBody>
          <a:bodyPr>
            <a:normAutofit fontScale="90000"/>
          </a:bodyPr>
          <a:lstStyle/>
          <a:p>
            <a:r>
              <a:rPr lang="fi-FI" dirty="0"/>
              <a:t>Uuden luottamustoimien lisääminen </a:t>
            </a:r>
          </a:p>
        </p:txBody>
      </p:sp>
      <p:sp>
        <p:nvSpPr>
          <p:cNvPr id="11" name="Suorakulmio: Pyöristetyt kulmat 10">
            <a:extLst>
              <a:ext uri="{FF2B5EF4-FFF2-40B4-BE49-F238E27FC236}">
                <a16:creationId xmlns:a16="http://schemas.microsoft.com/office/drawing/2014/main" id="{9C49AEDD-E425-9D8F-0494-19DF5C3D2235}"/>
              </a:ext>
            </a:extLst>
          </p:cNvPr>
          <p:cNvSpPr/>
          <p:nvPr/>
        </p:nvSpPr>
        <p:spPr>
          <a:xfrm>
            <a:off x="9402728" y="889850"/>
            <a:ext cx="2270992" cy="45350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Uuden luottamustoimen merkitseminen: klikkaa Uusi.</a:t>
            </a:r>
          </a:p>
        </p:txBody>
      </p:sp>
      <p:sp>
        <p:nvSpPr>
          <p:cNvPr id="12" name="Suorakulmio: Pyöristetyt kulmat 11">
            <a:extLst>
              <a:ext uri="{FF2B5EF4-FFF2-40B4-BE49-F238E27FC236}">
                <a16:creationId xmlns:a16="http://schemas.microsoft.com/office/drawing/2014/main" id="{47946628-03D7-52F7-2087-FA0EE4DCB049}"/>
              </a:ext>
            </a:extLst>
          </p:cNvPr>
          <p:cNvSpPr/>
          <p:nvPr/>
        </p:nvSpPr>
        <p:spPr>
          <a:xfrm>
            <a:off x="257246" y="2235167"/>
            <a:ext cx="2530964" cy="61169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Aloita kirjoittamaan henkilön nimeä, jolle lisäät luottamustoimen. Klikkaa nimeä kun se tulee esille. </a:t>
            </a:r>
          </a:p>
        </p:txBody>
      </p:sp>
      <p:sp>
        <p:nvSpPr>
          <p:cNvPr id="13" name="Suorakulmio: Pyöristetyt kulmat 12">
            <a:extLst>
              <a:ext uri="{FF2B5EF4-FFF2-40B4-BE49-F238E27FC236}">
                <a16:creationId xmlns:a16="http://schemas.microsoft.com/office/drawing/2014/main" id="{54725C68-7A76-5A00-56FE-74320CFD386E}"/>
              </a:ext>
            </a:extLst>
          </p:cNvPr>
          <p:cNvSpPr/>
          <p:nvPr/>
        </p:nvSpPr>
        <p:spPr>
          <a:xfrm>
            <a:off x="9448126" y="2032836"/>
            <a:ext cx="2270992" cy="45350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Aloituspäivään merkataan luottamustoimen alkupäivä. </a:t>
            </a:r>
          </a:p>
        </p:txBody>
      </p:sp>
      <p:sp>
        <p:nvSpPr>
          <p:cNvPr id="14" name="Suorakulmio: Pyöristetyt kulmat 13">
            <a:extLst>
              <a:ext uri="{FF2B5EF4-FFF2-40B4-BE49-F238E27FC236}">
                <a16:creationId xmlns:a16="http://schemas.microsoft.com/office/drawing/2014/main" id="{0902CD8F-67FE-944E-EB5B-233CC5630D0F}"/>
              </a:ext>
            </a:extLst>
          </p:cNvPr>
          <p:cNvSpPr/>
          <p:nvPr/>
        </p:nvSpPr>
        <p:spPr>
          <a:xfrm>
            <a:off x="8838706" y="3686845"/>
            <a:ext cx="3142267" cy="55146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Voimassaolevissa luottamustoimissa tila on aktiivinen. Kun luottamustoimi päättyy, klikkaa nuolta ja valitse vaihtoehto entinen.</a:t>
            </a:r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B542490E-E165-FEED-8ABB-340B843EA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14" y="822108"/>
            <a:ext cx="7719206" cy="616406"/>
          </a:xfrm>
          <a:prstGeom prst="rect">
            <a:avLst/>
          </a:prstGeom>
        </p:spPr>
      </p:pic>
      <p:cxnSp>
        <p:nvCxnSpPr>
          <p:cNvPr id="17" name="Suora nuoliyhdysviiva 16">
            <a:extLst>
              <a:ext uri="{FF2B5EF4-FFF2-40B4-BE49-F238E27FC236}">
                <a16:creationId xmlns:a16="http://schemas.microsoft.com/office/drawing/2014/main" id="{95AB7726-DCE6-820A-B4AE-4850000D3A2A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8109520" y="1116600"/>
            <a:ext cx="1293208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uorakulmio: Pyöristetyt kulmat 21">
            <a:extLst>
              <a:ext uri="{FF2B5EF4-FFF2-40B4-BE49-F238E27FC236}">
                <a16:creationId xmlns:a16="http://schemas.microsoft.com/office/drawing/2014/main" id="{8EB06E76-ACA4-6BBD-1D1A-8CBDD2F6BDB7}"/>
              </a:ext>
            </a:extLst>
          </p:cNvPr>
          <p:cNvSpPr/>
          <p:nvPr/>
        </p:nvSpPr>
        <p:spPr>
          <a:xfrm>
            <a:off x="259180" y="1518500"/>
            <a:ext cx="1837359" cy="61169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Oma yhdistyksesi, jonka luottamustoimea olet lisäämässä.</a:t>
            </a:r>
          </a:p>
        </p:txBody>
      </p:sp>
      <p:sp>
        <p:nvSpPr>
          <p:cNvPr id="23" name="Suorakulmio: Pyöristetyt kulmat 22">
            <a:extLst>
              <a:ext uri="{FF2B5EF4-FFF2-40B4-BE49-F238E27FC236}">
                <a16:creationId xmlns:a16="http://schemas.microsoft.com/office/drawing/2014/main" id="{A1007652-60E0-230B-BD67-DC4E15E12E70}"/>
              </a:ext>
            </a:extLst>
          </p:cNvPr>
          <p:cNvSpPr/>
          <p:nvPr/>
        </p:nvSpPr>
        <p:spPr>
          <a:xfrm>
            <a:off x="259180" y="4445286"/>
            <a:ext cx="3337262" cy="202676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Yhteysrooli: Valitse listalta oikea luottamustoimi ja klikkaa luottamustoimea. Valittavissa on hallituksen jäsen, jäsenrekisterivastaava, </a:t>
            </a:r>
            <a:r>
              <a:rPr lang="fi-FI" sz="1200" dirty="0" err="1">
                <a:solidFill>
                  <a:schemeClr val="tx1"/>
                </a:solidFill>
              </a:rPr>
              <a:t>kummimartta</a:t>
            </a:r>
            <a:r>
              <a:rPr lang="fi-FI" sz="1200" dirty="0">
                <a:solidFill>
                  <a:schemeClr val="tx1"/>
                </a:solidFill>
              </a:rPr>
              <a:t>, </a:t>
            </a:r>
            <a:r>
              <a:rPr lang="fi-FI" sz="1200" dirty="0" err="1">
                <a:solidFill>
                  <a:schemeClr val="tx1"/>
                </a:solidFill>
              </a:rPr>
              <a:t>kässämartta</a:t>
            </a:r>
            <a:r>
              <a:rPr lang="fi-FI" sz="1200" dirty="0">
                <a:solidFill>
                  <a:schemeClr val="tx1"/>
                </a:solidFill>
              </a:rPr>
              <a:t>, </a:t>
            </a:r>
            <a:r>
              <a:rPr lang="fi-FI" sz="1200" dirty="0" err="1">
                <a:solidFill>
                  <a:schemeClr val="tx1"/>
                </a:solidFill>
              </a:rPr>
              <a:t>mediamartta</a:t>
            </a:r>
            <a:r>
              <a:rPr lang="fi-FI" sz="1200" dirty="0">
                <a:solidFill>
                  <a:schemeClr val="tx1"/>
                </a:solidFill>
              </a:rPr>
              <a:t>, </a:t>
            </a:r>
            <a:r>
              <a:rPr lang="fi-FI" sz="1200" dirty="0" err="1">
                <a:solidFill>
                  <a:schemeClr val="tx1"/>
                </a:solidFill>
              </a:rPr>
              <a:t>opintomartta</a:t>
            </a:r>
            <a:r>
              <a:rPr lang="fi-FI" sz="1200" dirty="0">
                <a:solidFill>
                  <a:schemeClr val="tx1"/>
                </a:solidFill>
              </a:rPr>
              <a:t>, piirin vuosikokousedustaja, piirin varavuosikokousedustaja, pikkukokkiohjaaja, puheenjohtaja, sihteeri, </a:t>
            </a:r>
            <a:r>
              <a:rPr lang="fi-FI" sz="1200" dirty="0" err="1">
                <a:solidFill>
                  <a:schemeClr val="tx1"/>
                </a:solidFill>
              </a:rPr>
              <a:t>talkoomartta</a:t>
            </a:r>
            <a:r>
              <a:rPr lang="fi-FI" sz="1200" dirty="0">
                <a:solidFill>
                  <a:schemeClr val="tx1"/>
                </a:solidFill>
              </a:rPr>
              <a:t>, toiminnan tilastointivastaava, varapuheenjohtaja ja viestintävastaava. </a:t>
            </a:r>
          </a:p>
        </p:txBody>
      </p:sp>
      <p:sp>
        <p:nvSpPr>
          <p:cNvPr id="24" name="Suorakulmio: Pyöristetyt kulmat 23">
            <a:extLst>
              <a:ext uri="{FF2B5EF4-FFF2-40B4-BE49-F238E27FC236}">
                <a16:creationId xmlns:a16="http://schemas.microsoft.com/office/drawing/2014/main" id="{411C3F05-866E-C884-582A-13C51BC49125}"/>
              </a:ext>
            </a:extLst>
          </p:cNvPr>
          <p:cNvSpPr/>
          <p:nvPr/>
        </p:nvSpPr>
        <p:spPr>
          <a:xfrm>
            <a:off x="258308" y="2951833"/>
            <a:ext cx="3058757" cy="12864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Yhteystyyppi kertoo onko luottamustoimi yhdistyksen, piirin vai Marttaliiton luottamustoimi. Yhdistyskäyttäjä voi lisätä vain oman marttayhdistyksen yhteysrooleja. </a:t>
            </a:r>
          </a:p>
        </p:txBody>
      </p:sp>
      <p:sp>
        <p:nvSpPr>
          <p:cNvPr id="25" name="Suorakulmio: Pyöristetyt kulmat 24">
            <a:extLst>
              <a:ext uri="{FF2B5EF4-FFF2-40B4-BE49-F238E27FC236}">
                <a16:creationId xmlns:a16="http://schemas.microsoft.com/office/drawing/2014/main" id="{77FA50A6-B0DC-1C72-EB8F-031B77502C30}"/>
              </a:ext>
            </a:extLst>
          </p:cNvPr>
          <p:cNvSpPr/>
          <p:nvPr/>
        </p:nvSpPr>
        <p:spPr>
          <a:xfrm>
            <a:off x="5060130" y="5871420"/>
            <a:ext cx="2071740" cy="77527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HUOM! Englanninkieliset sanat tullaan kääntämään suomen kielelle!</a:t>
            </a:r>
          </a:p>
        </p:txBody>
      </p:sp>
      <p:sp>
        <p:nvSpPr>
          <p:cNvPr id="26" name="Suorakulmio: Pyöristetyt kulmat 25">
            <a:extLst>
              <a:ext uri="{FF2B5EF4-FFF2-40B4-BE49-F238E27FC236}">
                <a16:creationId xmlns:a16="http://schemas.microsoft.com/office/drawing/2014/main" id="{FB6FDDA5-F13F-8557-6728-91351E45B524}"/>
              </a:ext>
            </a:extLst>
          </p:cNvPr>
          <p:cNvSpPr/>
          <p:nvPr/>
        </p:nvSpPr>
        <p:spPr>
          <a:xfrm>
            <a:off x="9186270" y="2834287"/>
            <a:ext cx="2794703" cy="55146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Päättymispäivään merkataan luottamustoimen päättymispäivä. </a:t>
            </a:r>
          </a:p>
        </p:txBody>
      </p:sp>
      <p:cxnSp>
        <p:nvCxnSpPr>
          <p:cNvPr id="27" name="Suora nuoliyhdysviiva 26">
            <a:extLst>
              <a:ext uri="{FF2B5EF4-FFF2-40B4-BE49-F238E27FC236}">
                <a16:creationId xmlns:a16="http://schemas.microsoft.com/office/drawing/2014/main" id="{F1B3B5AA-A824-1AFA-6CC5-D13D9FD58FF0}"/>
              </a:ext>
            </a:extLst>
          </p:cNvPr>
          <p:cNvCxnSpPr>
            <a:stCxn id="22" idx="3"/>
          </p:cNvCxnSpPr>
          <p:nvPr/>
        </p:nvCxnSpPr>
        <p:spPr>
          <a:xfrm>
            <a:off x="2096539" y="1824347"/>
            <a:ext cx="1711890" cy="6619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uora nuoliyhdysviiva 29">
            <a:extLst>
              <a:ext uri="{FF2B5EF4-FFF2-40B4-BE49-F238E27FC236}">
                <a16:creationId xmlns:a16="http://schemas.microsoft.com/office/drawing/2014/main" id="{39492DC3-C12E-B1BC-E715-E7E738CEF2EB}"/>
              </a:ext>
            </a:extLst>
          </p:cNvPr>
          <p:cNvCxnSpPr/>
          <p:nvPr/>
        </p:nvCxnSpPr>
        <p:spPr>
          <a:xfrm>
            <a:off x="2844926" y="2557667"/>
            <a:ext cx="1018095" cy="4310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uora nuoliyhdysviiva 31">
            <a:extLst>
              <a:ext uri="{FF2B5EF4-FFF2-40B4-BE49-F238E27FC236}">
                <a16:creationId xmlns:a16="http://schemas.microsoft.com/office/drawing/2014/main" id="{C4123231-8A95-E2C2-3F2E-00A3CB8B937E}"/>
              </a:ext>
            </a:extLst>
          </p:cNvPr>
          <p:cNvCxnSpPr>
            <a:cxnSpLocks/>
            <a:stCxn id="24" idx="3"/>
          </p:cNvCxnSpPr>
          <p:nvPr/>
        </p:nvCxnSpPr>
        <p:spPr>
          <a:xfrm flipV="1">
            <a:off x="3317065" y="3552862"/>
            <a:ext cx="553384" cy="422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uora nuoliyhdysviiva 33">
            <a:extLst>
              <a:ext uri="{FF2B5EF4-FFF2-40B4-BE49-F238E27FC236}">
                <a16:creationId xmlns:a16="http://schemas.microsoft.com/office/drawing/2014/main" id="{5026E3E2-DB24-FC01-CAD2-A8800BCE93A0}"/>
              </a:ext>
            </a:extLst>
          </p:cNvPr>
          <p:cNvCxnSpPr>
            <a:cxnSpLocks/>
          </p:cNvCxnSpPr>
          <p:nvPr/>
        </p:nvCxnSpPr>
        <p:spPr>
          <a:xfrm flipV="1">
            <a:off x="3457958" y="4185834"/>
            <a:ext cx="388790" cy="2110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uora nuoliyhdysviiva 35">
            <a:extLst>
              <a:ext uri="{FF2B5EF4-FFF2-40B4-BE49-F238E27FC236}">
                <a16:creationId xmlns:a16="http://schemas.microsoft.com/office/drawing/2014/main" id="{16B01FE9-30FB-092D-95B2-FFBD717AE07A}"/>
              </a:ext>
            </a:extLst>
          </p:cNvPr>
          <p:cNvCxnSpPr>
            <a:stCxn id="13" idx="1"/>
          </p:cNvCxnSpPr>
          <p:nvPr/>
        </p:nvCxnSpPr>
        <p:spPr>
          <a:xfrm flipH="1">
            <a:off x="8444146" y="2259587"/>
            <a:ext cx="1003980" cy="2736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uora nuoliyhdysviiva 37">
            <a:extLst>
              <a:ext uri="{FF2B5EF4-FFF2-40B4-BE49-F238E27FC236}">
                <a16:creationId xmlns:a16="http://schemas.microsoft.com/office/drawing/2014/main" id="{87BC260B-66B7-C8D7-CA33-4F9262F8E248}"/>
              </a:ext>
            </a:extLst>
          </p:cNvPr>
          <p:cNvCxnSpPr>
            <a:cxnSpLocks/>
          </p:cNvCxnSpPr>
          <p:nvPr/>
        </p:nvCxnSpPr>
        <p:spPr>
          <a:xfrm flipH="1" flipV="1">
            <a:off x="8393956" y="3004707"/>
            <a:ext cx="692612" cy="1212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uora nuoliyhdysviiva 39">
            <a:extLst>
              <a:ext uri="{FF2B5EF4-FFF2-40B4-BE49-F238E27FC236}">
                <a16:creationId xmlns:a16="http://schemas.microsoft.com/office/drawing/2014/main" id="{4267849C-A0B2-6CFB-713F-FFB8CEA48E9C}"/>
              </a:ext>
            </a:extLst>
          </p:cNvPr>
          <p:cNvCxnSpPr>
            <a:cxnSpLocks/>
          </p:cNvCxnSpPr>
          <p:nvPr/>
        </p:nvCxnSpPr>
        <p:spPr>
          <a:xfrm flipH="1" flipV="1">
            <a:off x="8364459" y="3565584"/>
            <a:ext cx="448899" cy="1664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Suorakulmio: Pyöristetyt kulmat 27">
            <a:extLst>
              <a:ext uri="{FF2B5EF4-FFF2-40B4-BE49-F238E27FC236}">
                <a16:creationId xmlns:a16="http://schemas.microsoft.com/office/drawing/2014/main" id="{B2DE027E-8DC3-1048-31F5-38D76C311C5C}"/>
              </a:ext>
            </a:extLst>
          </p:cNvPr>
          <p:cNvSpPr/>
          <p:nvPr/>
        </p:nvSpPr>
        <p:spPr>
          <a:xfrm>
            <a:off x="9555128" y="5161816"/>
            <a:ext cx="1837359" cy="61169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Muista </a:t>
            </a:r>
            <a:r>
              <a:rPr lang="fi-FI" sz="1200" dirty="0">
                <a:solidFill>
                  <a:srgbClr val="FF0000"/>
                </a:solidFill>
              </a:rPr>
              <a:t>TALLENTAA</a:t>
            </a:r>
            <a:r>
              <a:rPr lang="fi-FI" sz="1200" dirty="0">
                <a:solidFill>
                  <a:schemeClr val="tx1"/>
                </a:solidFill>
              </a:rPr>
              <a:t> lopuksi. </a:t>
            </a:r>
          </a:p>
        </p:txBody>
      </p:sp>
      <p:cxnSp>
        <p:nvCxnSpPr>
          <p:cNvPr id="41" name="Suora nuoliyhdysviiva 40">
            <a:extLst>
              <a:ext uri="{FF2B5EF4-FFF2-40B4-BE49-F238E27FC236}">
                <a16:creationId xmlns:a16="http://schemas.microsoft.com/office/drawing/2014/main" id="{79F99AEF-06F1-470F-2985-C9BF00BAA992}"/>
              </a:ext>
            </a:extLst>
          </p:cNvPr>
          <p:cNvCxnSpPr>
            <a:cxnSpLocks/>
          </p:cNvCxnSpPr>
          <p:nvPr/>
        </p:nvCxnSpPr>
        <p:spPr>
          <a:xfrm flipH="1">
            <a:off x="8444146" y="5494620"/>
            <a:ext cx="109132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9366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995BA9C-3348-ABCA-937C-9FF0A778E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232863"/>
            <a:ext cx="11621385" cy="615262"/>
          </a:xfrm>
        </p:spPr>
        <p:txBody>
          <a:bodyPr>
            <a:normAutofit fontScale="90000"/>
          </a:bodyPr>
          <a:lstStyle/>
          <a:p>
            <a:r>
              <a:rPr lang="fi-FI" sz="3200" dirty="0"/>
              <a:t>Jäsenen luottamustoimien päivittäminen jäsenen omien tietojen kohdalta</a:t>
            </a:r>
          </a:p>
        </p:txBody>
      </p:sp>
      <p:sp>
        <p:nvSpPr>
          <p:cNvPr id="11" name="Suorakulmio: Pyöristetyt kulmat 10">
            <a:extLst>
              <a:ext uri="{FF2B5EF4-FFF2-40B4-BE49-F238E27FC236}">
                <a16:creationId xmlns:a16="http://schemas.microsoft.com/office/drawing/2014/main" id="{293A4CCE-D197-144E-5C96-0278A22AF183}"/>
              </a:ext>
            </a:extLst>
          </p:cNvPr>
          <p:cNvSpPr/>
          <p:nvPr/>
        </p:nvSpPr>
        <p:spPr>
          <a:xfrm>
            <a:off x="8799955" y="1795525"/>
            <a:ext cx="2856321" cy="81843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Mene sen jäsenen tietoihin, jonka luottamustoimea haluat päivittää. Klikkaa nuolta jäsenen nimen perässä. Paina </a:t>
            </a:r>
            <a:r>
              <a:rPr lang="fi-FI" sz="1200" b="1" dirty="0">
                <a:solidFill>
                  <a:schemeClr val="tx1"/>
                </a:solidFill>
              </a:rPr>
              <a:t>MUOKKAA.</a:t>
            </a:r>
          </a:p>
        </p:txBody>
      </p:sp>
      <p:sp>
        <p:nvSpPr>
          <p:cNvPr id="12" name="Suorakulmio: Pyöristetyt kulmat 11">
            <a:extLst>
              <a:ext uri="{FF2B5EF4-FFF2-40B4-BE49-F238E27FC236}">
                <a16:creationId xmlns:a16="http://schemas.microsoft.com/office/drawing/2014/main" id="{90173D88-9658-17DD-471E-364982194F23}"/>
              </a:ext>
            </a:extLst>
          </p:cNvPr>
          <p:cNvSpPr/>
          <p:nvPr/>
        </p:nvSpPr>
        <p:spPr>
          <a:xfrm>
            <a:off x="6952017" y="3383907"/>
            <a:ext cx="4205341" cy="95420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Voit päivittää luottamustoimen aloituspäivän tästä. Jos henkilö valitaan useammaksi kaudeksi esim. puheenjohtajaksi</a:t>
            </a:r>
            <a:r>
              <a:rPr lang="fi-FI" sz="1200">
                <a:solidFill>
                  <a:schemeClr val="tx1"/>
                </a:solidFill>
              </a:rPr>
              <a:t>,</a:t>
            </a:r>
            <a:r>
              <a:rPr lang="fi-FI" sz="1200" dirty="0">
                <a:solidFill>
                  <a:schemeClr val="tx1"/>
                </a:solidFill>
              </a:rPr>
              <a:t> ei kenttää tarvitse päivittää joka kauden alussa.</a:t>
            </a:r>
          </a:p>
        </p:txBody>
      </p:sp>
      <p:sp>
        <p:nvSpPr>
          <p:cNvPr id="23" name="Tekstiruutu 22">
            <a:extLst>
              <a:ext uri="{FF2B5EF4-FFF2-40B4-BE49-F238E27FC236}">
                <a16:creationId xmlns:a16="http://schemas.microsoft.com/office/drawing/2014/main" id="{B5E9D6EB-E353-0FAA-3D55-648786816558}"/>
              </a:ext>
            </a:extLst>
          </p:cNvPr>
          <p:cNvSpPr txBox="1"/>
          <p:nvPr/>
        </p:nvSpPr>
        <p:spPr>
          <a:xfrm>
            <a:off x="613609" y="946122"/>
            <a:ext cx="10778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400" dirty="0"/>
              <a:t>Kun jäsenen luottamustoimi vaihtuu, merkkaa edellinen luottamustoimi päättyneeksi ja tee uusi luottamustoimi ohjeen mukaisesti.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400" dirty="0"/>
              <a:t>Kun luottamustoimi lakkaa, merkitse se tämän sivun ohjeen mukaisesti päättyneeksi. </a:t>
            </a:r>
          </a:p>
        </p:txBody>
      </p:sp>
      <p:sp>
        <p:nvSpPr>
          <p:cNvPr id="31" name="Suorakulmio: Pyöristetyt kulmat 30">
            <a:extLst>
              <a:ext uri="{FF2B5EF4-FFF2-40B4-BE49-F238E27FC236}">
                <a16:creationId xmlns:a16="http://schemas.microsoft.com/office/drawing/2014/main" id="{CB194A0C-D7AF-C741-0FAA-887DABE8CE94}"/>
              </a:ext>
            </a:extLst>
          </p:cNvPr>
          <p:cNvSpPr/>
          <p:nvPr/>
        </p:nvSpPr>
        <p:spPr>
          <a:xfrm>
            <a:off x="6952017" y="4485086"/>
            <a:ext cx="2794703" cy="55146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Päättymispäiväkenttään merkataan luottamustoimen päättymispäivä. </a:t>
            </a:r>
          </a:p>
        </p:txBody>
      </p:sp>
      <p:sp>
        <p:nvSpPr>
          <p:cNvPr id="32" name="Suorakulmio: Pyöristetyt kulmat 31">
            <a:extLst>
              <a:ext uri="{FF2B5EF4-FFF2-40B4-BE49-F238E27FC236}">
                <a16:creationId xmlns:a16="http://schemas.microsoft.com/office/drawing/2014/main" id="{D8E81F7F-4E55-1DBA-5B2A-650B10734941}"/>
              </a:ext>
            </a:extLst>
          </p:cNvPr>
          <p:cNvSpPr/>
          <p:nvPr/>
        </p:nvSpPr>
        <p:spPr>
          <a:xfrm>
            <a:off x="6952017" y="5141719"/>
            <a:ext cx="4067917" cy="55146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Voimassaolevissa luottamustoimissa tila on aktiivinen. </a:t>
            </a:r>
            <a:r>
              <a:rPr lang="fi-FI" sz="1200" b="1" dirty="0">
                <a:solidFill>
                  <a:srgbClr val="FF0000"/>
                </a:solidFill>
              </a:rPr>
              <a:t>Kun luottamustoimi päättyy, muista vaihtaa luottamustoimen tila entiseksi.  </a:t>
            </a:r>
            <a:r>
              <a:rPr lang="fi-FI" sz="1200" b="1" dirty="0">
                <a:solidFill>
                  <a:schemeClr val="tx1"/>
                </a:solidFill>
              </a:rPr>
              <a:t>Klikkaa nuolta ja valitse vaihtoehto entinen.</a:t>
            </a:r>
          </a:p>
        </p:txBody>
      </p:sp>
      <p:sp>
        <p:nvSpPr>
          <p:cNvPr id="33" name="Suorakulmio: Pyöristetyt kulmat 32">
            <a:extLst>
              <a:ext uri="{FF2B5EF4-FFF2-40B4-BE49-F238E27FC236}">
                <a16:creationId xmlns:a16="http://schemas.microsoft.com/office/drawing/2014/main" id="{60452625-D0BE-C869-1C6A-C11B91824303}"/>
              </a:ext>
            </a:extLst>
          </p:cNvPr>
          <p:cNvSpPr/>
          <p:nvPr/>
        </p:nvSpPr>
        <p:spPr>
          <a:xfrm>
            <a:off x="6952017" y="5809682"/>
            <a:ext cx="1837359" cy="61169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Muista </a:t>
            </a:r>
            <a:r>
              <a:rPr lang="fi-FI" sz="1200" b="1" dirty="0">
                <a:solidFill>
                  <a:srgbClr val="FF0000"/>
                </a:solidFill>
              </a:rPr>
              <a:t>TALLENTAA </a:t>
            </a:r>
            <a:r>
              <a:rPr lang="fi-FI" sz="1200" dirty="0">
                <a:solidFill>
                  <a:schemeClr val="tx1"/>
                </a:solidFill>
              </a:rPr>
              <a:t>tiedot</a:t>
            </a:r>
            <a:r>
              <a:rPr lang="fi-FI" sz="1200" b="1" dirty="0">
                <a:solidFill>
                  <a:srgbClr val="FF0000"/>
                </a:solidFill>
              </a:rPr>
              <a:t> </a:t>
            </a:r>
            <a:r>
              <a:rPr lang="fi-FI" sz="1200" dirty="0">
                <a:solidFill>
                  <a:schemeClr val="tx1"/>
                </a:solidFill>
              </a:rPr>
              <a:t> lopuksi. </a:t>
            </a:r>
          </a:p>
        </p:txBody>
      </p:sp>
      <p:cxnSp>
        <p:nvCxnSpPr>
          <p:cNvPr id="35" name="Suora nuoliyhdysviiva 34">
            <a:extLst>
              <a:ext uri="{FF2B5EF4-FFF2-40B4-BE49-F238E27FC236}">
                <a16:creationId xmlns:a16="http://schemas.microsoft.com/office/drawing/2014/main" id="{11271AAC-88EB-DFE8-ACC5-1C60FAF6DB6D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5201368" y="3861011"/>
            <a:ext cx="1750649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uora nuoliyhdysviiva 38">
            <a:extLst>
              <a:ext uri="{FF2B5EF4-FFF2-40B4-BE49-F238E27FC236}">
                <a16:creationId xmlns:a16="http://schemas.microsoft.com/office/drawing/2014/main" id="{52913B9D-4816-7C09-15E3-E63B5D650E4B}"/>
              </a:ext>
            </a:extLst>
          </p:cNvPr>
          <p:cNvCxnSpPr>
            <a:cxnSpLocks/>
            <a:endCxn id="7" idx="3"/>
          </p:cNvCxnSpPr>
          <p:nvPr/>
        </p:nvCxnSpPr>
        <p:spPr>
          <a:xfrm flipH="1" flipV="1">
            <a:off x="5239983" y="4608441"/>
            <a:ext cx="1673567" cy="9420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uora nuoliyhdysviiva 41">
            <a:extLst>
              <a:ext uri="{FF2B5EF4-FFF2-40B4-BE49-F238E27FC236}">
                <a16:creationId xmlns:a16="http://schemas.microsoft.com/office/drawing/2014/main" id="{8810AC5B-35F1-187B-B944-0463277A8FBB}"/>
              </a:ext>
            </a:extLst>
          </p:cNvPr>
          <p:cNvCxnSpPr>
            <a:cxnSpLocks/>
            <a:stCxn id="33" idx="1"/>
          </p:cNvCxnSpPr>
          <p:nvPr/>
        </p:nvCxnSpPr>
        <p:spPr>
          <a:xfrm flipH="1">
            <a:off x="5337276" y="6115529"/>
            <a:ext cx="1614741" cy="293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Kuva 4">
            <a:extLst>
              <a:ext uri="{FF2B5EF4-FFF2-40B4-BE49-F238E27FC236}">
                <a16:creationId xmlns:a16="http://schemas.microsoft.com/office/drawing/2014/main" id="{1C169565-5E19-DE67-2D4B-F54AC0FA3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467" y="1660729"/>
            <a:ext cx="7726388" cy="1063264"/>
          </a:xfrm>
          <a:prstGeom prst="rect">
            <a:avLst/>
          </a:prstGeom>
        </p:spPr>
      </p:pic>
      <p:sp>
        <p:nvSpPr>
          <p:cNvPr id="10" name="Ellipsi 9">
            <a:extLst>
              <a:ext uri="{FF2B5EF4-FFF2-40B4-BE49-F238E27FC236}">
                <a16:creationId xmlns:a16="http://schemas.microsoft.com/office/drawing/2014/main" id="{E98FCCE8-C3D2-4BD2-6E8E-27BCDB6C0174}"/>
              </a:ext>
            </a:extLst>
          </p:cNvPr>
          <p:cNvSpPr/>
          <p:nvPr/>
        </p:nvSpPr>
        <p:spPr>
          <a:xfrm>
            <a:off x="7646832" y="2239291"/>
            <a:ext cx="641023" cy="56605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18" name="Suora nuoliyhdysviiva 17">
            <a:extLst>
              <a:ext uri="{FF2B5EF4-FFF2-40B4-BE49-F238E27FC236}">
                <a16:creationId xmlns:a16="http://schemas.microsoft.com/office/drawing/2014/main" id="{9211BE64-5375-DCDF-5A9B-6B873A71DFB7}"/>
              </a:ext>
            </a:extLst>
          </p:cNvPr>
          <p:cNvCxnSpPr>
            <a:cxnSpLocks/>
            <a:endCxn id="10" idx="6"/>
          </p:cNvCxnSpPr>
          <p:nvPr/>
        </p:nvCxnSpPr>
        <p:spPr>
          <a:xfrm flipH="1">
            <a:off x="8287855" y="2272945"/>
            <a:ext cx="512100" cy="2493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Kuva 6">
            <a:extLst>
              <a:ext uri="{FF2B5EF4-FFF2-40B4-BE49-F238E27FC236}">
                <a16:creationId xmlns:a16="http://schemas.microsoft.com/office/drawing/2014/main" id="{31A961F8-C3D7-334A-C09D-C8D1D053C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778" y="2913024"/>
            <a:ext cx="4506205" cy="3390833"/>
          </a:xfrm>
          <a:prstGeom prst="rect">
            <a:avLst/>
          </a:prstGeom>
        </p:spPr>
      </p:pic>
      <p:cxnSp>
        <p:nvCxnSpPr>
          <p:cNvPr id="37" name="Suora nuoliyhdysviiva 36">
            <a:extLst>
              <a:ext uri="{FF2B5EF4-FFF2-40B4-BE49-F238E27FC236}">
                <a16:creationId xmlns:a16="http://schemas.microsoft.com/office/drawing/2014/main" id="{1C9CD982-6562-FDF4-F125-4B91F9C5A61F}"/>
              </a:ext>
            </a:extLst>
          </p:cNvPr>
          <p:cNvCxnSpPr>
            <a:cxnSpLocks/>
          </p:cNvCxnSpPr>
          <p:nvPr/>
        </p:nvCxnSpPr>
        <p:spPr>
          <a:xfrm flipH="1" flipV="1">
            <a:off x="5175509" y="4109015"/>
            <a:ext cx="1712033" cy="7160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09026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995BA9C-3348-ABCA-937C-9FF0A778E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232863"/>
            <a:ext cx="11621385" cy="615262"/>
          </a:xfrm>
        </p:spPr>
        <p:txBody>
          <a:bodyPr>
            <a:normAutofit fontScale="90000"/>
          </a:bodyPr>
          <a:lstStyle/>
          <a:p>
            <a:r>
              <a:rPr lang="fi-FI" sz="3200" dirty="0"/>
              <a:t>Uuden luottamustoimien merkitseminen jäsenen omien tietojen kohdalta</a:t>
            </a:r>
          </a:p>
        </p:txBody>
      </p:sp>
      <p:sp>
        <p:nvSpPr>
          <p:cNvPr id="11" name="Suorakulmio: Pyöristetyt kulmat 10">
            <a:extLst>
              <a:ext uri="{FF2B5EF4-FFF2-40B4-BE49-F238E27FC236}">
                <a16:creationId xmlns:a16="http://schemas.microsoft.com/office/drawing/2014/main" id="{293A4CCE-D197-144E-5C96-0278A22AF183}"/>
              </a:ext>
            </a:extLst>
          </p:cNvPr>
          <p:cNvSpPr/>
          <p:nvPr/>
        </p:nvSpPr>
        <p:spPr>
          <a:xfrm>
            <a:off x="8924645" y="995096"/>
            <a:ext cx="2016258" cy="56605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b="1" dirty="0">
                <a:solidFill>
                  <a:schemeClr val="tx1"/>
                </a:solidFill>
              </a:rPr>
              <a:t>Klikkaa Uusi</a:t>
            </a:r>
          </a:p>
        </p:txBody>
      </p:sp>
      <p:sp>
        <p:nvSpPr>
          <p:cNvPr id="12" name="Suorakulmio: Pyöristetyt kulmat 11">
            <a:extLst>
              <a:ext uri="{FF2B5EF4-FFF2-40B4-BE49-F238E27FC236}">
                <a16:creationId xmlns:a16="http://schemas.microsoft.com/office/drawing/2014/main" id="{90173D88-9658-17DD-471E-364982194F23}"/>
              </a:ext>
            </a:extLst>
          </p:cNvPr>
          <p:cNvSpPr/>
          <p:nvPr/>
        </p:nvSpPr>
        <p:spPr>
          <a:xfrm>
            <a:off x="7042501" y="3026116"/>
            <a:ext cx="4205341" cy="95420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Kohdassa organisaatio ehdotetaan oman yhdistyksesi nimeä. Vie hiiri yhdistyksen nimen kohdalle ja klikkaa. </a:t>
            </a:r>
          </a:p>
        </p:txBody>
      </p:sp>
      <p:cxnSp>
        <p:nvCxnSpPr>
          <p:cNvPr id="18" name="Suora nuoliyhdysviiva 17">
            <a:extLst>
              <a:ext uri="{FF2B5EF4-FFF2-40B4-BE49-F238E27FC236}">
                <a16:creationId xmlns:a16="http://schemas.microsoft.com/office/drawing/2014/main" id="{9211BE64-5375-DCDF-5A9B-6B873A71DFB7}"/>
              </a:ext>
            </a:extLst>
          </p:cNvPr>
          <p:cNvCxnSpPr>
            <a:cxnSpLocks/>
            <a:endCxn id="10" idx="6"/>
          </p:cNvCxnSpPr>
          <p:nvPr/>
        </p:nvCxnSpPr>
        <p:spPr>
          <a:xfrm flipH="1">
            <a:off x="8111840" y="1278123"/>
            <a:ext cx="677536" cy="1844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Suorakulmio: Pyöristetyt kulmat 30">
            <a:extLst>
              <a:ext uri="{FF2B5EF4-FFF2-40B4-BE49-F238E27FC236}">
                <a16:creationId xmlns:a16="http://schemas.microsoft.com/office/drawing/2014/main" id="{CB194A0C-D7AF-C741-0FAA-887DABE8CE94}"/>
              </a:ext>
            </a:extLst>
          </p:cNvPr>
          <p:cNvSpPr/>
          <p:nvPr/>
        </p:nvSpPr>
        <p:spPr>
          <a:xfrm>
            <a:off x="7042501" y="4426366"/>
            <a:ext cx="2794703" cy="55146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Katso loput ohjeet dialta 4. </a:t>
            </a:r>
          </a:p>
        </p:txBody>
      </p:sp>
      <p:sp>
        <p:nvSpPr>
          <p:cNvPr id="33" name="Suorakulmio: Pyöristetyt kulmat 32">
            <a:extLst>
              <a:ext uri="{FF2B5EF4-FFF2-40B4-BE49-F238E27FC236}">
                <a16:creationId xmlns:a16="http://schemas.microsoft.com/office/drawing/2014/main" id="{60452625-D0BE-C869-1C6A-C11B91824303}"/>
              </a:ext>
            </a:extLst>
          </p:cNvPr>
          <p:cNvSpPr/>
          <p:nvPr/>
        </p:nvSpPr>
        <p:spPr>
          <a:xfrm>
            <a:off x="6952017" y="5809682"/>
            <a:ext cx="1837359" cy="61169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Muista </a:t>
            </a:r>
            <a:r>
              <a:rPr lang="fi-FI" sz="1200" b="1" dirty="0">
                <a:solidFill>
                  <a:srgbClr val="FF0000"/>
                </a:solidFill>
              </a:rPr>
              <a:t>TALLENTAA </a:t>
            </a:r>
            <a:r>
              <a:rPr lang="fi-FI" sz="1200" dirty="0">
                <a:solidFill>
                  <a:schemeClr val="tx1"/>
                </a:solidFill>
              </a:rPr>
              <a:t>tiedot</a:t>
            </a:r>
            <a:r>
              <a:rPr lang="fi-FI" sz="1200" b="1" dirty="0">
                <a:solidFill>
                  <a:srgbClr val="FF0000"/>
                </a:solidFill>
              </a:rPr>
              <a:t> </a:t>
            </a:r>
            <a:r>
              <a:rPr lang="fi-FI" sz="1200" dirty="0">
                <a:solidFill>
                  <a:schemeClr val="tx1"/>
                </a:solidFill>
              </a:rPr>
              <a:t> lopuksi. 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BB8FF9D2-432C-F1D6-F01E-63B85919D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732" y="1278123"/>
            <a:ext cx="7192108" cy="1153511"/>
          </a:xfrm>
          <a:prstGeom prst="rect">
            <a:avLst/>
          </a:prstGeom>
        </p:spPr>
      </p:pic>
      <p:sp>
        <p:nvSpPr>
          <p:cNvPr id="10" name="Ellipsi 9">
            <a:extLst>
              <a:ext uri="{FF2B5EF4-FFF2-40B4-BE49-F238E27FC236}">
                <a16:creationId xmlns:a16="http://schemas.microsoft.com/office/drawing/2014/main" id="{E98FCCE8-C3D2-4BD2-6E8E-27BCDB6C0174}"/>
              </a:ext>
            </a:extLst>
          </p:cNvPr>
          <p:cNvSpPr/>
          <p:nvPr/>
        </p:nvSpPr>
        <p:spPr>
          <a:xfrm>
            <a:off x="7496985" y="1157103"/>
            <a:ext cx="614855" cy="6108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0B6A1018-95FF-C3F1-73FC-D09E728404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699" y="2911502"/>
            <a:ext cx="5235301" cy="3426278"/>
          </a:xfrm>
          <a:prstGeom prst="rect">
            <a:avLst/>
          </a:prstGeom>
        </p:spPr>
      </p:pic>
      <p:cxnSp>
        <p:nvCxnSpPr>
          <p:cNvPr id="9" name="Suora nuoliyhdysviiva 8">
            <a:extLst>
              <a:ext uri="{FF2B5EF4-FFF2-40B4-BE49-F238E27FC236}">
                <a16:creationId xmlns:a16="http://schemas.microsoft.com/office/drawing/2014/main" id="{9DE97E1D-AAE0-31B4-7626-3B7CEC6CE4F3}"/>
              </a:ext>
            </a:extLst>
          </p:cNvPr>
          <p:cNvCxnSpPr>
            <a:cxnSpLocks/>
          </p:cNvCxnSpPr>
          <p:nvPr/>
        </p:nvCxnSpPr>
        <p:spPr>
          <a:xfrm flipH="1">
            <a:off x="2506717" y="3503220"/>
            <a:ext cx="4445300" cy="3452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uora nuoliyhdysviiva 41">
            <a:extLst>
              <a:ext uri="{FF2B5EF4-FFF2-40B4-BE49-F238E27FC236}">
                <a16:creationId xmlns:a16="http://schemas.microsoft.com/office/drawing/2014/main" id="{8810AC5B-35F1-187B-B944-0463277A8FBB}"/>
              </a:ext>
            </a:extLst>
          </p:cNvPr>
          <p:cNvCxnSpPr>
            <a:cxnSpLocks/>
          </p:cNvCxnSpPr>
          <p:nvPr/>
        </p:nvCxnSpPr>
        <p:spPr>
          <a:xfrm flipH="1">
            <a:off x="6096000" y="6028374"/>
            <a:ext cx="791542" cy="871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73466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995BA9C-3348-ABCA-937C-9FF0A778E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232863"/>
            <a:ext cx="11621385" cy="615262"/>
          </a:xfrm>
        </p:spPr>
        <p:txBody>
          <a:bodyPr>
            <a:normAutofit/>
          </a:bodyPr>
          <a:lstStyle/>
          <a:p>
            <a:r>
              <a:rPr lang="fi-FI" sz="3200" dirty="0"/>
              <a:t>Jäsenen ansio- ja kunniamerkit</a:t>
            </a:r>
          </a:p>
        </p:txBody>
      </p:sp>
      <p:sp>
        <p:nvSpPr>
          <p:cNvPr id="12" name="Suorakulmio: Pyöristetyt kulmat 11">
            <a:extLst>
              <a:ext uri="{FF2B5EF4-FFF2-40B4-BE49-F238E27FC236}">
                <a16:creationId xmlns:a16="http://schemas.microsoft.com/office/drawing/2014/main" id="{90173D88-9658-17DD-471E-364982194F23}"/>
              </a:ext>
            </a:extLst>
          </p:cNvPr>
          <p:cNvSpPr/>
          <p:nvPr/>
        </p:nvSpPr>
        <p:spPr>
          <a:xfrm>
            <a:off x="380562" y="4158064"/>
            <a:ext cx="1685809" cy="66700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Organisaation nimi on aina Marttojen ansio- ja kunniamerkit</a:t>
            </a:r>
          </a:p>
        </p:txBody>
      </p:sp>
      <p:sp>
        <p:nvSpPr>
          <p:cNvPr id="23" name="Tekstiruutu 22">
            <a:extLst>
              <a:ext uri="{FF2B5EF4-FFF2-40B4-BE49-F238E27FC236}">
                <a16:creationId xmlns:a16="http://schemas.microsoft.com/office/drawing/2014/main" id="{B5E9D6EB-E353-0FAA-3D55-648786816558}"/>
              </a:ext>
            </a:extLst>
          </p:cNvPr>
          <p:cNvSpPr txBox="1"/>
          <p:nvPr/>
        </p:nvSpPr>
        <p:spPr>
          <a:xfrm>
            <a:off x="361906" y="890780"/>
            <a:ext cx="10658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400" dirty="0"/>
              <a:t>Marttojen ansio- ja kunniamerkit lisätään aina Marttaliitossa, eikä yhdistyskäyttäjä pääse näitä muokkaamaan. Kaikki ansio- ja kunniamerkkeihin liittyvät kysymykset lähetetään osoitteeseen </a:t>
            </a:r>
            <a:r>
              <a:rPr lang="fi-FI" sz="1400" dirty="0">
                <a:hlinkClick r:id="rId2"/>
              </a:rPr>
              <a:t>jarjestosihteeri@martat.fi</a:t>
            </a:r>
            <a:r>
              <a:rPr lang="fi-FI" sz="1400" dirty="0"/>
              <a:t>.</a:t>
            </a:r>
          </a:p>
        </p:txBody>
      </p:sp>
      <p:sp>
        <p:nvSpPr>
          <p:cNvPr id="31" name="Suorakulmio: Pyöristetyt kulmat 30">
            <a:extLst>
              <a:ext uri="{FF2B5EF4-FFF2-40B4-BE49-F238E27FC236}">
                <a16:creationId xmlns:a16="http://schemas.microsoft.com/office/drawing/2014/main" id="{CB194A0C-D7AF-C741-0FAA-887DABE8CE94}"/>
              </a:ext>
            </a:extLst>
          </p:cNvPr>
          <p:cNvSpPr/>
          <p:nvPr/>
        </p:nvSpPr>
        <p:spPr>
          <a:xfrm>
            <a:off x="2235769" y="4096518"/>
            <a:ext cx="1375635" cy="145401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Yhteystyyppi kertoo onko kyseessä Valtiollinen kunniamerkki vai Marttojen ansiomerkki. </a:t>
            </a:r>
          </a:p>
        </p:txBody>
      </p:sp>
      <p:cxnSp>
        <p:nvCxnSpPr>
          <p:cNvPr id="35" name="Suora nuoliyhdysviiva 34">
            <a:extLst>
              <a:ext uri="{FF2B5EF4-FFF2-40B4-BE49-F238E27FC236}">
                <a16:creationId xmlns:a16="http://schemas.microsoft.com/office/drawing/2014/main" id="{11271AAC-88EB-DFE8-ACC5-1C60FAF6DB6D}"/>
              </a:ext>
            </a:extLst>
          </p:cNvPr>
          <p:cNvCxnSpPr>
            <a:cxnSpLocks/>
            <a:stCxn id="12" idx="0"/>
          </p:cNvCxnSpPr>
          <p:nvPr/>
        </p:nvCxnSpPr>
        <p:spPr>
          <a:xfrm flipH="1" flipV="1">
            <a:off x="1223466" y="3674172"/>
            <a:ext cx="1" cy="4838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Kuva 3">
            <a:extLst>
              <a:ext uri="{FF2B5EF4-FFF2-40B4-BE49-F238E27FC236}">
                <a16:creationId xmlns:a16="http://schemas.microsoft.com/office/drawing/2014/main" id="{CFDDB370-505A-8FF2-046B-0DAB2497F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778" y="1611832"/>
            <a:ext cx="8553638" cy="855364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3961C305-0639-0DC9-5F98-245205B6C1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029"/>
          <a:stretch/>
        </p:blipFill>
        <p:spPr>
          <a:xfrm>
            <a:off x="777777" y="2406031"/>
            <a:ext cx="8465640" cy="1268141"/>
          </a:xfrm>
          <a:prstGeom prst="rect">
            <a:avLst/>
          </a:prstGeom>
        </p:spPr>
      </p:pic>
      <p:sp>
        <p:nvSpPr>
          <p:cNvPr id="22" name="Suorakulmio: Pyöristetyt kulmat 21">
            <a:extLst>
              <a:ext uri="{FF2B5EF4-FFF2-40B4-BE49-F238E27FC236}">
                <a16:creationId xmlns:a16="http://schemas.microsoft.com/office/drawing/2014/main" id="{34793E85-C131-3A3A-2584-1344DE0F71B1}"/>
              </a:ext>
            </a:extLst>
          </p:cNvPr>
          <p:cNvSpPr/>
          <p:nvPr/>
        </p:nvSpPr>
        <p:spPr>
          <a:xfrm>
            <a:off x="3780802" y="4119706"/>
            <a:ext cx="1375635" cy="145401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Yhteysrooli kertoo mikä merkki on kyseessä </a:t>
            </a:r>
          </a:p>
        </p:txBody>
      </p:sp>
      <p:sp>
        <p:nvSpPr>
          <p:cNvPr id="24" name="Suorakulmio: Pyöristetyt kulmat 23">
            <a:extLst>
              <a:ext uri="{FF2B5EF4-FFF2-40B4-BE49-F238E27FC236}">
                <a16:creationId xmlns:a16="http://schemas.microsoft.com/office/drawing/2014/main" id="{EEFF57E7-CD60-5CD2-1F23-151E1427C7E8}"/>
              </a:ext>
            </a:extLst>
          </p:cNvPr>
          <p:cNvSpPr/>
          <p:nvPr/>
        </p:nvSpPr>
        <p:spPr>
          <a:xfrm>
            <a:off x="6403943" y="4119706"/>
            <a:ext cx="1375634" cy="1477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Aloituspäivä on merkin myöntämispäivä. Päättymispäivää ei ole.</a:t>
            </a:r>
          </a:p>
        </p:txBody>
      </p:sp>
      <p:sp>
        <p:nvSpPr>
          <p:cNvPr id="25" name="Suorakulmio: Pyöristetyt kulmat 24">
            <a:extLst>
              <a:ext uri="{FF2B5EF4-FFF2-40B4-BE49-F238E27FC236}">
                <a16:creationId xmlns:a16="http://schemas.microsoft.com/office/drawing/2014/main" id="{62D7D93F-34B1-82E7-DD59-68FF8193E724}"/>
              </a:ext>
            </a:extLst>
          </p:cNvPr>
          <p:cNvSpPr/>
          <p:nvPr/>
        </p:nvSpPr>
        <p:spPr>
          <a:xfrm>
            <a:off x="7948975" y="4119706"/>
            <a:ext cx="2060941" cy="1477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Edellinen muokkauspäivä kertoo koska tätä tietoa on viimeksi muokattu.</a:t>
            </a:r>
          </a:p>
        </p:txBody>
      </p:sp>
      <p:sp>
        <p:nvSpPr>
          <p:cNvPr id="26" name="Suorakulmio: Pyöristetyt kulmat 25">
            <a:extLst>
              <a:ext uri="{FF2B5EF4-FFF2-40B4-BE49-F238E27FC236}">
                <a16:creationId xmlns:a16="http://schemas.microsoft.com/office/drawing/2014/main" id="{67B2F3B1-51A1-B166-AF74-6B5E5F6DD3AE}"/>
              </a:ext>
            </a:extLst>
          </p:cNvPr>
          <p:cNvSpPr/>
          <p:nvPr/>
        </p:nvSpPr>
        <p:spPr>
          <a:xfrm>
            <a:off x="5325835" y="4212641"/>
            <a:ext cx="908710" cy="126814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Tila on aina Voimassa-oleva. </a:t>
            </a:r>
          </a:p>
        </p:txBody>
      </p:sp>
      <p:cxnSp>
        <p:nvCxnSpPr>
          <p:cNvPr id="28" name="Suora nuoliyhdysviiva 27">
            <a:extLst>
              <a:ext uri="{FF2B5EF4-FFF2-40B4-BE49-F238E27FC236}">
                <a16:creationId xmlns:a16="http://schemas.microsoft.com/office/drawing/2014/main" id="{AABF0B5C-0A02-740D-81FB-75BC31126E0E}"/>
              </a:ext>
            </a:extLst>
          </p:cNvPr>
          <p:cNvCxnSpPr>
            <a:cxnSpLocks/>
          </p:cNvCxnSpPr>
          <p:nvPr/>
        </p:nvCxnSpPr>
        <p:spPr>
          <a:xfrm flipV="1">
            <a:off x="2990423" y="3634905"/>
            <a:ext cx="0" cy="4566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uora nuoliyhdysviiva 29">
            <a:extLst>
              <a:ext uri="{FF2B5EF4-FFF2-40B4-BE49-F238E27FC236}">
                <a16:creationId xmlns:a16="http://schemas.microsoft.com/office/drawing/2014/main" id="{11EC4FC5-9060-B88E-70AD-BBEDD3EEE9A3}"/>
              </a:ext>
            </a:extLst>
          </p:cNvPr>
          <p:cNvCxnSpPr>
            <a:cxnSpLocks/>
          </p:cNvCxnSpPr>
          <p:nvPr/>
        </p:nvCxnSpPr>
        <p:spPr>
          <a:xfrm flipH="1" flipV="1">
            <a:off x="8580597" y="3628076"/>
            <a:ext cx="398848" cy="4702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uora nuoliyhdysviiva 35">
            <a:extLst>
              <a:ext uri="{FF2B5EF4-FFF2-40B4-BE49-F238E27FC236}">
                <a16:creationId xmlns:a16="http://schemas.microsoft.com/office/drawing/2014/main" id="{9CB69918-F304-AA34-089B-5C64DC640509}"/>
              </a:ext>
            </a:extLst>
          </p:cNvPr>
          <p:cNvCxnSpPr>
            <a:cxnSpLocks/>
          </p:cNvCxnSpPr>
          <p:nvPr/>
        </p:nvCxnSpPr>
        <p:spPr>
          <a:xfrm flipH="1" flipV="1">
            <a:off x="5778362" y="3738205"/>
            <a:ext cx="1" cy="4838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uora nuoliyhdysviiva 37">
            <a:extLst>
              <a:ext uri="{FF2B5EF4-FFF2-40B4-BE49-F238E27FC236}">
                <a16:creationId xmlns:a16="http://schemas.microsoft.com/office/drawing/2014/main" id="{DC0798B2-7C75-CC07-C0E8-41D7F1D471B2}"/>
              </a:ext>
            </a:extLst>
          </p:cNvPr>
          <p:cNvCxnSpPr>
            <a:cxnSpLocks/>
          </p:cNvCxnSpPr>
          <p:nvPr/>
        </p:nvCxnSpPr>
        <p:spPr>
          <a:xfrm flipV="1">
            <a:off x="4468619" y="3663102"/>
            <a:ext cx="0" cy="4566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uora nuoliyhdysviiva 39">
            <a:extLst>
              <a:ext uri="{FF2B5EF4-FFF2-40B4-BE49-F238E27FC236}">
                <a16:creationId xmlns:a16="http://schemas.microsoft.com/office/drawing/2014/main" id="{B8958641-0DF1-9BC2-E3EE-083558111DF9}"/>
              </a:ext>
            </a:extLst>
          </p:cNvPr>
          <p:cNvCxnSpPr>
            <a:cxnSpLocks/>
          </p:cNvCxnSpPr>
          <p:nvPr/>
        </p:nvCxnSpPr>
        <p:spPr>
          <a:xfrm flipV="1">
            <a:off x="7091760" y="3663102"/>
            <a:ext cx="0" cy="4566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1034383"/>
      </p:ext>
    </p:extLst>
  </p:cSld>
  <p:clrMapOvr>
    <a:masterClrMapping/>
  </p:clrMapOvr>
</p:sld>
</file>

<file path=ppt/theme/theme1.xml><?xml version="1.0" encoding="utf-8"?>
<a:theme xmlns:a="http://schemas.openxmlformats.org/drawingml/2006/main" name="Martat 2021 blanko esityspohja (testaukseen - Päivitetty 1.1.)">
  <a:themeElements>
    <a:clrScheme name="Martat - värit">
      <a:dk1>
        <a:sysClr val="windowText" lastClr="000000"/>
      </a:dk1>
      <a:lt1>
        <a:sysClr val="window" lastClr="FFFFFF"/>
      </a:lt1>
      <a:dk2>
        <a:srgbClr val="44546A"/>
      </a:dk2>
      <a:lt2>
        <a:srgbClr val="E9E8E4"/>
      </a:lt2>
      <a:accent1>
        <a:srgbClr val="286FB7"/>
      </a:accent1>
      <a:accent2>
        <a:srgbClr val="FF6319"/>
      </a:accent2>
      <a:accent3>
        <a:srgbClr val="EFC2E1"/>
      </a:accent3>
      <a:accent4>
        <a:srgbClr val="FECB00"/>
      </a:accent4>
      <a:accent5>
        <a:srgbClr val="99D6EA"/>
      </a:accent5>
      <a:accent6>
        <a:srgbClr val="00985F"/>
      </a:accent6>
      <a:hlink>
        <a:srgbClr val="286FB7"/>
      </a:hlink>
      <a:folHlink>
        <a:srgbClr val="FF631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rtat 2021 blanko esityspohja (testaukseen - Päivitetty 1.1.)" id="{5D7D2DC6-5C5A-4387-A531-2D8A8EFD0AAC}" vid="{6383C745-4F10-4705-B99D-D541E0A5FB3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CC1FE593C35F0F4181B4A21DF6A2B00B" ma:contentTypeVersion="21" ma:contentTypeDescription="Luo uusi asiakirja." ma:contentTypeScope="" ma:versionID="dca8dd769aa1b27c600eefe4dca1f175">
  <xsd:schema xmlns:xsd="http://www.w3.org/2001/XMLSchema" xmlns:xs="http://www.w3.org/2001/XMLSchema" xmlns:p="http://schemas.microsoft.com/office/2006/metadata/properties" xmlns:ns2="c959142c-c4d6-4fa8-b255-03760b86aafe" xmlns:ns3="023ff264-fdad-48a6-a5c8-a1928569aa7f" targetNamespace="http://schemas.microsoft.com/office/2006/metadata/properties" ma:root="true" ma:fieldsID="4ff774c0260a9496bcf9ea2f2dd6954f" ns2:_="" ns3:_="">
    <xsd:import namespace="c959142c-c4d6-4fa8-b255-03760b86aafe"/>
    <xsd:import namespace="023ff264-fdad-48a6-a5c8-a1928569aa7f"/>
    <xsd:element name="properties">
      <xsd:complexType>
        <xsd:sequence>
          <xsd:element name="documentManagement">
            <xsd:complexType>
              <xsd:all>
                <xsd:element ref="ns2:me0d8dbffbb247a5a220dc999818231a" minOccurs="0"/>
                <xsd:element ref="ns2:TaxCatchAll" minOccurs="0"/>
                <xsd:element ref="ns2:m4a1e2a40b34456e9add911147b40ad1" minOccurs="0"/>
                <xsd:element ref="ns2:a056e0b0efe74b508e8d5236e124c959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2:SharedWithUsers" minOccurs="0"/>
                <xsd:element ref="ns2:SharedWithDetails" minOccurs="0"/>
                <xsd:element ref="ns3:MediaLengthInSeconds" minOccurs="0"/>
                <xsd:element ref="ns3:lcf76f155ced4ddcb4097134ff3c332f" minOccurs="0"/>
                <xsd:element ref="ns3:MediaServiceLocation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59142c-c4d6-4fa8-b255-03760b86aafe" elementFormDefault="qualified">
    <xsd:import namespace="http://schemas.microsoft.com/office/2006/documentManagement/types"/>
    <xsd:import namespace="http://schemas.microsoft.com/office/infopath/2007/PartnerControls"/>
    <xsd:element name="me0d8dbffbb247a5a220dc999818231a" ma:index="9" nillable="true" ma:taxonomy="true" ma:internalName="me0d8dbffbb247a5a220dc999818231a" ma:taxonomyFieldName="Asiakirjatyyppi" ma:displayName="Asiakirjatyyppi" ma:default="" ma:fieldId="{6e0d8dbf-fbb2-47a5-a220-dc999818231a}" ma:sspId="231b66ac-0f11-4c77-84fe-3ec3008ecce5" ma:termSetId="79ee53f2-7e9a-4ded-8d22-5a8f9a870eb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1b1eef9c-2849-43f4-993a-1fc6ad7b2a10}" ma:internalName="TaxCatchAll" ma:showField="CatchAllData" ma:web="c959142c-c4d6-4fa8-b255-03760b86aaf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4a1e2a40b34456e9add911147b40ad1" ma:index="12" nillable="true" ma:taxonomy="true" ma:internalName="m4a1e2a40b34456e9add911147b40ad1" ma:taxonomyFieldName="eAMS_x002d_alaluokittelu" ma:displayName="eAMS-alaluokittelu" ma:default="" ma:fieldId="{64a1e2a4-0b34-456e-9add-911147b40ad1}" ma:sspId="231b66ac-0f11-4c77-84fe-3ec3008ecce5" ma:termSetId="33ee0c3d-ca4e-4261-baad-1c85f97a512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056e0b0efe74b508e8d5236e124c959" ma:index="14" nillable="true" ma:taxonomy="true" ma:internalName="a056e0b0efe74b508e8d5236e124c959" ma:taxonomyFieldName="eAMS_x002d_luokittelu" ma:displayName="eAMS-luokittelu" ma:default="" ma:fieldId="{a056e0b0-efe7-4b50-8e8d-5236e124c959}" ma:sspId="231b66ac-0f11-4c77-84fe-3ec3008ecce5" ma:termSetId="33ee0c3d-ca4e-4261-baad-1c85f97a512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aredWithUsers" ma:index="22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3ff264-fdad-48a6-a5c8-a1928569aa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6" nillable="true" ma:taxonomy="true" ma:internalName="lcf76f155ced4ddcb4097134ff3c332f" ma:taxonomyFieldName="MediaServiceImageTags" ma:displayName="Kuvien tunnisteet" ma:readOnly="false" ma:fieldId="{5cf76f15-5ced-4ddc-b409-7134ff3c332f}" ma:taxonomyMulti="true" ma:sspId="231b66ac-0f11-4c77-84fe-3ec3008ecce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7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4a1e2a40b34456e9add911147b40ad1 xmlns="c959142c-c4d6-4fa8-b255-03760b86aafe">
      <Terms xmlns="http://schemas.microsoft.com/office/infopath/2007/PartnerControls"/>
    </m4a1e2a40b34456e9add911147b40ad1>
    <me0d8dbffbb247a5a220dc999818231a xmlns="c959142c-c4d6-4fa8-b255-03760b86aafe">
      <Terms xmlns="http://schemas.microsoft.com/office/infopath/2007/PartnerControls"/>
    </me0d8dbffbb247a5a220dc999818231a>
    <a056e0b0efe74b508e8d5236e124c959 xmlns="c959142c-c4d6-4fa8-b255-03760b86aafe">
      <Terms xmlns="http://schemas.microsoft.com/office/infopath/2007/PartnerControls"/>
    </a056e0b0efe74b508e8d5236e124c959>
    <TaxCatchAll xmlns="c959142c-c4d6-4fa8-b255-03760b86aafe" xsi:nil="true"/>
    <lcf76f155ced4ddcb4097134ff3c332f xmlns="023ff264-fdad-48a6-a5c8-a1928569aa7f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E02881C-EB44-4FF0-83CD-AEDA68E0AF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59142c-c4d6-4fa8-b255-03760b86aafe"/>
    <ds:schemaRef ds:uri="023ff264-fdad-48a6-a5c8-a1928569aa7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A0B673F-D32C-411D-852B-ADCD3519996C}">
  <ds:schemaRefs>
    <ds:schemaRef ds:uri="http://purl.org/dc/terms/"/>
    <ds:schemaRef ds:uri="http://purl.org/dc/elements/1.1/"/>
    <ds:schemaRef ds:uri="http://purl.org/dc/dcmitype/"/>
    <ds:schemaRef ds:uri="023ff264-fdad-48a6-a5c8-a1928569aa7f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c959142c-c4d6-4fa8-b255-03760b86aafe"/>
  </ds:schemaRefs>
</ds:datastoreItem>
</file>

<file path=customXml/itemProps3.xml><?xml version="1.0" encoding="utf-8"?>
<ds:datastoreItem xmlns:ds="http://schemas.openxmlformats.org/officeDocument/2006/customXml" ds:itemID="{63E65D8F-DBDD-4D6A-B184-2964B6426C3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Martat blanko esityspohja Power Point 2021 ohje</Template>
  <TotalTime>5141</TotalTime>
  <Words>526</Words>
  <Application>Microsoft Office PowerPoint</Application>
  <PresentationFormat>Laajakuva</PresentationFormat>
  <Paragraphs>54</Paragraphs>
  <Slides>7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7</vt:i4>
      </vt:variant>
    </vt:vector>
  </HeadingPairs>
  <TitlesOfParts>
    <vt:vector size="10" baseType="lpstr">
      <vt:lpstr>Arial</vt:lpstr>
      <vt:lpstr>Calibri</vt:lpstr>
      <vt:lpstr>Martat 2021 blanko esityspohja (testaukseen - Päivitetty 1.1.)</vt:lpstr>
      <vt:lpstr>Marttarekisterin käyttöohje: LUOTTAMUSTOIMET JA ANSIOMERKIT</vt:lpstr>
      <vt:lpstr>Luottamustoimet ja ansiomerkit </vt:lpstr>
      <vt:lpstr>Yhdistyksen luottamustoimet </vt:lpstr>
      <vt:lpstr>Uuden luottamustoimien lisääminen </vt:lpstr>
      <vt:lpstr>Jäsenen luottamustoimien päivittäminen jäsenen omien tietojen kohdalta</vt:lpstr>
      <vt:lpstr>Uuden luottamustoimien merkitseminen jäsenen omien tietojen kohdalta</vt:lpstr>
      <vt:lpstr>Jäsenen ansio- ja kunniamerkit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Esityksen nimi</dc:title>
  <dc:creator>Joonas Jylhä</dc:creator>
  <cp:lastModifiedBy>Anna-Maija Palosuo</cp:lastModifiedBy>
  <cp:revision>10</cp:revision>
  <dcterms:created xsi:type="dcterms:W3CDTF">2020-10-26T05:34:20Z</dcterms:created>
  <dcterms:modified xsi:type="dcterms:W3CDTF">2023-08-02T08:19:31Z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0x010100CC1FE593C35F0F4181B4A21DF6A2B00B</vt:lpwstr>
  </property>
  <property fmtid="{D5CDD505-2E9C-101B-9397-08002B2CF9AE}" pid="3" name="eAMS-alaluokittelu">
    <vt:lpwstr/>
  </property>
  <property fmtid="{D5CDD505-2E9C-101B-9397-08002B2CF9AE}" pid="4" name="Asiakirjatyyppi">
    <vt:lpwstr/>
  </property>
  <property fmtid="{D5CDD505-2E9C-101B-9397-08002B2CF9AE}" pid="5" name="eAMS-luokittelu">
    <vt:lpwstr/>
  </property>
  <property fmtid="{D5CDD505-2E9C-101B-9397-08002B2CF9AE}" pid="6" name="MediaServiceImageTags">
    <vt:lpwstr/>
  </property>
</Properties>
</file>