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1017" r:id="rId5"/>
    <p:sldId id="1016" r:id="rId6"/>
    <p:sldId id="1023" r:id="rId7"/>
    <p:sldId id="1055" r:id="rId8"/>
    <p:sldId id="1020" r:id="rId9"/>
    <p:sldId id="1050" r:id="rId10"/>
    <p:sldId id="1051" r:id="rId11"/>
    <p:sldId id="1032" r:id="rId12"/>
    <p:sldId id="1033" r:id="rId13"/>
    <p:sldId id="1054" r:id="rId14"/>
    <p:sldId id="1046" r:id="rId15"/>
    <p:sldId id="1047" r:id="rId16"/>
    <p:sldId id="1049" r:id="rId17"/>
    <p:sldId id="1052" r:id="rId1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D27275-1643-480B-9101-4054AB3C791A}" name="Jeni Suhonen" initials="JS" userId="S::jeni.suhonen@martat.fi::ee29e6c3-2c9d-4c57-8cd2-beb26002df86" providerId="AD"/>
  <p188:author id="{8667B392-F759-A471-A628-56A100C9DEE5}" name="Eeva Honkonen" initials="EH" userId="S::eeva.honkonen@martat.fi::97bd0291-a7d3-4b88-9a02-a225e8686079" providerId="AD"/>
  <p188:author id="{C1F17CE9-697E-2DBA-DE74-830F81F3566E}" name="Anna-Maija Palosuo" initials="AP" userId="S::anna-maija.palosuo@martat.fi::45bb2426-d2dd-45b3-be83-e57c6d4e87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79162F-A945-40F1-B3F3-25F4A8E27000}" v="7" dt="2023-08-01T11:34:07.7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7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-Maija Palosuo" userId="45bb2426-d2dd-45b3-be83-e57c6d4e8773" providerId="ADAL" clId="{1C79162F-A945-40F1-B3F3-25F4A8E27000}"/>
    <pc:docChg chg="custSel addSld delSld modSld">
      <pc:chgData name="Anna-Maija Palosuo" userId="45bb2426-d2dd-45b3-be83-e57c6d4e8773" providerId="ADAL" clId="{1C79162F-A945-40F1-B3F3-25F4A8E27000}" dt="2023-08-02T08:24:17.219" v="2869" actId="20577"/>
      <pc:docMkLst>
        <pc:docMk/>
      </pc:docMkLst>
      <pc:sldChg chg="modSp mod">
        <pc:chgData name="Anna-Maija Palosuo" userId="45bb2426-d2dd-45b3-be83-e57c6d4e8773" providerId="ADAL" clId="{1C79162F-A945-40F1-B3F3-25F4A8E27000}" dt="2023-08-01T10:04:51.348" v="15" actId="20577"/>
        <pc:sldMkLst>
          <pc:docMk/>
          <pc:sldMk cId="2327335060" sldId="1017"/>
        </pc:sldMkLst>
        <pc:spChg chg="mod">
          <ac:chgData name="Anna-Maija Palosuo" userId="45bb2426-d2dd-45b3-be83-e57c6d4e8773" providerId="ADAL" clId="{1C79162F-A945-40F1-B3F3-25F4A8E27000}" dt="2023-08-01T10:04:51.348" v="15" actId="20577"/>
          <ac:spMkLst>
            <pc:docMk/>
            <pc:sldMk cId="2327335060" sldId="1017"/>
            <ac:spMk id="4" creationId="{85F9B4B2-0528-425B-9B2A-CD8BFBA5A0F8}"/>
          </ac:spMkLst>
        </pc:spChg>
      </pc:sldChg>
      <pc:sldChg chg="delSp modSp mod">
        <pc:chgData name="Anna-Maija Palosuo" userId="45bb2426-d2dd-45b3-be83-e57c6d4e8773" providerId="ADAL" clId="{1C79162F-A945-40F1-B3F3-25F4A8E27000}" dt="2023-08-01T10:25:44.053" v="372" actId="20577"/>
        <pc:sldMkLst>
          <pc:docMk/>
          <pc:sldMk cId="2346348974" sldId="1032"/>
        </pc:sldMkLst>
        <pc:spChg chg="del">
          <ac:chgData name="Anna-Maija Palosuo" userId="45bb2426-d2dd-45b3-be83-e57c6d4e8773" providerId="ADAL" clId="{1C79162F-A945-40F1-B3F3-25F4A8E27000}" dt="2023-08-01T10:25:26.293" v="331" actId="478"/>
          <ac:spMkLst>
            <pc:docMk/>
            <pc:sldMk cId="2346348974" sldId="1032"/>
            <ac:spMk id="2" creationId="{08C6E3E1-FC07-E38C-2041-F3850A4206ED}"/>
          </ac:spMkLst>
        </pc:spChg>
        <pc:spChg chg="mod">
          <ac:chgData name="Anna-Maija Palosuo" userId="45bb2426-d2dd-45b3-be83-e57c6d4e8773" providerId="ADAL" clId="{1C79162F-A945-40F1-B3F3-25F4A8E27000}" dt="2023-08-01T10:25:44.053" v="372" actId="20577"/>
          <ac:spMkLst>
            <pc:docMk/>
            <pc:sldMk cId="2346348974" sldId="1032"/>
            <ac:spMk id="3" creationId="{A6CABD8A-A26B-471A-8AD5-351F47D2DACA}"/>
          </ac:spMkLst>
        </pc:spChg>
      </pc:sldChg>
      <pc:sldChg chg="addSp delSp modSp mod">
        <pc:chgData name="Anna-Maija Palosuo" userId="45bb2426-d2dd-45b3-be83-e57c6d4e8773" providerId="ADAL" clId="{1C79162F-A945-40F1-B3F3-25F4A8E27000}" dt="2023-08-01T10:38:25.142" v="924" actId="20577"/>
        <pc:sldMkLst>
          <pc:docMk/>
          <pc:sldMk cId="3760569834" sldId="1033"/>
        </pc:sldMkLst>
        <pc:spChg chg="del">
          <ac:chgData name="Anna-Maija Palosuo" userId="45bb2426-d2dd-45b3-be83-e57c6d4e8773" providerId="ADAL" clId="{1C79162F-A945-40F1-B3F3-25F4A8E27000}" dt="2023-08-01T10:25:56.871" v="373" actId="478"/>
          <ac:spMkLst>
            <pc:docMk/>
            <pc:sldMk cId="3760569834" sldId="1033"/>
            <ac:spMk id="2" creationId="{A4B0B095-4640-D4B6-A982-3BEDBB4A047F}"/>
          </ac:spMkLst>
        </pc:spChg>
        <pc:spChg chg="mod">
          <ac:chgData name="Anna-Maija Palosuo" userId="45bb2426-d2dd-45b3-be83-e57c6d4e8773" providerId="ADAL" clId="{1C79162F-A945-40F1-B3F3-25F4A8E27000}" dt="2023-08-01T10:30:22.837" v="551" actId="20577"/>
          <ac:spMkLst>
            <pc:docMk/>
            <pc:sldMk cId="3760569834" sldId="1033"/>
            <ac:spMk id="15" creationId="{7DBC8324-8389-51B5-6CB9-89CE042561E6}"/>
          </ac:spMkLst>
        </pc:spChg>
        <pc:spChg chg="mod">
          <ac:chgData name="Anna-Maija Palosuo" userId="45bb2426-d2dd-45b3-be83-e57c6d4e8773" providerId="ADAL" clId="{1C79162F-A945-40F1-B3F3-25F4A8E27000}" dt="2023-08-01T10:36:48.733" v="889" actId="1076"/>
          <ac:spMkLst>
            <pc:docMk/>
            <pc:sldMk cId="3760569834" sldId="1033"/>
            <ac:spMk id="17" creationId="{4336AF1D-8FB8-94E4-295E-E02FBC2EF68C}"/>
          </ac:spMkLst>
        </pc:spChg>
        <pc:spChg chg="mod">
          <ac:chgData name="Anna-Maija Palosuo" userId="45bb2426-d2dd-45b3-be83-e57c6d4e8773" providerId="ADAL" clId="{1C79162F-A945-40F1-B3F3-25F4A8E27000}" dt="2023-08-01T10:37:18.533" v="897" actId="1076"/>
          <ac:spMkLst>
            <pc:docMk/>
            <pc:sldMk cId="3760569834" sldId="1033"/>
            <ac:spMk id="25" creationId="{DEC3DBEB-6B6C-D288-1CA8-1BA259D923C8}"/>
          </ac:spMkLst>
        </pc:spChg>
        <pc:spChg chg="mod">
          <ac:chgData name="Anna-Maija Palosuo" userId="45bb2426-d2dd-45b3-be83-e57c6d4e8773" providerId="ADAL" clId="{1C79162F-A945-40F1-B3F3-25F4A8E27000}" dt="2023-08-01T10:36:54.644" v="890" actId="1076"/>
          <ac:spMkLst>
            <pc:docMk/>
            <pc:sldMk cId="3760569834" sldId="1033"/>
            <ac:spMk id="26" creationId="{403E994C-C267-5502-44CD-D5730C2ED532}"/>
          </ac:spMkLst>
        </pc:spChg>
        <pc:spChg chg="mod">
          <ac:chgData name="Anna-Maija Palosuo" userId="45bb2426-d2dd-45b3-be83-e57c6d4e8773" providerId="ADAL" clId="{1C79162F-A945-40F1-B3F3-25F4A8E27000}" dt="2023-08-01T10:37:21.285" v="898" actId="1076"/>
          <ac:spMkLst>
            <pc:docMk/>
            <pc:sldMk cId="3760569834" sldId="1033"/>
            <ac:spMk id="27" creationId="{FFFC077C-CB23-F0F2-313B-64BE41E04872}"/>
          </ac:spMkLst>
        </pc:spChg>
        <pc:spChg chg="mod">
          <ac:chgData name="Anna-Maija Palosuo" userId="45bb2426-d2dd-45b3-be83-e57c6d4e8773" providerId="ADAL" clId="{1C79162F-A945-40F1-B3F3-25F4A8E27000}" dt="2023-08-01T10:38:00.524" v="904" actId="14100"/>
          <ac:spMkLst>
            <pc:docMk/>
            <pc:sldMk cId="3760569834" sldId="1033"/>
            <ac:spMk id="28" creationId="{9E3DA7FC-4135-7CA1-0760-25335AF43501}"/>
          </ac:spMkLst>
        </pc:spChg>
        <pc:spChg chg="mod">
          <ac:chgData name="Anna-Maija Palosuo" userId="45bb2426-d2dd-45b3-be83-e57c6d4e8773" providerId="ADAL" clId="{1C79162F-A945-40F1-B3F3-25F4A8E27000}" dt="2023-08-01T10:37:46.236" v="902" actId="14100"/>
          <ac:spMkLst>
            <pc:docMk/>
            <pc:sldMk cId="3760569834" sldId="1033"/>
            <ac:spMk id="30" creationId="{447C5311-15E6-66C2-A1DC-C309711D4DF4}"/>
          </ac:spMkLst>
        </pc:spChg>
        <pc:spChg chg="del mod">
          <ac:chgData name="Anna-Maija Palosuo" userId="45bb2426-d2dd-45b3-be83-e57c6d4e8773" providerId="ADAL" clId="{1C79162F-A945-40F1-B3F3-25F4A8E27000}" dt="2023-08-01T10:36:33.573" v="884" actId="478"/>
          <ac:spMkLst>
            <pc:docMk/>
            <pc:sldMk cId="3760569834" sldId="1033"/>
            <ac:spMk id="31" creationId="{5A45E08A-F5FD-690F-3078-5651496C5B3F}"/>
          </ac:spMkLst>
        </pc:spChg>
        <pc:spChg chg="mod">
          <ac:chgData name="Anna-Maija Palosuo" userId="45bb2426-d2dd-45b3-be83-e57c6d4e8773" providerId="ADAL" clId="{1C79162F-A945-40F1-B3F3-25F4A8E27000}" dt="2023-08-01T10:38:25.142" v="924" actId="20577"/>
          <ac:spMkLst>
            <pc:docMk/>
            <pc:sldMk cId="3760569834" sldId="1033"/>
            <ac:spMk id="33" creationId="{353DAB1A-82E4-7C1D-14BE-90AE010E40F3}"/>
          </ac:spMkLst>
        </pc:spChg>
        <pc:picChg chg="add mod modCrop">
          <ac:chgData name="Anna-Maija Palosuo" userId="45bb2426-d2dd-45b3-be83-e57c6d4e8773" providerId="ADAL" clId="{1C79162F-A945-40F1-B3F3-25F4A8E27000}" dt="2023-08-01T10:31:55.165" v="557" actId="1076"/>
          <ac:picMkLst>
            <pc:docMk/>
            <pc:sldMk cId="3760569834" sldId="1033"/>
            <ac:picMk id="7" creationId="{AC45283C-174F-23B7-1461-4D43B62E2CCD}"/>
          </ac:picMkLst>
        </pc:picChg>
        <pc:picChg chg="del">
          <ac:chgData name="Anna-Maija Palosuo" userId="45bb2426-d2dd-45b3-be83-e57c6d4e8773" providerId="ADAL" clId="{1C79162F-A945-40F1-B3F3-25F4A8E27000}" dt="2023-08-01T10:31:33.653" v="552" actId="478"/>
          <ac:picMkLst>
            <pc:docMk/>
            <pc:sldMk cId="3760569834" sldId="1033"/>
            <ac:picMk id="13" creationId="{B27BFD77-31F2-A8A2-9400-6D0C8EB7F3A8}"/>
          </ac:picMkLst>
        </pc:picChg>
        <pc:picChg chg="mod">
          <ac:chgData name="Anna-Maija Palosuo" userId="45bb2426-d2dd-45b3-be83-e57c6d4e8773" providerId="ADAL" clId="{1C79162F-A945-40F1-B3F3-25F4A8E27000}" dt="2023-08-01T10:38:14.877" v="906" actId="1076"/>
          <ac:picMkLst>
            <pc:docMk/>
            <pc:sldMk cId="3760569834" sldId="1033"/>
            <ac:picMk id="55" creationId="{A2E2899D-4C58-B9A2-B184-F349D2F7805C}"/>
          </ac:picMkLst>
        </pc:picChg>
        <pc:cxnChg chg="mod">
          <ac:chgData name="Anna-Maija Palosuo" userId="45bb2426-d2dd-45b3-be83-e57c6d4e8773" providerId="ADAL" clId="{1C79162F-A945-40F1-B3F3-25F4A8E27000}" dt="2023-08-01T10:37:35.101" v="901" actId="14100"/>
          <ac:cxnSpMkLst>
            <pc:docMk/>
            <pc:sldMk cId="3760569834" sldId="1033"/>
            <ac:cxnSpMk id="35" creationId="{C053E6D5-AC8B-7FD3-EE15-FD2990C50BBB}"/>
          </ac:cxnSpMkLst>
        </pc:cxnChg>
        <pc:cxnChg chg="del">
          <ac:chgData name="Anna-Maija Palosuo" userId="45bb2426-d2dd-45b3-be83-e57c6d4e8773" providerId="ADAL" clId="{1C79162F-A945-40F1-B3F3-25F4A8E27000}" dt="2023-08-01T10:33:19.989" v="710" actId="478"/>
          <ac:cxnSpMkLst>
            <pc:docMk/>
            <pc:sldMk cId="3760569834" sldId="1033"/>
            <ac:cxnSpMk id="37" creationId="{48AD49FC-A3A8-C465-2388-D739CF0ED568}"/>
          </ac:cxnSpMkLst>
        </pc:cxnChg>
        <pc:cxnChg chg="add">
          <ac:chgData name="Anna-Maija Palosuo" userId="45bb2426-d2dd-45b3-be83-e57c6d4e8773" providerId="ADAL" clId="{1C79162F-A945-40F1-B3F3-25F4A8E27000}" dt="2023-08-01T10:37:28.487" v="899" actId="11529"/>
          <ac:cxnSpMkLst>
            <pc:docMk/>
            <pc:sldMk cId="3760569834" sldId="1033"/>
            <ac:cxnSpMk id="40" creationId="{633961E7-BD83-4579-E62B-ADF55E1C4318}"/>
          </ac:cxnSpMkLst>
        </pc:cxnChg>
        <pc:cxnChg chg="mod">
          <ac:chgData name="Anna-Maija Palosuo" userId="45bb2426-d2dd-45b3-be83-e57c6d4e8773" providerId="ADAL" clId="{1C79162F-A945-40F1-B3F3-25F4A8E27000}" dt="2023-08-01T10:37:18.533" v="897" actId="1076"/>
          <ac:cxnSpMkLst>
            <pc:docMk/>
            <pc:sldMk cId="3760569834" sldId="1033"/>
            <ac:cxnSpMk id="41" creationId="{AEAC01A6-F232-ECF5-E926-46FB5E3A43BA}"/>
          </ac:cxnSpMkLst>
        </pc:cxnChg>
        <pc:cxnChg chg="mod">
          <ac:chgData name="Anna-Maija Palosuo" userId="45bb2426-d2dd-45b3-be83-e57c6d4e8773" providerId="ADAL" clId="{1C79162F-A945-40F1-B3F3-25F4A8E27000}" dt="2023-08-01T10:37:31.501" v="900" actId="14100"/>
          <ac:cxnSpMkLst>
            <pc:docMk/>
            <pc:sldMk cId="3760569834" sldId="1033"/>
            <ac:cxnSpMk id="43" creationId="{42DF5444-D4B4-F3F0-8053-07DFE82701B5}"/>
          </ac:cxnSpMkLst>
        </pc:cxnChg>
        <pc:cxnChg chg="mod">
          <ac:chgData name="Anna-Maija Palosuo" userId="45bb2426-d2dd-45b3-be83-e57c6d4e8773" providerId="ADAL" clId="{1C79162F-A945-40F1-B3F3-25F4A8E27000}" dt="2023-08-01T10:37:46.236" v="902" actId="14100"/>
          <ac:cxnSpMkLst>
            <pc:docMk/>
            <pc:sldMk cId="3760569834" sldId="1033"/>
            <ac:cxnSpMk id="45" creationId="{929AE240-EAA7-FDF3-2BE5-ACD32D0ACC2C}"/>
          </ac:cxnSpMkLst>
        </pc:cxnChg>
        <pc:cxnChg chg="mod">
          <ac:chgData name="Anna-Maija Palosuo" userId="45bb2426-d2dd-45b3-be83-e57c6d4e8773" providerId="ADAL" clId="{1C79162F-A945-40F1-B3F3-25F4A8E27000}" dt="2023-08-01T10:38:00.524" v="904" actId="14100"/>
          <ac:cxnSpMkLst>
            <pc:docMk/>
            <pc:sldMk cId="3760569834" sldId="1033"/>
            <ac:cxnSpMk id="48" creationId="{42949D0D-F156-969A-029D-802F579BF46E}"/>
          </ac:cxnSpMkLst>
        </pc:cxnChg>
        <pc:cxnChg chg="del mod">
          <ac:chgData name="Anna-Maija Palosuo" userId="45bb2426-d2dd-45b3-be83-e57c6d4e8773" providerId="ADAL" clId="{1C79162F-A945-40F1-B3F3-25F4A8E27000}" dt="2023-08-01T10:36:36.508" v="885" actId="478"/>
          <ac:cxnSpMkLst>
            <pc:docMk/>
            <pc:sldMk cId="3760569834" sldId="1033"/>
            <ac:cxnSpMk id="50" creationId="{4F83D23F-C644-FB2A-8344-801D2A958CCE}"/>
          </ac:cxnSpMkLst>
        </pc:cxnChg>
      </pc:sldChg>
      <pc:sldChg chg="delSp mod">
        <pc:chgData name="Anna-Maija Palosuo" userId="45bb2426-d2dd-45b3-be83-e57c6d4e8773" providerId="ADAL" clId="{1C79162F-A945-40F1-B3F3-25F4A8E27000}" dt="2023-08-01T11:26:21.133" v="2112" actId="478"/>
        <pc:sldMkLst>
          <pc:docMk/>
          <pc:sldMk cId="4245630183" sldId="1046"/>
        </pc:sldMkLst>
        <pc:spChg chg="del">
          <ac:chgData name="Anna-Maija Palosuo" userId="45bb2426-d2dd-45b3-be83-e57c6d4e8773" providerId="ADAL" clId="{1C79162F-A945-40F1-B3F3-25F4A8E27000}" dt="2023-08-01T11:26:21.133" v="2112" actId="478"/>
          <ac:spMkLst>
            <pc:docMk/>
            <pc:sldMk cId="4245630183" sldId="1046"/>
            <ac:spMk id="4" creationId="{A285EE15-2E59-FF98-C5D0-FF169BDEB909}"/>
          </ac:spMkLst>
        </pc:spChg>
      </pc:sldChg>
      <pc:sldChg chg="delSp mod">
        <pc:chgData name="Anna-Maija Palosuo" userId="45bb2426-d2dd-45b3-be83-e57c6d4e8773" providerId="ADAL" clId="{1C79162F-A945-40F1-B3F3-25F4A8E27000}" dt="2023-08-01T11:27:09.669" v="2113" actId="478"/>
        <pc:sldMkLst>
          <pc:docMk/>
          <pc:sldMk cId="700585384" sldId="1047"/>
        </pc:sldMkLst>
        <pc:spChg chg="del">
          <ac:chgData name="Anna-Maija Palosuo" userId="45bb2426-d2dd-45b3-be83-e57c6d4e8773" providerId="ADAL" clId="{1C79162F-A945-40F1-B3F3-25F4A8E27000}" dt="2023-08-01T11:27:09.669" v="2113" actId="478"/>
          <ac:spMkLst>
            <pc:docMk/>
            <pc:sldMk cId="700585384" sldId="1047"/>
            <ac:spMk id="2" creationId="{3B64A6D5-1312-9F2A-1166-5DFE5A4822F7}"/>
          </ac:spMkLst>
        </pc:spChg>
      </pc:sldChg>
      <pc:sldChg chg="modSp mod">
        <pc:chgData name="Anna-Maija Palosuo" userId="45bb2426-d2dd-45b3-be83-e57c6d4e8773" providerId="ADAL" clId="{1C79162F-A945-40F1-B3F3-25F4A8E27000}" dt="2023-08-01T11:28:04.504" v="2129" actId="20577"/>
        <pc:sldMkLst>
          <pc:docMk/>
          <pc:sldMk cId="3854114528" sldId="1049"/>
        </pc:sldMkLst>
        <pc:spChg chg="mod">
          <ac:chgData name="Anna-Maija Palosuo" userId="45bb2426-d2dd-45b3-be83-e57c6d4e8773" providerId="ADAL" clId="{1C79162F-A945-40F1-B3F3-25F4A8E27000}" dt="2023-08-01T11:28:04.504" v="2129" actId="20577"/>
          <ac:spMkLst>
            <pc:docMk/>
            <pc:sldMk cId="3854114528" sldId="1049"/>
            <ac:spMk id="3" creationId="{B4C87A0B-E630-1581-2A58-ED87B9C8F712}"/>
          </ac:spMkLst>
        </pc:spChg>
      </pc:sldChg>
      <pc:sldChg chg="modSp mod">
        <pc:chgData name="Anna-Maija Palosuo" userId="45bb2426-d2dd-45b3-be83-e57c6d4e8773" providerId="ADAL" clId="{1C79162F-A945-40F1-B3F3-25F4A8E27000}" dt="2023-08-01T10:16:44.726" v="55" actId="20577"/>
        <pc:sldMkLst>
          <pc:docMk/>
          <pc:sldMk cId="1629564147" sldId="1050"/>
        </pc:sldMkLst>
        <pc:spChg chg="mod">
          <ac:chgData name="Anna-Maija Palosuo" userId="45bb2426-d2dd-45b3-be83-e57c6d4e8773" providerId="ADAL" clId="{1C79162F-A945-40F1-B3F3-25F4A8E27000}" dt="2023-08-01T10:16:44.726" v="55" actId="20577"/>
          <ac:spMkLst>
            <pc:docMk/>
            <pc:sldMk cId="1629564147" sldId="1050"/>
            <ac:spMk id="4" creationId="{93865D91-CD6A-088D-A358-D95D944F04E9}"/>
          </ac:spMkLst>
        </pc:spChg>
      </pc:sldChg>
      <pc:sldChg chg="modSp mod">
        <pc:chgData name="Anna-Maija Palosuo" userId="45bb2426-d2dd-45b3-be83-e57c6d4e8773" providerId="ADAL" clId="{1C79162F-A945-40F1-B3F3-25F4A8E27000}" dt="2023-08-01T10:23:35.455" v="328" actId="20577"/>
        <pc:sldMkLst>
          <pc:docMk/>
          <pc:sldMk cId="3654202682" sldId="1051"/>
        </pc:sldMkLst>
        <pc:spChg chg="mod">
          <ac:chgData name="Anna-Maija Palosuo" userId="45bb2426-d2dd-45b3-be83-e57c6d4e8773" providerId="ADAL" clId="{1C79162F-A945-40F1-B3F3-25F4A8E27000}" dt="2023-08-01T10:23:35.455" v="328" actId="20577"/>
          <ac:spMkLst>
            <pc:docMk/>
            <pc:sldMk cId="3654202682" sldId="1051"/>
            <ac:spMk id="3" creationId="{A6CABD8A-A26B-471A-8AD5-351F47D2DACA}"/>
          </ac:spMkLst>
        </pc:spChg>
      </pc:sldChg>
      <pc:sldChg chg="add del">
        <pc:chgData name="Anna-Maija Palosuo" userId="45bb2426-d2dd-45b3-be83-e57c6d4e8773" providerId="ADAL" clId="{1C79162F-A945-40F1-B3F3-25F4A8E27000}" dt="2023-08-01T11:25:43.553" v="2111" actId="47"/>
        <pc:sldMkLst>
          <pc:docMk/>
          <pc:sldMk cId="1756000436" sldId="1053"/>
        </pc:sldMkLst>
      </pc:sldChg>
      <pc:sldChg chg="addSp delSp modSp add mod">
        <pc:chgData name="Anna-Maija Palosuo" userId="45bb2426-d2dd-45b3-be83-e57c6d4e8773" providerId="ADAL" clId="{1C79162F-A945-40F1-B3F3-25F4A8E27000}" dt="2023-08-01T11:25:31.949" v="2110" actId="1076"/>
        <pc:sldMkLst>
          <pc:docMk/>
          <pc:sldMk cId="2396852390" sldId="1054"/>
        </pc:sldMkLst>
        <pc:spChg chg="del">
          <ac:chgData name="Anna-Maija Palosuo" userId="45bb2426-d2dd-45b3-be83-e57c6d4e8773" providerId="ADAL" clId="{1C79162F-A945-40F1-B3F3-25F4A8E27000}" dt="2023-08-01T10:39:10.781" v="925" actId="478"/>
          <ac:spMkLst>
            <pc:docMk/>
            <pc:sldMk cId="2396852390" sldId="1054"/>
            <ac:spMk id="4" creationId="{5A6F77CC-FDA2-BC8E-19EF-C91622F8982E}"/>
          </ac:spMkLst>
        </pc:spChg>
        <pc:spChg chg="add del mod">
          <ac:chgData name="Anna-Maija Palosuo" userId="45bb2426-d2dd-45b3-be83-e57c6d4e8773" providerId="ADAL" clId="{1C79162F-A945-40F1-B3F3-25F4A8E27000}" dt="2023-08-01T11:15:13.758" v="1071" actId="478"/>
          <ac:spMkLst>
            <pc:docMk/>
            <pc:sldMk cId="2396852390" sldId="1054"/>
            <ac:spMk id="9" creationId="{1EA0E14E-AA32-FD9B-80EC-CA8F997BC667}"/>
          </ac:spMkLst>
        </pc:spChg>
        <pc:spChg chg="add mod">
          <ac:chgData name="Anna-Maija Palosuo" userId="45bb2426-d2dd-45b3-be83-e57c6d4e8773" providerId="ADAL" clId="{1C79162F-A945-40F1-B3F3-25F4A8E27000}" dt="2023-08-01T11:22:32.034" v="1721" actId="1076"/>
          <ac:spMkLst>
            <pc:docMk/>
            <pc:sldMk cId="2396852390" sldId="1054"/>
            <ac:spMk id="10" creationId="{ECB1D4BB-CDEC-F1B2-74AB-2AAF6FC70CBE}"/>
          </ac:spMkLst>
        </pc:spChg>
        <pc:spChg chg="add mod">
          <ac:chgData name="Anna-Maija Palosuo" userId="45bb2426-d2dd-45b3-be83-e57c6d4e8773" providerId="ADAL" clId="{1C79162F-A945-40F1-B3F3-25F4A8E27000}" dt="2023-08-01T11:22:39.741" v="1723" actId="1076"/>
          <ac:spMkLst>
            <pc:docMk/>
            <pc:sldMk cId="2396852390" sldId="1054"/>
            <ac:spMk id="11" creationId="{1465D0D8-4A9D-D027-4F94-7D9CDFBF4AD3}"/>
          </ac:spMkLst>
        </pc:spChg>
        <pc:spChg chg="mod">
          <ac:chgData name="Anna-Maija Palosuo" userId="45bb2426-d2dd-45b3-be83-e57c6d4e8773" providerId="ADAL" clId="{1C79162F-A945-40F1-B3F3-25F4A8E27000}" dt="2023-08-01T11:23:57.700" v="1823" actId="1076"/>
          <ac:spMkLst>
            <pc:docMk/>
            <pc:sldMk cId="2396852390" sldId="1054"/>
            <ac:spMk id="15" creationId="{7DBC8324-8389-51B5-6CB9-89CE042561E6}"/>
          </ac:spMkLst>
        </pc:spChg>
        <pc:spChg chg="mod">
          <ac:chgData name="Anna-Maija Palosuo" userId="45bb2426-d2dd-45b3-be83-e57c6d4e8773" providerId="ADAL" clId="{1C79162F-A945-40F1-B3F3-25F4A8E27000}" dt="2023-08-01T11:14:14.693" v="1063" actId="1076"/>
          <ac:spMkLst>
            <pc:docMk/>
            <pc:sldMk cId="2396852390" sldId="1054"/>
            <ac:spMk id="17" creationId="{4336AF1D-8FB8-94E4-295E-E02FBC2EF68C}"/>
          </ac:spMkLst>
        </pc:spChg>
        <pc:spChg chg="del mod">
          <ac:chgData name="Anna-Maija Palosuo" userId="45bb2426-d2dd-45b3-be83-e57c6d4e8773" providerId="ADAL" clId="{1C79162F-A945-40F1-B3F3-25F4A8E27000}" dt="2023-08-01T11:19:43.303" v="1588" actId="478"/>
          <ac:spMkLst>
            <pc:docMk/>
            <pc:sldMk cId="2396852390" sldId="1054"/>
            <ac:spMk id="25" creationId="{DEC3DBEB-6B6C-D288-1CA8-1BA259D923C8}"/>
          </ac:spMkLst>
        </pc:spChg>
        <pc:spChg chg="mod">
          <ac:chgData name="Anna-Maija Palosuo" userId="45bb2426-d2dd-45b3-be83-e57c6d4e8773" providerId="ADAL" clId="{1C79162F-A945-40F1-B3F3-25F4A8E27000}" dt="2023-08-01T11:22:18.013" v="1717" actId="1076"/>
          <ac:spMkLst>
            <pc:docMk/>
            <pc:sldMk cId="2396852390" sldId="1054"/>
            <ac:spMk id="26" creationId="{403E994C-C267-5502-44CD-D5730C2ED532}"/>
          </ac:spMkLst>
        </pc:spChg>
        <pc:spChg chg="mod">
          <ac:chgData name="Anna-Maija Palosuo" userId="45bb2426-d2dd-45b3-be83-e57c6d4e8773" providerId="ADAL" clId="{1C79162F-A945-40F1-B3F3-25F4A8E27000}" dt="2023-08-01T11:22:25.077" v="1720" actId="1076"/>
          <ac:spMkLst>
            <pc:docMk/>
            <pc:sldMk cId="2396852390" sldId="1054"/>
            <ac:spMk id="27" creationId="{FFFC077C-CB23-F0F2-313B-64BE41E04872}"/>
          </ac:spMkLst>
        </pc:spChg>
        <pc:spChg chg="del mod">
          <ac:chgData name="Anna-Maija Palosuo" userId="45bb2426-d2dd-45b3-be83-e57c6d4e8773" providerId="ADAL" clId="{1C79162F-A945-40F1-B3F3-25F4A8E27000}" dt="2023-08-01T11:20:00.870" v="1593" actId="478"/>
          <ac:spMkLst>
            <pc:docMk/>
            <pc:sldMk cId="2396852390" sldId="1054"/>
            <ac:spMk id="28" creationId="{9E3DA7FC-4135-7CA1-0760-25335AF43501}"/>
          </ac:spMkLst>
        </pc:spChg>
        <pc:spChg chg="mod">
          <ac:chgData name="Anna-Maija Palosuo" userId="45bb2426-d2dd-45b3-be83-e57c6d4e8773" providerId="ADAL" clId="{1C79162F-A945-40F1-B3F3-25F4A8E27000}" dt="2023-08-01T11:21:54.942" v="1710" actId="1076"/>
          <ac:spMkLst>
            <pc:docMk/>
            <pc:sldMk cId="2396852390" sldId="1054"/>
            <ac:spMk id="30" creationId="{447C5311-15E6-66C2-A1DC-C309711D4DF4}"/>
          </ac:spMkLst>
        </pc:spChg>
        <pc:spChg chg="mod">
          <ac:chgData name="Anna-Maija Palosuo" userId="45bb2426-d2dd-45b3-be83-e57c6d4e8773" providerId="ADAL" clId="{1C79162F-A945-40F1-B3F3-25F4A8E27000}" dt="2023-08-01T11:21:40.557" v="1707" actId="14100"/>
          <ac:spMkLst>
            <pc:docMk/>
            <pc:sldMk cId="2396852390" sldId="1054"/>
            <ac:spMk id="31" creationId="{5A45E08A-F5FD-690F-3078-5651496C5B3F}"/>
          </ac:spMkLst>
        </pc:spChg>
        <pc:spChg chg="mod">
          <ac:chgData name="Anna-Maija Palosuo" userId="45bb2426-d2dd-45b3-be83-e57c6d4e8773" providerId="ADAL" clId="{1C79162F-A945-40F1-B3F3-25F4A8E27000}" dt="2023-08-01T11:25:31.949" v="2110" actId="1076"/>
          <ac:spMkLst>
            <pc:docMk/>
            <pc:sldMk cId="2396852390" sldId="1054"/>
            <ac:spMk id="33" creationId="{353DAB1A-82E4-7C1D-14BE-90AE010E40F3}"/>
          </ac:spMkLst>
        </pc:spChg>
        <pc:picChg chg="add mod modCrop">
          <ac:chgData name="Anna-Maija Palosuo" userId="45bb2426-d2dd-45b3-be83-e57c6d4e8773" providerId="ADAL" clId="{1C79162F-A945-40F1-B3F3-25F4A8E27000}" dt="2023-08-01T11:12:41.861" v="983" actId="14100"/>
          <ac:picMkLst>
            <pc:docMk/>
            <pc:sldMk cId="2396852390" sldId="1054"/>
            <ac:picMk id="3" creationId="{81D7B778-1BE3-35AA-66FD-3DA24A0779E0}"/>
          </ac:picMkLst>
        </pc:picChg>
        <pc:picChg chg="add mod">
          <ac:chgData name="Anna-Maija Palosuo" userId="45bb2426-d2dd-45b3-be83-e57c6d4e8773" providerId="ADAL" clId="{1C79162F-A945-40F1-B3F3-25F4A8E27000}" dt="2023-08-01T11:21:56.260" v="1711" actId="1076"/>
          <ac:picMkLst>
            <pc:docMk/>
            <pc:sldMk cId="2396852390" sldId="1054"/>
            <ac:picMk id="6" creationId="{A1B9293D-BD2A-56FD-9768-1B21964DA36D}"/>
          </ac:picMkLst>
        </pc:picChg>
        <pc:picChg chg="del">
          <ac:chgData name="Anna-Maija Palosuo" userId="45bb2426-d2dd-45b3-be83-e57c6d4e8773" providerId="ADAL" clId="{1C79162F-A945-40F1-B3F3-25F4A8E27000}" dt="2023-08-01T11:10:32.486" v="972" actId="478"/>
          <ac:picMkLst>
            <pc:docMk/>
            <pc:sldMk cId="2396852390" sldId="1054"/>
            <ac:picMk id="13" creationId="{B27BFD77-31F2-A8A2-9400-6D0C8EB7F3A8}"/>
          </ac:picMkLst>
        </pc:picChg>
        <pc:picChg chg="del mod">
          <ac:chgData name="Anna-Maija Palosuo" userId="45bb2426-d2dd-45b3-be83-e57c6d4e8773" providerId="ADAL" clId="{1C79162F-A945-40F1-B3F3-25F4A8E27000}" dt="2023-08-01T11:25:23.669" v="2108" actId="478"/>
          <ac:picMkLst>
            <pc:docMk/>
            <pc:sldMk cId="2396852390" sldId="1054"/>
            <ac:picMk id="55" creationId="{A2E2899D-4C58-B9A2-B184-F349D2F7805C}"/>
          </ac:picMkLst>
        </pc:picChg>
        <pc:cxnChg chg="add mod">
          <ac:chgData name="Anna-Maija Palosuo" userId="45bb2426-d2dd-45b3-be83-e57c6d4e8773" providerId="ADAL" clId="{1C79162F-A945-40F1-B3F3-25F4A8E27000}" dt="2023-08-01T11:22:45.469" v="1725" actId="14100"/>
          <ac:cxnSpMkLst>
            <pc:docMk/>
            <pc:sldMk cId="2396852390" sldId="1054"/>
            <ac:cxnSpMk id="14" creationId="{41FC341B-9F6E-4C3D-7E7B-CB9021462CD3}"/>
          </ac:cxnSpMkLst>
        </pc:cxnChg>
        <pc:cxnChg chg="add mod">
          <ac:chgData name="Anna-Maija Palosuo" userId="45bb2426-d2dd-45b3-be83-e57c6d4e8773" providerId="ADAL" clId="{1C79162F-A945-40F1-B3F3-25F4A8E27000}" dt="2023-08-01T11:22:36.252" v="1722" actId="14100"/>
          <ac:cxnSpMkLst>
            <pc:docMk/>
            <pc:sldMk cId="2396852390" sldId="1054"/>
            <ac:cxnSpMk id="18" creationId="{D11EF4A0-540D-D53C-E3CB-0428F1D8707F}"/>
          </ac:cxnSpMkLst>
        </pc:cxnChg>
        <pc:cxnChg chg="add mod">
          <ac:chgData name="Anna-Maija Palosuo" userId="45bb2426-d2dd-45b3-be83-e57c6d4e8773" providerId="ADAL" clId="{1C79162F-A945-40F1-B3F3-25F4A8E27000}" dt="2023-08-01T11:22:25.077" v="1720" actId="1076"/>
          <ac:cxnSpMkLst>
            <pc:docMk/>
            <pc:sldMk cId="2396852390" sldId="1054"/>
            <ac:cxnSpMk id="22" creationId="{C241E3D3-FCE9-94EE-4EC7-1FDEAE4C524B}"/>
          </ac:cxnSpMkLst>
        </pc:cxnChg>
        <pc:cxnChg chg="mod">
          <ac:chgData name="Anna-Maija Palosuo" userId="45bb2426-d2dd-45b3-be83-e57c6d4e8773" providerId="ADAL" clId="{1C79162F-A945-40F1-B3F3-25F4A8E27000}" dt="2023-08-01T11:14:20.517" v="1064" actId="14100"/>
          <ac:cxnSpMkLst>
            <pc:docMk/>
            <pc:sldMk cId="2396852390" sldId="1054"/>
            <ac:cxnSpMk id="35" creationId="{C053E6D5-AC8B-7FD3-EE15-FD2990C50BBB}"/>
          </ac:cxnSpMkLst>
        </pc:cxnChg>
        <pc:cxnChg chg="del">
          <ac:chgData name="Anna-Maija Palosuo" userId="45bb2426-d2dd-45b3-be83-e57c6d4e8773" providerId="ADAL" clId="{1C79162F-A945-40F1-B3F3-25F4A8E27000}" dt="2023-08-01T11:14:47.430" v="1067" actId="478"/>
          <ac:cxnSpMkLst>
            <pc:docMk/>
            <pc:sldMk cId="2396852390" sldId="1054"/>
            <ac:cxnSpMk id="37" creationId="{48AD49FC-A3A8-C465-2388-D739CF0ED568}"/>
          </ac:cxnSpMkLst>
        </pc:cxnChg>
        <pc:cxnChg chg="add mod">
          <ac:chgData name="Anna-Maija Palosuo" userId="45bb2426-d2dd-45b3-be83-e57c6d4e8773" providerId="ADAL" clId="{1C79162F-A945-40F1-B3F3-25F4A8E27000}" dt="2023-08-01T11:21:40.557" v="1707" actId="14100"/>
          <ac:cxnSpMkLst>
            <pc:docMk/>
            <pc:sldMk cId="2396852390" sldId="1054"/>
            <ac:cxnSpMk id="40" creationId="{E98139CA-0E68-90FF-A35A-C1FCD1555A0D}"/>
          </ac:cxnSpMkLst>
        </pc:cxnChg>
        <pc:cxnChg chg="del mod">
          <ac:chgData name="Anna-Maija Palosuo" userId="45bb2426-d2dd-45b3-be83-e57c6d4e8773" providerId="ADAL" clId="{1C79162F-A945-40F1-B3F3-25F4A8E27000}" dt="2023-08-01T11:19:44.895" v="1589" actId="478"/>
          <ac:cxnSpMkLst>
            <pc:docMk/>
            <pc:sldMk cId="2396852390" sldId="1054"/>
            <ac:cxnSpMk id="41" creationId="{AEAC01A6-F232-ECF5-E926-46FB5E3A43BA}"/>
          </ac:cxnSpMkLst>
        </pc:cxnChg>
        <pc:cxnChg chg="mod">
          <ac:chgData name="Anna-Maija Palosuo" userId="45bb2426-d2dd-45b3-be83-e57c6d4e8773" providerId="ADAL" clId="{1C79162F-A945-40F1-B3F3-25F4A8E27000}" dt="2023-08-01T11:22:21.653" v="1719" actId="14100"/>
          <ac:cxnSpMkLst>
            <pc:docMk/>
            <pc:sldMk cId="2396852390" sldId="1054"/>
            <ac:cxnSpMk id="43" creationId="{42DF5444-D4B4-F3F0-8053-07DFE82701B5}"/>
          </ac:cxnSpMkLst>
        </pc:cxnChg>
        <pc:cxnChg chg="mod">
          <ac:chgData name="Anna-Maija Palosuo" userId="45bb2426-d2dd-45b3-be83-e57c6d4e8773" providerId="ADAL" clId="{1C79162F-A945-40F1-B3F3-25F4A8E27000}" dt="2023-08-01T11:22:12.500" v="1716" actId="14100"/>
          <ac:cxnSpMkLst>
            <pc:docMk/>
            <pc:sldMk cId="2396852390" sldId="1054"/>
            <ac:cxnSpMk id="45" creationId="{929AE240-EAA7-FDF3-2BE5-ACD32D0ACC2C}"/>
          </ac:cxnSpMkLst>
        </pc:cxnChg>
        <pc:cxnChg chg="del mod">
          <ac:chgData name="Anna-Maija Palosuo" userId="45bb2426-d2dd-45b3-be83-e57c6d4e8773" providerId="ADAL" clId="{1C79162F-A945-40F1-B3F3-25F4A8E27000}" dt="2023-08-01T11:20:01.830" v="1594" actId="478"/>
          <ac:cxnSpMkLst>
            <pc:docMk/>
            <pc:sldMk cId="2396852390" sldId="1054"/>
            <ac:cxnSpMk id="48" creationId="{42949D0D-F156-969A-029D-802F579BF46E}"/>
          </ac:cxnSpMkLst>
        </pc:cxnChg>
        <pc:cxnChg chg="del mod">
          <ac:chgData name="Anna-Maija Palosuo" userId="45bb2426-d2dd-45b3-be83-e57c6d4e8773" providerId="ADAL" clId="{1C79162F-A945-40F1-B3F3-25F4A8E27000}" dt="2023-08-01T11:19:56.558" v="1592" actId="478"/>
          <ac:cxnSpMkLst>
            <pc:docMk/>
            <pc:sldMk cId="2396852390" sldId="1054"/>
            <ac:cxnSpMk id="50" creationId="{4F83D23F-C644-FB2A-8344-801D2A958CCE}"/>
          </ac:cxnSpMkLst>
        </pc:cxnChg>
      </pc:sldChg>
      <pc:sldChg chg="addSp delSp modSp add mod">
        <pc:chgData name="Anna-Maija Palosuo" userId="45bb2426-d2dd-45b3-be83-e57c6d4e8773" providerId="ADAL" clId="{1C79162F-A945-40F1-B3F3-25F4A8E27000}" dt="2023-08-02T08:24:17.219" v="2869" actId="20577"/>
        <pc:sldMkLst>
          <pc:docMk/>
          <pc:sldMk cId="3964981893" sldId="1055"/>
        </pc:sldMkLst>
        <pc:spChg chg="mod">
          <ac:chgData name="Anna-Maija Palosuo" userId="45bb2426-d2dd-45b3-be83-e57c6d4e8773" providerId="ADAL" clId="{1C79162F-A945-40F1-B3F3-25F4A8E27000}" dt="2023-08-01T11:29:48.896" v="2208" actId="14100"/>
          <ac:spMkLst>
            <pc:docMk/>
            <pc:sldMk cId="3964981893" sldId="1055"/>
            <ac:spMk id="2" creationId="{B6549282-4828-4E7B-8A88-615212B0F3AC}"/>
          </ac:spMkLst>
        </pc:spChg>
        <pc:spChg chg="del mod">
          <ac:chgData name="Anna-Maija Palosuo" userId="45bb2426-d2dd-45b3-be83-e57c6d4e8773" providerId="ADAL" clId="{1C79162F-A945-40F1-B3F3-25F4A8E27000}" dt="2023-08-01T11:30:23.208" v="2213" actId="478"/>
          <ac:spMkLst>
            <pc:docMk/>
            <pc:sldMk cId="3964981893" sldId="1055"/>
            <ac:spMk id="3" creationId="{A6CABD8A-A26B-471A-8AD5-351F47D2DACA}"/>
          </ac:spMkLst>
        </pc:spChg>
        <pc:spChg chg="add del mod">
          <ac:chgData name="Anna-Maija Palosuo" userId="45bb2426-d2dd-45b3-be83-e57c6d4e8773" providerId="ADAL" clId="{1C79162F-A945-40F1-B3F3-25F4A8E27000}" dt="2023-08-01T11:30:35.502" v="2216" actId="478"/>
          <ac:spMkLst>
            <pc:docMk/>
            <pc:sldMk cId="3964981893" sldId="1055"/>
            <ac:spMk id="7" creationId="{3B7D263F-CEFD-A89A-12B1-10DFCCAB2C3E}"/>
          </ac:spMkLst>
        </pc:spChg>
        <pc:spChg chg="mod">
          <ac:chgData name="Anna-Maija Palosuo" userId="45bb2426-d2dd-45b3-be83-e57c6d4e8773" providerId="ADAL" clId="{1C79162F-A945-40F1-B3F3-25F4A8E27000}" dt="2023-08-02T08:24:17.219" v="2869" actId="20577"/>
          <ac:spMkLst>
            <pc:docMk/>
            <pc:sldMk cId="3964981893" sldId="1055"/>
            <ac:spMk id="11" creationId="{61B891D1-46F2-5D5C-B21E-DB1148DF9F93}"/>
          </ac:spMkLst>
        </pc:spChg>
        <pc:spChg chg="add mod">
          <ac:chgData name="Anna-Maija Palosuo" userId="45bb2426-d2dd-45b3-be83-e57c6d4e8773" providerId="ADAL" clId="{1C79162F-A945-40F1-B3F3-25F4A8E27000}" dt="2023-08-01T11:31:40.619" v="2226" actId="208"/>
          <ac:spMkLst>
            <pc:docMk/>
            <pc:sldMk cId="3964981893" sldId="1055"/>
            <ac:spMk id="15" creationId="{0981A532-C703-5E15-4F47-54F8C980358C}"/>
          </ac:spMkLst>
        </pc:spChg>
        <pc:spChg chg="add mod">
          <ac:chgData name="Anna-Maija Palosuo" userId="45bb2426-d2dd-45b3-be83-e57c6d4e8773" providerId="ADAL" clId="{1C79162F-A945-40F1-B3F3-25F4A8E27000}" dt="2023-08-01T11:43:10.896" v="2857" actId="20577"/>
          <ac:spMkLst>
            <pc:docMk/>
            <pc:sldMk cId="3964981893" sldId="1055"/>
            <ac:spMk id="30" creationId="{E9D9E64E-DA1B-3073-C739-C4432E72A49F}"/>
          </ac:spMkLst>
        </pc:spChg>
        <pc:picChg chg="del">
          <ac:chgData name="Anna-Maija Palosuo" userId="45bb2426-d2dd-45b3-be83-e57c6d4e8773" providerId="ADAL" clId="{1C79162F-A945-40F1-B3F3-25F4A8E27000}" dt="2023-08-01T11:29:31.278" v="2176" actId="478"/>
          <ac:picMkLst>
            <pc:docMk/>
            <pc:sldMk cId="3964981893" sldId="1055"/>
            <ac:picMk id="5" creationId="{0EBEDA73-9D5D-AA88-9DD6-560880A36805}"/>
          </ac:picMkLst>
        </pc:picChg>
        <pc:picChg chg="del">
          <ac:chgData name="Anna-Maija Palosuo" userId="45bb2426-d2dd-45b3-be83-e57c6d4e8773" providerId="ADAL" clId="{1C79162F-A945-40F1-B3F3-25F4A8E27000}" dt="2023-08-01T11:30:29.077" v="2214" actId="478"/>
          <ac:picMkLst>
            <pc:docMk/>
            <pc:sldMk cId="3964981893" sldId="1055"/>
            <ac:picMk id="6" creationId="{6F1880FF-1A69-4B6E-2446-DC4E0BA5D517}"/>
          </ac:picMkLst>
        </pc:picChg>
        <pc:picChg chg="add mod">
          <ac:chgData name="Anna-Maija Palosuo" userId="45bb2426-d2dd-45b3-be83-e57c6d4e8773" providerId="ADAL" clId="{1C79162F-A945-40F1-B3F3-25F4A8E27000}" dt="2023-08-01T11:31:27.125" v="2223" actId="1076"/>
          <ac:picMkLst>
            <pc:docMk/>
            <pc:sldMk cId="3964981893" sldId="1055"/>
            <ac:picMk id="10" creationId="{0D783A98-5715-23D9-3145-BF9A2CCD7E6F}"/>
          </ac:picMkLst>
        </pc:picChg>
        <pc:picChg chg="del">
          <ac:chgData name="Anna-Maija Palosuo" userId="45bb2426-d2dd-45b3-be83-e57c6d4e8773" providerId="ADAL" clId="{1C79162F-A945-40F1-B3F3-25F4A8E27000}" dt="2023-08-01T11:34:14.813" v="2229" actId="478"/>
          <ac:picMkLst>
            <pc:docMk/>
            <pc:sldMk cId="3964981893" sldId="1055"/>
            <ac:picMk id="13" creationId="{71DF2E4A-6482-15C6-1CBE-1912351F48F9}"/>
          </ac:picMkLst>
        </pc:picChg>
        <pc:picChg chg="add mod">
          <ac:chgData name="Anna-Maija Palosuo" userId="45bb2426-d2dd-45b3-be83-e57c6d4e8773" providerId="ADAL" clId="{1C79162F-A945-40F1-B3F3-25F4A8E27000}" dt="2023-08-01T11:36:42.261" v="2522" actId="1076"/>
          <ac:picMkLst>
            <pc:docMk/>
            <pc:sldMk cId="3964981893" sldId="1055"/>
            <ac:picMk id="17" creationId="{4FF8F7A4-D69F-F13D-FB6A-65E61E84F9D5}"/>
          </ac:picMkLst>
        </pc:picChg>
        <pc:picChg chg="add mod modCrop">
          <ac:chgData name="Anna-Maija Palosuo" userId="45bb2426-d2dd-45b3-be83-e57c6d4e8773" providerId="ADAL" clId="{1C79162F-A945-40F1-B3F3-25F4A8E27000}" dt="2023-08-01T11:42:33.341" v="2851" actId="1076"/>
          <ac:picMkLst>
            <pc:docMk/>
            <pc:sldMk cId="3964981893" sldId="1055"/>
            <ac:picMk id="19" creationId="{88264ACD-AB39-9C06-7E3E-67B815DAE4FB}"/>
          </ac:picMkLst>
        </pc:picChg>
        <pc:cxnChg chg="del">
          <ac:chgData name="Anna-Maija Palosuo" userId="45bb2426-d2dd-45b3-be83-e57c6d4e8773" providerId="ADAL" clId="{1C79162F-A945-40F1-B3F3-25F4A8E27000}" dt="2023-08-01T11:30:37.805" v="2218" actId="478"/>
          <ac:cxnSpMkLst>
            <pc:docMk/>
            <pc:sldMk cId="3964981893" sldId="1055"/>
            <ac:cxnSpMk id="8" creationId="{3EEFFD21-B525-8071-A76A-CD2C19B60960}"/>
          </ac:cxnSpMkLst>
        </pc:cxnChg>
        <pc:cxnChg chg="del">
          <ac:chgData name="Anna-Maija Palosuo" userId="45bb2426-d2dd-45b3-be83-e57c6d4e8773" providerId="ADAL" clId="{1C79162F-A945-40F1-B3F3-25F4A8E27000}" dt="2023-08-01T11:30:31.134" v="2215" actId="478"/>
          <ac:cxnSpMkLst>
            <pc:docMk/>
            <pc:sldMk cId="3964981893" sldId="1055"/>
            <ac:cxnSpMk id="12" creationId="{A522E182-A190-2E1F-FA67-B77401F67C5E}"/>
          </ac:cxnSpMkLst>
        </pc:cxnChg>
        <pc:cxnChg chg="del">
          <ac:chgData name="Anna-Maija Palosuo" userId="45bb2426-d2dd-45b3-be83-e57c6d4e8773" providerId="ADAL" clId="{1C79162F-A945-40F1-B3F3-25F4A8E27000}" dt="2023-08-01T11:30:39.494" v="2219" actId="478"/>
          <ac:cxnSpMkLst>
            <pc:docMk/>
            <pc:sldMk cId="3964981893" sldId="1055"/>
            <ac:cxnSpMk id="14" creationId="{E0D94B04-B795-4C16-7AEC-FB30D923CC3F}"/>
          </ac:cxnSpMkLst>
        </pc:cxnChg>
        <pc:cxnChg chg="del">
          <ac:chgData name="Anna-Maija Palosuo" userId="45bb2426-d2dd-45b3-be83-e57c6d4e8773" providerId="ADAL" clId="{1C79162F-A945-40F1-B3F3-25F4A8E27000}" dt="2023-08-01T11:34:16.157" v="2230" actId="478"/>
          <ac:cxnSpMkLst>
            <pc:docMk/>
            <pc:sldMk cId="3964981893" sldId="1055"/>
            <ac:cxnSpMk id="16" creationId="{E3D0A7B4-E83D-6FF3-705C-D98DF6148622}"/>
          </ac:cxnSpMkLst>
        </pc:cxnChg>
        <pc:cxnChg chg="add mod">
          <ac:chgData name="Anna-Maija Palosuo" userId="45bb2426-d2dd-45b3-be83-e57c6d4e8773" providerId="ADAL" clId="{1C79162F-A945-40F1-B3F3-25F4A8E27000}" dt="2023-08-01T11:38:44.509" v="2661" actId="14100"/>
          <ac:cxnSpMkLst>
            <pc:docMk/>
            <pc:sldMk cId="3964981893" sldId="1055"/>
            <ac:cxnSpMk id="21" creationId="{903716CE-491C-F80D-4A1E-F6AC6E523F6A}"/>
          </ac:cxnSpMkLst>
        </pc:cxnChg>
        <pc:cxnChg chg="del">
          <ac:chgData name="Anna-Maija Palosuo" userId="45bb2426-d2dd-45b3-be83-e57c6d4e8773" providerId="ADAL" clId="{1C79162F-A945-40F1-B3F3-25F4A8E27000}" dt="2023-08-01T11:30:36.830" v="2217" actId="478"/>
          <ac:cxnSpMkLst>
            <pc:docMk/>
            <pc:sldMk cId="3964981893" sldId="1055"/>
            <ac:cxnSpMk id="23" creationId="{EF5082FF-CFEA-C708-891E-6A3CA3357311}"/>
          </ac:cxnSpMkLst>
        </pc:cxnChg>
        <pc:cxnChg chg="add mod">
          <ac:chgData name="Anna-Maija Palosuo" userId="45bb2426-d2dd-45b3-be83-e57c6d4e8773" providerId="ADAL" clId="{1C79162F-A945-40F1-B3F3-25F4A8E27000}" dt="2023-08-01T11:42:48.885" v="2854" actId="14100"/>
          <ac:cxnSpMkLst>
            <pc:docMk/>
            <pc:sldMk cId="3964981893" sldId="1055"/>
            <ac:cxnSpMk id="24" creationId="{14742B84-6AD8-04F9-CD0D-43BD8F28CA69}"/>
          </ac:cxnSpMkLst>
        </pc:cxnChg>
        <pc:cxnChg chg="add mod">
          <ac:chgData name="Anna-Maija Palosuo" userId="45bb2426-d2dd-45b3-be83-e57c6d4e8773" providerId="ADAL" clId="{1C79162F-A945-40F1-B3F3-25F4A8E27000}" dt="2023-08-01T11:42:42.221" v="2853" actId="14100"/>
          <ac:cxnSpMkLst>
            <pc:docMk/>
            <pc:sldMk cId="3964981893" sldId="1055"/>
            <ac:cxnSpMk id="28" creationId="{FAFAB7F1-0359-21B6-D690-6303C305061C}"/>
          </ac:cxnSpMkLst>
        </pc:cxnChg>
        <pc:cxnChg chg="add mod">
          <ac:chgData name="Anna-Maija Palosuo" userId="45bb2426-d2dd-45b3-be83-e57c6d4e8773" providerId="ADAL" clId="{1C79162F-A945-40F1-B3F3-25F4A8E27000}" dt="2023-08-01T11:43:08.037" v="2856" actId="14100"/>
          <ac:cxnSpMkLst>
            <pc:docMk/>
            <pc:sldMk cId="3964981893" sldId="1055"/>
            <ac:cxnSpMk id="32" creationId="{60B69224-6D1D-A670-B970-F2CDE83E80AF}"/>
          </ac:cxnSpMkLst>
        </pc:cxnChg>
        <pc:cxnChg chg="add mod">
          <ac:chgData name="Anna-Maija Palosuo" userId="45bb2426-d2dd-45b3-be83-e57c6d4e8773" providerId="ADAL" clId="{1C79162F-A945-40F1-B3F3-25F4A8E27000}" dt="2023-08-01T11:43:08.037" v="2856" actId="14100"/>
          <ac:cxnSpMkLst>
            <pc:docMk/>
            <pc:sldMk cId="3964981893" sldId="1055"/>
            <ac:cxnSpMk id="34" creationId="{03F22CCB-4186-451F-5A22-F97A8227F19E}"/>
          </ac:cxnSpMkLst>
        </pc:cxnChg>
        <pc:cxnChg chg="add mod">
          <ac:chgData name="Anna-Maija Palosuo" userId="45bb2426-d2dd-45b3-be83-e57c6d4e8773" providerId="ADAL" clId="{1C79162F-A945-40F1-B3F3-25F4A8E27000}" dt="2023-08-01T11:43:08.037" v="2856" actId="14100"/>
          <ac:cxnSpMkLst>
            <pc:docMk/>
            <pc:sldMk cId="3964981893" sldId="1055"/>
            <ac:cxnSpMk id="36" creationId="{541A542A-4A88-AD55-E4EC-EA5BDD28CF83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A3651E7-371F-4071-B523-7659375D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175" y="433136"/>
            <a:ext cx="4170324" cy="2755233"/>
          </a:xfrm>
        </p:spPr>
        <p:txBody>
          <a:bodyPr/>
          <a:lstStyle/>
          <a:p>
            <a:r>
              <a:rPr lang="fi-FI" err="1"/>
              <a:t>Marttarekisterin</a:t>
            </a:r>
            <a:r>
              <a:rPr lang="fi-FI"/>
              <a:t> käyttöohje </a:t>
            </a:r>
            <a:br>
              <a:rPr lang="fi-FI"/>
            </a:br>
            <a:r>
              <a:rPr lang="fi-FI"/>
              <a:t>RAPORTIT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85F9B4B2-0528-425B-9B2A-CD8BFBA5A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3848100"/>
            <a:ext cx="3783826" cy="2576764"/>
          </a:xfrm>
        </p:spPr>
        <p:txBody>
          <a:bodyPr/>
          <a:lstStyle/>
          <a:p>
            <a:r>
              <a:rPr lang="fi-FI" dirty="0"/>
              <a:t>1.8.2023</a:t>
            </a:r>
          </a:p>
          <a:p>
            <a:r>
              <a:rPr lang="fi-FI" dirty="0"/>
              <a:t>Anna-Maija Palosuo</a:t>
            </a:r>
          </a:p>
        </p:txBody>
      </p:sp>
      <p:pic>
        <p:nvPicPr>
          <p:cNvPr id="8" name="Kuvan paikkamerkki 7" descr="Kuva, joka sisältää kohteen teksti, kannettava, sisä, tietokone&#10;&#10;Kuvaus luotu automaattisesti">
            <a:extLst>
              <a:ext uri="{FF2B5EF4-FFF2-40B4-BE49-F238E27FC236}">
                <a16:creationId xmlns:a16="http://schemas.microsoft.com/office/drawing/2014/main" id="{7BFB6F8A-17EA-4253-A6B0-E9221B0800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2" r="31148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327335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iruutu 14">
            <a:extLst>
              <a:ext uri="{FF2B5EF4-FFF2-40B4-BE49-F238E27FC236}">
                <a16:creationId xmlns:a16="http://schemas.microsoft.com/office/drawing/2014/main" id="{7DBC8324-8389-51B5-6CB9-89CE042561E6}"/>
              </a:ext>
            </a:extLst>
          </p:cNvPr>
          <p:cNvSpPr txBox="1"/>
          <p:nvPr/>
        </p:nvSpPr>
        <p:spPr>
          <a:xfrm>
            <a:off x="443708" y="200512"/>
            <a:ext cx="96483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100" dirty="0"/>
              <a:t>Kaikki ansiomerkit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2100" dirty="0"/>
              <a:t>Raportissa on yhdistyksen nykyisten ja entisten jäsenten ansio- ja kunniamerkit</a:t>
            </a:r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4336AF1D-8FB8-94E4-295E-E02FBC2EF68C}"/>
              </a:ext>
            </a:extLst>
          </p:cNvPr>
          <p:cNvSpPr/>
          <p:nvPr/>
        </p:nvSpPr>
        <p:spPr>
          <a:xfrm>
            <a:off x="146275" y="1788851"/>
            <a:ext cx="1231747" cy="96792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Tietuetyyppi kertoo, että kyseessä on ansiomerkki.</a:t>
            </a:r>
          </a:p>
        </p:txBody>
      </p:sp>
      <p:sp>
        <p:nvSpPr>
          <p:cNvPr id="26" name="Suorakulmio: Pyöristetyt kulmat 25">
            <a:extLst>
              <a:ext uri="{FF2B5EF4-FFF2-40B4-BE49-F238E27FC236}">
                <a16:creationId xmlns:a16="http://schemas.microsoft.com/office/drawing/2014/main" id="{403E994C-C267-5502-44CD-D5730C2ED532}"/>
              </a:ext>
            </a:extLst>
          </p:cNvPr>
          <p:cNvSpPr/>
          <p:nvPr/>
        </p:nvSpPr>
        <p:spPr>
          <a:xfrm>
            <a:off x="6103026" y="2193061"/>
            <a:ext cx="1871197" cy="80399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Yhteysrooli kertoo, mistä ansiomerkistä on kyse.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7" name="Suorakulmio: Pyöristetyt kulmat 26">
            <a:extLst>
              <a:ext uri="{FF2B5EF4-FFF2-40B4-BE49-F238E27FC236}">
                <a16:creationId xmlns:a16="http://schemas.microsoft.com/office/drawing/2014/main" id="{FFFC077C-CB23-F0F2-313B-64BE41E04872}"/>
              </a:ext>
            </a:extLst>
          </p:cNvPr>
          <p:cNvSpPr/>
          <p:nvPr/>
        </p:nvSpPr>
        <p:spPr>
          <a:xfrm>
            <a:off x="4493168" y="1679834"/>
            <a:ext cx="1583463" cy="56128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Jäsennumero eli asiakasnumero</a:t>
            </a:r>
          </a:p>
        </p:txBody>
      </p:sp>
      <p:sp>
        <p:nvSpPr>
          <p:cNvPr id="30" name="Suorakulmio: Pyöristetyt kulmat 29">
            <a:extLst>
              <a:ext uri="{FF2B5EF4-FFF2-40B4-BE49-F238E27FC236}">
                <a16:creationId xmlns:a16="http://schemas.microsoft.com/office/drawing/2014/main" id="{447C5311-15E6-66C2-A1DC-C309711D4DF4}"/>
              </a:ext>
            </a:extLst>
          </p:cNvPr>
          <p:cNvSpPr/>
          <p:nvPr/>
        </p:nvSpPr>
        <p:spPr>
          <a:xfrm>
            <a:off x="8176861" y="2382824"/>
            <a:ext cx="1636252" cy="46809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Ansiomerkin myöntämispäivä.</a:t>
            </a:r>
          </a:p>
        </p:txBody>
      </p:sp>
      <p:sp>
        <p:nvSpPr>
          <p:cNvPr id="31" name="Suorakulmio: Pyöristetyt kulmat 30">
            <a:extLst>
              <a:ext uri="{FF2B5EF4-FFF2-40B4-BE49-F238E27FC236}">
                <a16:creationId xmlns:a16="http://schemas.microsoft.com/office/drawing/2014/main" id="{5A45E08A-F5FD-690F-3078-5651496C5B3F}"/>
              </a:ext>
            </a:extLst>
          </p:cNvPr>
          <p:cNvSpPr/>
          <p:nvPr/>
        </p:nvSpPr>
        <p:spPr>
          <a:xfrm>
            <a:off x="10198685" y="2057095"/>
            <a:ext cx="1782931" cy="109685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Ansio- ja kunniamerkit ovat aina voimassa olevia. </a:t>
            </a:r>
          </a:p>
        </p:txBody>
      </p:sp>
      <p:sp>
        <p:nvSpPr>
          <p:cNvPr id="33" name="Sisällön paikkamerkki 32">
            <a:extLst>
              <a:ext uri="{FF2B5EF4-FFF2-40B4-BE49-F238E27FC236}">
                <a16:creationId xmlns:a16="http://schemas.microsoft.com/office/drawing/2014/main" id="{353DAB1A-82E4-7C1D-14BE-90AE010E4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708" y="5036739"/>
            <a:ext cx="8685501" cy="967924"/>
          </a:xfrm>
        </p:spPr>
        <p:txBody>
          <a:bodyPr>
            <a:normAutofit/>
          </a:bodyPr>
          <a:lstStyle/>
          <a:p>
            <a:r>
              <a:rPr lang="fi-FI" sz="2100" dirty="0"/>
              <a:t>Nykyisten jäsenten ansiomerkit</a:t>
            </a:r>
          </a:p>
          <a:p>
            <a:pPr lvl="1"/>
            <a:r>
              <a:rPr lang="fi-FI" sz="1900" dirty="0"/>
              <a:t>Raportissa on yhdistyksen nykyisten jäsenten ansiomerkit</a:t>
            </a:r>
          </a:p>
        </p:txBody>
      </p:sp>
      <p:cxnSp>
        <p:nvCxnSpPr>
          <p:cNvPr id="35" name="Suora nuoliyhdysviiva 34">
            <a:extLst>
              <a:ext uri="{FF2B5EF4-FFF2-40B4-BE49-F238E27FC236}">
                <a16:creationId xmlns:a16="http://schemas.microsoft.com/office/drawing/2014/main" id="{C053E6D5-AC8B-7FD3-EE15-FD2990C50BBB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455318" y="1443464"/>
            <a:ext cx="306831" cy="345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uora nuoliyhdysviiva 42">
            <a:extLst>
              <a:ext uri="{FF2B5EF4-FFF2-40B4-BE49-F238E27FC236}">
                <a16:creationId xmlns:a16="http://schemas.microsoft.com/office/drawing/2014/main" id="{42DF5444-D4B4-F3F0-8053-07DFE82701B5}"/>
              </a:ext>
            </a:extLst>
          </p:cNvPr>
          <p:cNvCxnSpPr>
            <a:cxnSpLocks/>
          </p:cNvCxnSpPr>
          <p:nvPr/>
        </p:nvCxnSpPr>
        <p:spPr>
          <a:xfrm flipV="1">
            <a:off x="7068781" y="1484655"/>
            <a:ext cx="969466" cy="687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uora nuoliyhdysviiva 44">
            <a:extLst>
              <a:ext uri="{FF2B5EF4-FFF2-40B4-BE49-F238E27FC236}">
                <a16:creationId xmlns:a16="http://schemas.microsoft.com/office/drawing/2014/main" id="{929AE240-EAA7-FDF3-2BE5-ACD32D0ACC2C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8787420" y="1502293"/>
            <a:ext cx="207567" cy="880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81D7B778-1BE3-35AA-66FD-3DA24A077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3" t="-4317" r="11638"/>
          <a:stretch/>
        </p:blipFill>
        <p:spPr>
          <a:xfrm>
            <a:off x="89066" y="1098666"/>
            <a:ext cx="8373972" cy="38598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A1B9293D-BD2A-56FD-9768-1B21964DA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340" y="1107272"/>
            <a:ext cx="3787660" cy="336325"/>
          </a:xfrm>
          <a:prstGeom prst="rect">
            <a:avLst/>
          </a:prstGeom>
        </p:spPr>
      </p:pic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ECB1D4BB-CDEC-F1B2-74AB-2AAF6FC70CBE}"/>
              </a:ext>
            </a:extLst>
          </p:cNvPr>
          <p:cNvSpPr/>
          <p:nvPr/>
        </p:nvSpPr>
        <p:spPr>
          <a:xfrm>
            <a:off x="2503990" y="1873337"/>
            <a:ext cx="1917401" cy="195517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Ansiomerkin hakija kertoo mikä yhdistys on hakenut ansiomerkki. Ennen </a:t>
            </a:r>
            <a:r>
              <a:rPr lang="fi-FI" sz="1400" dirty="0" err="1">
                <a:solidFill>
                  <a:schemeClr val="tx1"/>
                </a:solidFill>
              </a:rPr>
              <a:t>Marttarekisteriä</a:t>
            </a:r>
            <a:r>
              <a:rPr lang="fi-FI" sz="1400" dirty="0">
                <a:solidFill>
                  <a:schemeClr val="tx1"/>
                </a:solidFill>
              </a:rPr>
              <a:t> haetuissa merkeissä tässä on Marttaliitto.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1465D0D8-4A9D-D027-4F94-7D9CDFBF4AD3}"/>
              </a:ext>
            </a:extLst>
          </p:cNvPr>
          <p:cNvSpPr/>
          <p:nvPr/>
        </p:nvSpPr>
        <p:spPr>
          <a:xfrm>
            <a:off x="606340" y="2922218"/>
            <a:ext cx="1636253" cy="83915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Organisaatio on aina Marttojen ansio- ja kunniamerkit.</a:t>
            </a:r>
          </a:p>
        </p:txBody>
      </p:sp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41FC341B-9F6E-4C3D-7E7B-CB9021462CD3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1424467" y="1463403"/>
            <a:ext cx="396356" cy="1458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D11EF4A0-540D-D53C-E3CB-0428F1D8707F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3462691" y="1481681"/>
            <a:ext cx="21550" cy="391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C241E3D3-FCE9-94EE-4EC7-1FDEAE4C524B}"/>
              </a:ext>
            </a:extLst>
          </p:cNvPr>
          <p:cNvCxnSpPr>
            <a:stCxn id="27" idx="0"/>
          </p:cNvCxnSpPr>
          <p:nvPr/>
        </p:nvCxnSpPr>
        <p:spPr>
          <a:xfrm flipH="1" flipV="1">
            <a:off x="5280853" y="1481681"/>
            <a:ext cx="4047" cy="198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uora nuoliyhdysviiva 39">
            <a:extLst>
              <a:ext uri="{FF2B5EF4-FFF2-40B4-BE49-F238E27FC236}">
                <a16:creationId xmlns:a16="http://schemas.microsoft.com/office/drawing/2014/main" id="{E98139CA-0E68-90FF-A35A-C1FCD1555A0D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9666736" y="1443464"/>
            <a:ext cx="1423415" cy="613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852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4C13A4-B7CD-1DF6-7ACE-414A33E34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826001"/>
          </a:xfrm>
        </p:spPr>
        <p:txBody>
          <a:bodyPr/>
          <a:lstStyle/>
          <a:p>
            <a:r>
              <a:rPr lang="fi-FI"/>
              <a:t>Laskutiedot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4C87A0B-E630-1581-2A58-ED87B9C8F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2" y="1484062"/>
            <a:ext cx="6605335" cy="994443"/>
          </a:xfrm>
        </p:spPr>
        <p:txBody>
          <a:bodyPr>
            <a:normAutofit/>
          </a:bodyPr>
          <a:lstStyle/>
          <a:p>
            <a:r>
              <a:rPr lang="fi-FI"/>
              <a:t>Laskutiedot kuluvalle vuodelle</a:t>
            </a:r>
          </a:p>
          <a:p>
            <a:pPr lvl="1"/>
            <a:r>
              <a:rPr lang="fi-FI"/>
              <a:t>Raportti sisältää laskutiedot kuluvalta vuodelta</a:t>
            </a:r>
          </a:p>
          <a:p>
            <a:endParaRPr lang="fi-FI"/>
          </a:p>
          <a:p>
            <a:pPr lvl="1"/>
            <a:endParaRPr lang="fi-FI"/>
          </a:p>
          <a:p>
            <a:pPr marL="0" indent="0">
              <a:buNone/>
            </a:pPr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6CF9CCE-BC60-414D-E20C-2589DD038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4" y="2461076"/>
            <a:ext cx="11318231" cy="397293"/>
          </a:xfrm>
          <a:prstGeom prst="rect">
            <a:avLst/>
          </a:prstGeom>
        </p:spPr>
      </p:pic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F1CE9F9E-DE35-D95F-CA45-4EB29FA36131}"/>
              </a:ext>
            </a:extLst>
          </p:cNvPr>
          <p:cNvSpPr/>
          <p:nvPr/>
        </p:nvSpPr>
        <p:spPr>
          <a:xfrm>
            <a:off x="6930187" y="3187057"/>
            <a:ext cx="1503948" cy="101325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Avoin eli maksamaton osuus jäsenmaksusta.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55DCBF55-C202-5338-63F5-A708447CA18A}"/>
              </a:ext>
            </a:extLst>
          </p:cNvPr>
          <p:cNvSpPr/>
          <p:nvPr/>
        </p:nvSpPr>
        <p:spPr>
          <a:xfrm>
            <a:off x="436884" y="3180347"/>
            <a:ext cx="1436685" cy="85560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Jäsen- eli asiakasnumero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76913EDB-D3ED-ED0D-4009-29D8F5F43883}"/>
              </a:ext>
            </a:extLst>
          </p:cNvPr>
          <p:cNvSpPr/>
          <p:nvPr/>
        </p:nvSpPr>
        <p:spPr>
          <a:xfrm>
            <a:off x="2541997" y="3180347"/>
            <a:ext cx="1500853" cy="104034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Jäsenen jäsenlaji, jonka mukaan laskutettu.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93BB908C-471D-D3CA-D21C-BC16451CD5A5}"/>
              </a:ext>
            </a:extLst>
          </p:cNvPr>
          <p:cNvSpPr/>
          <p:nvPr/>
        </p:nvSpPr>
        <p:spPr>
          <a:xfrm>
            <a:off x="4675591" y="3182926"/>
            <a:ext cx="1804737" cy="119241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Jäsenlajin hinta. Esim. varsinainen jäsen 40 €, seniorijäsen, ilman lehteä 23 €.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2B46E82E-6045-76A9-9A4F-B3BA6F72A820}"/>
              </a:ext>
            </a:extLst>
          </p:cNvPr>
          <p:cNvSpPr/>
          <p:nvPr/>
        </p:nvSpPr>
        <p:spPr>
          <a:xfrm>
            <a:off x="8722922" y="3182926"/>
            <a:ext cx="1282283" cy="115365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Summa, jonka jäsen on maksanut.</a:t>
            </a:r>
          </a:p>
        </p:txBody>
      </p: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EEB68DE9-03E7-DE6E-36D7-E53F19E7E63F}"/>
              </a:ext>
            </a:extLst>
          </p:cNvPr>
          <p:cNvCxnSpPr/>
          <p:nvPr/>
        </p:nvCxnSpPr>
        <p:spPr>
          <a:xfrm flipV="1">
            <a:off x="1191126" y="2858369"/>
            <a:ext cx="0" cy="317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DBCA2AAE-AE0E-D6FB-B5F7-3836465EC381}"/>
              </a:ext>
            </a:extLst>
          </p:cNvPr>
          <p:cNvCxnSpPr/>
          <p:nvPr/>
        </p:nvCxnSpPr>
        <p:spPr>
          <a:xfrm flipV="1">
            <a:off x="3296653" y="2858369"/>
            <a:ext cx="1263315" cy="317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uora nuoliyhdysviiva 16">
            <a:extLst>
              <a:ext uri="{FF2B5EF4-FFF2-40B4-BE49-F238E27FC236}">
                <a16:creationId xmlns:a16="http://schemas.microsoft.com/office/drawing/2014/main" id="{0B6B97D5-AEEF-8ADA-30E9-584EA25C06BA}"/>
              </a:ext>
            </a:extLst>
          </p:cNvPr>
          <p:cNvCxnSpPr/>
          <p:nvPr/>
        </p:nvCxnSpPr>
        <p:spPr>
          <a:xfrm flipV="1">
            <a:off x="5594684" y="2858369"/>
            <a:ext cx="601579" cy="324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4EF8A701-CF33-A8BA-20AD-0BD3A1CDA52E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7423484" y="2858369"/>
            <a:ext cx="258677" cy="328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30C85AB9-2B3E-2FF9-09FA-5F5C7F3F34F7}"/>
              </a:ext>
            </a:extLst>
          </p:cNvPr>
          <p:cNvCxnSpPr>
            <a:stCxn id="11" idx="0"/>
          </p:cNvCxnSpPr>
          <p:nvPr/>
        </p:nvCxnSpPr>
        <p:spPr>
          <a:xfrm flipH="1" flipV="1">
            <a:off x="8629461" y="2865053"/>
            <a:ext cx="734603" cy="317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05ACDCBC-D9F2-292D-BE2A-5F8DD0206B90}"/>
              </a:ext>
            </a:extLst>
          </p:cNvPr>
          <p:cNvSpPr/>
          <p:nvPr/>
        </p:nvSpPr>
        <p:spPr>
          <a:xfrm>
            <a:off x="10224309" y="3207428"/>
            <a:ext cx="1626795" cy="101325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Jäsenmaksulaskun erääntymispäivä.</a:t>
            </a:r>
          </a:p>
        </p:txBody>
      </p: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C35DB4E6-BBD4-E5F7-8E7A-0DB3B3389333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10455442" y="2865053"/>
            <a:ext cx="582265" cy="342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630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4C87A0B-E630-1581-2A58-ED87B9C8F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852" y="628456"/>
            <a:ext cx="8009283" cy="994443"/>
          </a:xfrm>
        </p:spPr>
        <p:txBody>
          <a:bodyPr>
            <a:normAutofit fontScale="92500"/>
          </a:bodyPr>
          <a:lstStyle/>
          <a:p>
            <a:r>
              <a:rPr lang="fi-FI"/>
              <a:t>Maksamattomat laskut kuluva vuosi</a:t>
            </a:r>
          </a:p>
          <a:p>
            <a:pPr lvl="1"/>
            <a:r>
              <a:rPr lang="fi-FI"/>
              <a:t>Raportti sisältää maksamattomat jäsenlaskut kuluvalta vuodelta</a:t>
            </a:r>
          </a:p>
          <a:p>
            <a:endParaRPr lang="fi-FI"/>
          </a:p>
          <a:p>
            <a:pPr lvl="1"/>
            <a:endParaRPr lang="fi-FI"/>
          </a:p>
          <a:p>
            <a:pPr marL="0" indent="0">
              <a:buNone/>
            </a:pPr>
            <a:endParaRPr lang="fi-FI"/>
          </a:p>
        </p:txBody>
      </p:sp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F1CE9F9E-DE35-D95F-CA45-4EB29FA36131}"/>
              </a:ext>
            </a:extLst>
          </p:cNvPr>
          <p:cNvSpPr/>
          <p:nvPr/>
        </p:nvSpPr>
        <p:spPr>
          <a:xfrm>
            <a:off x="5995738" y="2714339"/>
            <a:ext cx="1503948" cy="101325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Avoin eli maksamaton osuus jäsenmaksusta.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55DCBF55-C202-5338-63F5-A708447CA18A}"/>
              </a:ext>
            </a:extLst>
          </p:cNvPr>
          <p:cNvSpPr/>
          <p:nvPr/>
        </p:nvSpPr>
        <p:spPr>
          <a:xfrm>
            <a:off x="271403" y="2748344"/>
            <a:ext cx="1436685" cy="85560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Jäsen- eli asiakasnumero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76913EDB-D3ED-ED0D-4009-29D8F5F43883}"/>
              </a:ext>
            </a:extLst>
          </p:cNvPr>
          <p:cNvSpPr/>
          <p:nvPr/>
        </p:nvSpPr>
        <p:spPr>
          <a:xfrm>
            <a:off x="2177663" y="2687258"/>
            <a:ext cx="1500853" cy="104034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Jäsenen jäsenlaji, jonka mukaan laskutettu.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93BB908C-471D-D3CA-D21C-BC16451CD5A5}"/>
              </a:ext>
            </a:extLst>
          </p:cNvPr>
          <p:cNvSpPr/>
          <p:nvPr/>
        </p:nvSpPr>
        <p:spPr>
          <a:xfrm>
            <a:off x="3976433" y="2682254"/>
            <a:ext cx="1804737" cy="119241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Jäsenlajin hinta. Esim. varsinainen jäsen 40 €, seniorijäsen, ilman lehteä 23 €.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2B46E82E-6045-76A9-9A4F-B3BA6F72A820}"/>
              </a:ext>
            </a:extLst>
          </p:cNvPr>
          <p:cNvSpPr/>
          <p:nvPr/>
        </p:nvSpPr>
        <p:spPr>
          <a:xfrm>
            <a:off x="7753770" y="2714339"/>
            <a:ext cx="1282283" cy="115365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Summa, jonka jäsen on maksanut.</a:t>
            </a:r>
          </a:p>
        </p:txBody>
      </p: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EEB68DE9-03E7-DE6E-36D7-E53F19E7E63F}"/>
              </a:ext>
            </a:extLst>
          </p:cNvPr>
          <p:cNvCxnSpPr>
            <a:cxnSpLocks/>
          </p:cNvCxnSpPr>
          <p:nvPr/>
        </p:nvCxnSpPr>
        <p:spPr>
          <a:xfrm flipV="1">
            <a:off x="989745" y="2189178"/>
            <a:ext cx="0" cy="4337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DBCA2AAE-AE0E-D6FB-B5F7-3836465EC381}"/>
              </a:ext>
            </a:extLst>
          </p:cNvPr>
          <p:cNvCxnSpPr>
            <a:cxnSpLocks/>
          </p:cNvCxnSpPr>
          <p:nvPr/>
        </p:nvCxnSpPr>
        <p:spPr>
          <a:xfrm flipV="1">
            <a:off x="3068053" y="2247094"/>
            <a:ext cx="589547" cy="371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uora nuoliyhdysviiva 16">
            <a:extLst>
              <a:ext uri="{FF2B5EF4-FFF2-40B4-BE49-F238E27FC236}">
                <a16:creationId xmlns:a16="http://schemas.microsoft.com/office/drawing/2014/main" id="{0B6B97D5-AEEF-8ADA-30E9-584EA25C06BA}"/>
              </a:ext>
            </a:extLst>
          </p:cNvPr>
          <p:cNvCxnSpPr>
            <a:cxnSpLocks/>
          </p:cNvCxnSpPr>
          <p:nvPr/>
        </p:nvCxnSpPr>
        <p:spPr>
          <a:xfrm flipV="1">
            <a:off x="4692315" y="2189178"/>
            <a:ext cx="0" cy="413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4EF8A701-CF33-A8BA-20AD-0BD3A1CDA52E}"/>
              </a:ext>
            </a:extLst>
          </p:cNvPr>
          <p:cNvCxnSpPr>
            <a:cxnSpLocks/>
          </p:cNvCxnSpPr>
          <p:nvPr/>
        </p:nvCxnSpPr>
        <p:spPr>
          <a:xfrm flipH="1" flipV="1">
            <a:off x="5866399" y="2183292"/>
            <a:ext cx="678780" cy="435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30C85AB9-2B3E-2FF9-09FA-5F5C7F3F34F7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7660309" y="2287298"/>
            <a:ext cx="734603" cy="427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05ACDCBC-D9F2-292D-BE2A-5F8DD0206B90}"/>
              </a:ext>
            </a:extLst>
          </p:cNvPr>
          <p:cNvSpPr/>
          <p:nvPr/>
        </p:nvSpPr>
        <p:spPr>
          <a:xfrm>
            <a:off x="9409250" y="2813852"/>
            <a:ext cx="1626795" cy="101325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Jäsenmaksulaskun erääntymispäivä.</a:t>
            </a:r>
          </a:p>
        </p:txBody>
      </p: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C35DB4E6-BBD4-E5F7-8E7A-0DB3B3389333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9290137" y="2200343"/>
            <a:ext cx="932511" cy="613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Kuva 13">
            <a:extLst>
              <a:ext uri="{FF2B5EF4-FFF2-40B4-BE49-F238E27FC236}">
                <a16:creationId xmlns:a16="http://schemas.microsoft.com/office/drawing/2014/main" id="{036F902A-3CB1-67A3-70D9-6FFE215D2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95" y="1757579"/>
            <a:ext cx="11486410" cy="431599"/>
          </a:xfrm>
          <a:prstGeom prst="rect">
            <a:avLst/>
          </a:prstGeom>
        </p:spPr>
      </p:pic>
      <p:sp>
        <p:nvSpPr>
          <p:cNvPr id="32" name="Suorakulmio: Pyöristetyt kulmat 31">
            <a:extLst>
              <a:ext uri="{FF2B5EF4-FFF2-40B4-BE49-F238E27FC236}">
                <a16:creationId xmlns:a16="http://schemas.microsoft.com/office/drawing/2014/main" id="{75578E1A-2DC6-EE90-1F32-51685DE9737C}"/>
              </a:ext>
            </a:extLst>
          </p:cNvPr>
          <p:cNvSpPr/>
          <p:nvPr/>
        </p:nvSpPr>
        <p:spPr>
          <a:xfrm>
            <a:off x="6785812" y="4386228"/>
            <a:ext cx="3436836" cy="212285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rgbClr val="FF0000"/>
                </a:solidFill>
              </a:rPr>
              <a:t>Jäsenmaksulaskun viitenumero. Laskua maksettaessa pitää käyttää laskun oikeaa viitenumeroa, jotta maksu kohdistuu oikealle jäsenelle ja oikeaan laskuun. Jos jäsen pyytää maksamattoman laskun viitenumeroa pitää tarkistaa, että se on varmasti oikein</a:t>
            </a:r>
            <a:r>
              <a:rPr lang="fi-FI" sz="1400">
                <a:solidFill>
                  <a:schemeClr val="tx1"/>
                </a:solidFill>
              </a:rPr>
              <a:t>. </a:t>
            </a:r>
          </a:p>
        </p:txBody>
      </p:sp>
      <p:cxnSp>
        <p:nvCxnSpPr>
          <p:cNvPr id="34" name="Suora nuoliyhdysviiva 33">
            <a:extLst>
              <a:ext uri="{FF2B5EF4-FFF2-40B4-BE49-F238E27FC236}">
                <a16:creationId xmlns:a16="http://schemas.microsoft.com/office/drawing/2014/main" id="{ED6CFBB8-D436-1290-39D0-532707815811}"/>
              </a:ext>
            </a:extLst>
          </p:cNvPr>
          <p:cNvCxnSpPr>
            <a:cxnSpLocks/>
          </p:cNvCxnSpPr>
          <p:nvPr/>
        </p:nvCxnSpPr>
        <p:spPr>
          <a:xfrm flipV="1">
            <a:off x="8828584" y="2184254"/>
            <a:ext cx="1228335" cy="21884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585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4C13A4-B7CD-1DF6-7ACE-414A33E34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826001"/>
          </a:xfrm>
        </p:spPr>
        <p:txBody>
          <a:bodyPr/>
          <a:lstStyle/>
          <a:p>
            <a:r>
              <a:rPr lang="fi-FI"/>
              <a:t>Merkkipäiväluettelo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4C87A0B-E630-1581-2A58-ED87B9C8F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2" y="1484062"/>
            <a:ext cx="10816390" cy="397293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fi-FI" b="0" i="0" dirty="0">
                <a:solidFill>
                  <a:srgbClr val="181818"/>
                </a:solidFill>
                <a:effectLst/>
                <a:latin typeface="-apple-system"/>
              </a:rPr>
              <a:t>Raportti sisältää jäsenet, jotka täyttävät seuraavaksi tasavuosia (50, 60, 70, 75, 80, 85, 90, 95, 100).</a:t>
            </a:r>
            <a:endParaRPr lang="fi-FI" dirty="0"/>
          </a:p>
          <a:p>
            <a:endParaRPr lang="fi-FI" dirty="0"/>
          </a:p>
          <a:p>
            <a:pPr lvl="1"/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4114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3323AD-9F43-B3F1-9609-088F85F70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5"/>
            <a:ext cx="9139989" cy="799368"/>
          </a:xfrm>
        </p:spPr>
        <p:txBody>
          <a:bodyPr/>
          <a:lstStyle/>
          <a:p>
            <a:r>
              <a:rPr lang="fi-FI" dirty="0"/>
              <a:t>Raportin tulostaminen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01D67D5-FF87-8952-C843-0BFD716D3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337" y="1161269"/>
            <a:ext cx="3068882" cy="1044942"/>
          </a:xfrm>
          <a:prstGeom prst="rect">
            <a:avLst/>
          </a:prstGeom>
        </p:spPr>
      </p:pic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C3CFA410-CA34-8683-504D-F23CAF00637E}"/>
              </a:ext>
            </a:extLst>
          </p:cNvPr>
          <p:cNvSpPr/>
          <p:nvPr/>
        </p:nvSpPr>
        <p:spPr>
          <a:xfrm>
            <a:off x="1262184" y="4230696"/>
            <a:ext cx="1918677" cy="31982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Paina Vie –nappulaa.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144288D7-AB51-32D2-AF98-97E430562097}"/>
              </a:ext>
            </a:extLst>
          </p:cNvPr>
          <p:cNvSpPr/>
          <p:nvPr/>
        </p:nvSpPr>
        <p:spPr>
          <a:xfrm>
            <a:off x="762000" y="2315242"/>
            <a:ext cx="3598986" cy="163934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Valitse, millaisen näkymän haluat tulostaa </a:t>
            </a:r>
            <a:r>
              <a:rPr lang="fi-FI" sz="1200" dirty="0">
                <a:solidFill>
                  <a:srgbClr val="000000"/>
                </a:solidFill>
                <a:latin typeface="Open Sans" panose="020B0606030504020204" pitchFamily="34" charset="0"/>
              </a:rPr>
              <a:t>E</a:t>
            </a:r>
            <a:r>
              <a:rPr lang="fi-FI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xceliin. "Muotoiltu raportti" avaa raportin </a:t>
            </a:r>
            <a:r>
              <a:rPr lang="fi-FI" sz="1200" dirty="0">
                <a:solidFill>
                  <a:srgbClr val="000000"/>
                </a:solidFill>
                <a:latin typeface="Open Sans" panose="020B0606030504020204" pitchFamily="34" charset="0"/>
              </a:rPr>
              <a:t>E</a:t>
            </a:r>
            <a:r>
              <a:rPr lang="fi-FI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xcelissä ryhmiteltynä samalla tavalla kuin nykyisellä sivulla. "Vain lisätiedot" avaa raportin </a:t>
            </a:r>
            <a:r>
              <a:rPr lang="fi-FI" sz="1200" dirty="0">
                <a:solidFill>
                  <a:srgbClr val="000000"/>
                </a:solidFill>
                <a:latin typeface="Open Sans" panose="020B0606030504020204" pitchFamily="34" charset="0"/>
              </a:rPr>
              <a:t>E</a:t>
            </a:r>
            <a:r>
              <a:rPr lang="fi-FI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xcelissä näyttäen jokaisen rivin erikseen. Mikäli valitset tämän, hyväksy muoto ja koodaus oletusasetuksina.</a:t>
            </a:r>
            <a:endParaRPr lang="fi-FI" sz="1200" dirty="0">
              <a:solidFill>
                <a:schemeClr val="tx1"/>
              </a:solidFill>
            </a:endParaRP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F614748B-0C9A-AB18-7BF6-7C1C44287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293" y="2307479"/>
            <a:ext cx="3433152" cy="2243042"/>
          </a:xfrm>
          <a:prstGeom prst="rect">
            <a:avLst/>
          </a:prstGeom>
        </p:spPr>
      </p:pic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BB5E2360-25D2-0A21-45DF-8E4150890427}"/>
              </a:ext>
            </a:extLst>
          </p:cNvPr>
          <p:cNvSpPr/>
          <p:nvPr/>
        </p:nvSpPr>
        <p:spPr>
          <a:xfrm>
            <a:off x="914400" y="1466753"/>
            <a:ext cx="3489570" cy="38158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Paina Vie -nappulaa sivun oikeassa yläkulmassa</a:t>
            </a:r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0E3F1F28-53A0-698B-3435-F6A6E38B0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969" y="5112709"/>
            <a:ext cx="2071078" cy="1029721"/>
          </a:xfrm>
          <a:prstGeom prst="rect">
            <a:avLst/>
          </a:prstGeom>
        </p:spPr>
      </p:pic>
      <p:sp>
        <p:nvSpPr>
          <p:cNvPr id="20" name="Suorakulmio: Pyöristetyt kulmat 19">
            <a:extLst>
              <a:ext uri="{FF2B5EF4-FFF2-40B4-BE49-F238E27FC236}">
                <a16:creationId xmlns:a16="http://schemas.microsoft.com/office/drawing/2014/main" id="{AB8624D4-AFCA-6CFE-DD9B-562CD0B92588}"/>
              </a:ext>
            </a:extLst>
          </p:cNvPr>
          <p:cNvSpPr/>
          <p:nvPr/>
        </p:nvSpPr>
        <p:spPr>
          <a:xfrm>
            <a:off x="1156676" y="5105334"/>
            <a:ext cx="2493109" cy="90469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Sivun alalaitaan vasemmalle tulee Excel-tiedosto. Klikkaa se auki. Voit käsitellä tiedostoa, kuten normaalia Excel-tiedostoa.</a:t>
            </a:r>
          </a:p>
        </p:txBody>
      </p:sp>
      <p:cxnSp>
        <p:nvCxnSpPr>
          <p:cNvPr id="26" name="Suora nuoliyhdysviiva 25">
            <a:extLst>
              <a:ext uri="{FF2B5EF4-FFF2-40B4-BE49-F238E27FC236}">
                <a16:creationId xmlns:a16="http://schemas.microsoft.com/office/drawing/2014/main" id="{EECB18CF-0828-890E-C075-4F860AA84052}"/>
              </a:ext>
            </a:extLst>
          </p:cNvPr>
          <p:cNvCxnSpPr>
            <a:stCxn id="17" idx="3"/>
          </p:cNvCxnSpPr>
          <p:nvPr/>
        </p:nvCxnSpPr>
        <p:spPr>
          <a:xfrm flipV="1">
            <a:off x="4403970" y="1656862"/>
            <a:ext cx="4208584" cy="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646EA5C5-DD0F-7CD5-5FE7-8BF22A93304F}"/>
              </a:ext>
            </a:extLst>
          </p:cNvPr>
          <p:cNvCxnSpPr>
            <a:stCxn id="12" idx="3"/>
          </p:cNvCxnSpPr>
          <p:nvPr/>
        </p:nvCxnSpPr>
        <p:spPr>
          <a:xfrm flipV="1">
            <a:off x="4360986" y="3133969"/>
            <a:ext cx="1664678" cy="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DCB734D9-E912-C121-50DF-22128045A441}"/>
              </a:ext>
            </a:extLst>
          </p:cNvPr>
          <p:cNvCxnSpPr>
            <a:stCxn id="9" idx="3"/>
          </p:cNvCxnSpPr>
          <p:nvPr/>
        </p:nvCxnSpPr>
        <p:spPr>
          <a:xfrm>
            <a:off x="3180861" y="4390609"/>
            <a:ext cx="5994401" cy="30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0282C54B-5842-56AD-7C09-37321F81D0AF}"/>
              </a:ext>
            </a:extLst>
          </p:cNvPr>
          <p:cNvCxnSpPr>
            <a:stCxn id="20" idx="3"/>
          </p:cNvCxnSpPr>
          <p:nvPr/>
        </p:nvCxnSpPr>
        <p:spPr>
          <a:xfrm>
            <a:off x="3649785" y="5557683"/>
            <a:ext cx="2532184" cy="366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22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549282-4828-4E7B-8A88-615212B0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10984832" cy="1062622"/>
          </a:xfrm>
        </p:spPr>
        <p:txBody>
          <a:bodyPr/>
          <a:lstStyle/>
          <a:p>
            <a:r>
              <a:rPr lang="fi-FI"/>
              <a:t>Raportit jäsenistä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572126"/>
            <a:ext cx="5573434" cy="4604837"/>
          </a:xfrm>
        </p:spPr>
        <p:txBody>
          <a:bodyPr>
            <a:normAutofit lnSpcReduction="10000"/>
          </a:bodyPr>
          <a:lstStyle/>
          <a:p>
            <a:endParaRPr lang="fi-FI"/>
          </a:p>
          <a:p>
            <a:r>
              <a:rPr lang="fi-FI"/>
              <a:t>Raporttilistassa on valmiita yhdistyksen listoja/raportteja, joita voi katsella tai tallentaa Excel-tiedostona omalle tietokoneelleen. </a:t>
            </a:r>
          </a:p>
          <a:p>
            <a:r>
              <a:rPr lang="fi-FI"/>
              <a:t>Kaikissa raporteissa on ajantasainen tieto jäsenistä. Listat päivittyvät automaattisesti sen mukaan mitä muutoksia jäsenrekisteriin on tehty joko yhdistyksen jäsenrekisterivastaavan, piirin tai Marttaliiton toimesta.</a:t>
            </a:r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</p:txBody>
      </p:sp>
      <p:pic>
        <p:nvPicPr>
          <p:cNvPr id="5" name="Kuva 4" descr="Kuva, joka sisältää kohteen kuppi, kahvi, aamiainen&#10;&#10;Kuvaus luotu automaattisesti">
            <a:extLst>
              <a:ext uri="{FF2B5EF4-FFF2-40B4-BE49-F238E27FC236}">
                <a16:creationId xmlns:a16="http://schemas.microsoft.com/office/drawing/2014/main" id="{D1748934-88B6-E97B-2495-0D5FF0A71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658" y="0"/>
            <a:ext cx="4766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84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F1880FF-1A69-4B6E-2446-DC4E0BA5D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078" y="2410218"/>
            <a:ext cx="6608281" cy="295919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6549282-4828-4E7B-8A88-615212B0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165609"/>
            <a:ext cx="11142960" cy="1083666"/>
          </a:xfrm>
        </p:spPr>
        <p:txBody>
          <a:bodyPr anchor="b">
            <a:normAutofit/>
          </a:bodyPr>
          <a:lstStyle/>
          <a:p>
            <a:r>
              <a:rPr lang="fi-FI"/>
              <a:t>Valmiit raportit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457" y="1573589"/>
            <a:ext cx="4696943" cy="4595752"/>
          </a:xfrm>
        </p:spPr>
        <p:txBody>
          <a:bodyPr>
            <a:normAutofit/>
          </a:bodyPr>
          <a:lstStyle/>
          <a:p>
            <a:r>
              <a:rPr lang="fi-FI" sz="1800" dirty="0"/>
              <a:t>Klikkaa sinistä tekstiä esim. </a:t>
            </a:r>
            <a:r>
              <a:rPr lang="fi-FI" sz="1800" i="1" dirty="0"/>
              <a:t>Jäsenluettelo</a:t>
            </a:r>
            <a:r>
              <a:rPr lang="fi-FI" sz="1800" dirty="0"/>
              <a:t>, saat raportin auki. </a:t>
            </a:r>
          </a:p>
          <a:p>
            <a:r>
              <a:rPr lang="fi-FI" sz="1800" dirty="0"/>
              <a:t>Mikäli raportin kaikki sarakkeet eivät näy, voit siirtää raporttia oikealle painamalla hiiren oikeaa puolta ja samalla liikuttamalla palkkia haluamaasi suuntaan.</a:t>
            </a:r>
          </a:p>
          <a:p>
            <a:r>
              <a:rPr lang="fi-FI" sz="1800" dirty="0"/>
              <a:t>Raporttia voi myös liikuttaa ylös ja alas sivussa olevalla palkilla, jos kaikki rivit eivät näy. Paina hiiren oikeaa puolta ja samalla liikuta hiirtä ylös tai alas.</a:t>
            </a:r>
          </a:p>
          <a:p>
            <a:r>
              <a:rPr lang="fi-FI" sz="1800" dirty="0"/>
              <a:t>Klikkaamalla sinistä nimeä pääset kyseisen jäsenen tietoihin.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EBEDA73-9D5D-AA88-9DD6-560880A36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303" y="932804"/>
            <a:ext cx="2529132" cy="1477414"/>
          </a:xfrm>
          <a:prstGeom prst="rect">
            <a:avLst/>
          </a:prstGeom>
        </p:spPr>
      </p:pic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3EEFFD21-B525-8071-A76A-CD2C19B60960}"/>
              </a:ext>
            </a:extLst>
          </p:cNvPr>
          <p:cNvCxnSpPr>
            <a:cxnSpLocks/>
          </p:cNvCxnSpPr>
          <p:nvPr/>
        </p:nvCxnSpPr>
        <p:spPr>
          <a:xfrm>
            <a:off x="5218723" y="1922585"/>
            <a:ext cx="25291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nuoliyhdysviiva 11">
            <a:extLst>
              <a:ext uri="{FF2B5EF4-FFF2-40B4-BE49-F238E27FC236}">
                <a16:creationId xmlns:a16="http://schemas.microsoft.com/office/drawing/2014/main" id="{A522E182-A190-2E1F-FA67-B77401F67C5E}"/>
              </a:ext>
            </a:extLst>
          </p:cNvPr>
          <p:cNvCxnSpPr>
            <a:cxnSpLocks/>
          </p:cNvCxnSpPr>
          <p:nvPr/>
        </p:nvCxnSpPr>
        <p:spPr>
          <a:xfrm>
            <a:off x="4984124" y="2691685"/>
            <a:ext cx="2251219" cy="2431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E0D94B04-B795-4C16-7AEC-FB30D923CC3F}"/>
              </a:ext>
            </a:extLst>
          </p:cNvPr>
          <p:cNvCxnSpPr>
            <a:cxnSpLocks/>
          </p:cNvCxnSpPr>
          <p:nvPr/>
        </p:nvCxnSpPr>
        <p:spPr>
          <a:xfrm flipV="1">
            <a:off x="4675263" y="4159876"/>
            <a:ext cx="1568696" cy="485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EF5082FF-CFEA-C708-891E-6A3CA3357311}"/>
              </a:ext>
            </a:extLst>
          </p:cNvPr>
          <p:cNvCxnSpPr>
            <a:cxnSpLocks/>
          </p:cNvCxnSpPr>
          <p:nvPr/>
        </p:nvCxnSpPr>
        <p:spPr>
          <a:xfrm flipV="1">
            <a:off x="4984124" y="3126908"/>
            <a:ext cx="6775769" cy="780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61B891D1-46F2-5D5C-B21E-DB1148DF9F93}"/>
              </a:ext>
            </a:extLst>
          </p:cNvPr>
          <p:cNvSpPr/>
          <p:nvPr/>
        </p:nvSpPr>
        <p:spPr>
          <a:xfrm>
            <a:off x="536527" y="5701955"/>
            <a:ext cx="4147599" cy="59708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Raportit aukeavat aina uudelle välilehdelle. Sulje raportti painamalla rastia. Pääset takasin </a:t>
            </a:r>
            <a:r>
              <a:rPr lang="fi-FI" sz="1200" dirty="0" err="1">
                <a:solidFill>
                  <a:schemeClr val="tx1"/>
                </a:solidFill>
              </a:rPr>
              <a:t>Marttarekisterin</a:t>
            </a:r>
            <a:r>
              <a:rPr lang="fi-FI" sz="1200" dirty="0">
                <a:solidFill>
                  <a:schemeClr val="tx1"/>
                </a:solidFill>
              </a:rPr>
              <a:t> etusivulle.</a:t>
            </a:r>
          </a:p>
          <a:p>
            <a:pPr algn="ctr"/>
            <a:endParaRPr lang="fi-FI" sz="1200" dirty="0">
              <a:solidFill>
                <a:schemeClr val="tx1"/>
              </a:solidFill>
            </a:endParaRP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71DF2E4A-6482-15C6-1CBE-1912351F4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589" y="5804634"/>
            <a:ext cx="4874846" cy="391729"/>
          </a:xfrm>
          <a:prstGeom prst="rect">
            <a:avLst/>
          </a:prstGeom>
        </p:spPr>
      </p:pic>
      <p:cxnSp>
        <p:nvCxnSpPr>
          <p:cNvPr id="16" name="Suora nuoliyhdysviiva 15">
            <a:extLst>
              <a:ext uri="{FF2B5EF4-FFF2-40B4-BE49-F238E27FC236}">
                <a16:creationId xmlns:a16="http://schemas.microsoft.com/office/drawing/2014/main" id="{E3D0A7B4-E83D-6FF3-705C-D98DF6148622}"/>
              </a:ext>
            </a:extLst>
          </p:cNvPr>
          <p:cNvCxnSpPr>
            <a:cxnSpLocks/>
          </p:cNvCxnSpPr>
          <p:nvPr/>
        </p:nvCxnSpPr>
        <p:spPr>
          <a:xfrm flipV="1">
            <a:off x="4708716" y="5960897"/>
            <a:ext cx="5998742" cy="79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708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549282-4828-4E7B-8A88-615212B0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58" y="165609"/>
            <a:ext cx="11809378" cy="1083666"/>
          </a:xfrm>
        </p:spPr>
        <p:txBody>
          <a:bodyPr anchor="b">
            <a:normAutofit fontScale="90000"/>
          </a:bodyPr>
          <a:lstStyle/>
          <a:p>
            <a:r>
              <a:rPr lang="fi-FI" dirty="0"/>
              <a:t>Vinkki sarakkeiden saamiseen aakkos- tai aikajärjestykseen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61B891D1-46F2-5D5C-B21E-DB1148DF9F93}"/>
              </a:ext>
            </a:extLst>
          </p:cNvPr>
          <p:cNvSpPr/>
          <p:nvPr/>
        </p:nvSpPr>
        <p:spPr>
          <a:xfrm>
            <a:off x="388207" y="1458683"/>
            <a:ext cx="4357991" cy="192654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>
                <a:solidFill>
                  <a:schemeClr val="tx1"/>
                </a:solidFill>
              </a:rPr>
              <a:t>Jos haluat esim. jäsenluettelon aakkosjärjestykseen</a:t>
            </a:r>
          </a:p>
          <a:p>
            <a:r>
              <a:rPr lang="fi-FI" sz="1400" dirty="0">
                <a:solidFill>
                  <a:schemeClr val="tx1"/>
                </a:solidFill>
              </a:rPr>
              <a:t> </a:t>
            </a:r>
          </a:p>
          <a:p>
            <a:pPr marL="228600" indent="-228600">
              <a:buAutoNum type="arabicPeriod"/>
            </a:pPr>
            <a:r>
              <a:rPr lang="fi-FI" sz="1400" dirty="0">
                <a:solidFill>
                  <a:schemeClr val="tx1"/>
                </a:solidFill>
              </a:rPr>
              <a:t>Paina sukunimen perässä olevaa nuolta.</a:t>
            </a:r>
          </a:p>
          <a:p>
            <a:pPr marL="228600" indent="-228600">
              <a:buAutoNum type="arabicPeriod"/>
            </a:pPr>
            <a:r>
              <a:rPr lang="fi-FI" sz="1400" dirty="0">
                <a:solidFill>
                  <a:schemeClr val="tx1"/>
                </a:solidFill>
              </a:rPr>
              <a:t>Valitse vaihtoehdoista nuoli ylös – lajittele nousevasti.</a:t>
            </a:r>
          </a:p>
          <a:p>
            <a:pPr marL="228600" indent="-228600">
              <a:buAutoNum type="arabicPeriod"/>
            </a:pPr>
            <a:r>
              <a:rPr lang="fi-FI" sz="1400" dirty="0">
                <a:solidFill>
                  <a:schemeClr val="tx1"/>
                </a:solidFill>
              </a:rPr>
              <a:t>Jäsenluettelo on nyt aakkosjärjestyksessä ja sen </a:t>
            </a:r>
            <a:r>
              <a:rPr lang="fi-FI" sz="1400">
                <a:solidFill>
                  <a:schemeClr val="tx1"/>
                </a:solidFill>
              </a:rPr>
              <a:t>voi viedä Exceliin (dia 1</a:t>
            </a:r>
            <a:r>
              <a:rPr lang="fi-FI" sz="1400" dirty="0">
                <a:solidFill>
                  <a:schemeClr val="tx1"/>
                </a:solidFill>
              </a:rPr>
              <a:t>2</a:t>
            </a:r>
            <a:r>
              <a:rPr lang="fi-FI" sz="1400">
                <a:solidFill>
                  <a:schemeClr val="tx1"/>
                </a:solidFill>
              </a:rPr>
              <a:t>). </a:t>
            </a:r>
            <a:endParaRPr lang="fi-FI" sz="1400" dirty="0">
              <a:solidFill>
                <a:schemeClr val="tx1"/>
              </a:solidFill>
            </a:endParaRPr>
          </a:p>
          <a:p>
            <a:pPr algn="ctr"/>
            <a:endParaRPr lang="fi-FI" sz="1200" dirty="0">
              <a:solidFill>
                <a:schemeClr val="tx1"/>
              </a:solidFill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D783A98-5715-23D9-3145-BF9A2CCD7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094" y="1281878"/>
            <a:ext cx="5991225" cy="1447800"/>
          </a:xfrm>
          <a:prstGeom prst="rect">
            <a:avLst/>
          </a:prstGeom>
        </p:spPr>
      </p:pic>
      <p:sp>
        <p:nvSpPr>
          <p:cNvPr id="15" name="Ellipsi 14">
            <a:extLst>
              <a:ext uri="{FF2B5EF4-FFF2-40B4-BE49-F238E27FC236}">
                <a16:creationId xmlns:a16="http://schemas.microsoft.com/office/drawing/2014/main" id="{0981A532-C703-5E15-4F47-54F8C980358C}"/>
              </a:ext>
            </a:extLst>
          </p:cNvPr>
          <p:cNvSpPr/>
          <p:nvPr/>
        </p:nvSpPr>
        <p:spPr>
          <a:xfrm>
            <a:off x="7081736" y="1405538"/>
            <a:ext cx="457200" cy="48162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7" name="Kuva 16" descr="Kuva, joka sisältää kohteen teksti, kuvakaappaus, ohjelmisto, Tietokonekuvake&#10;&#10;Kuvaus luotu automaattisesti">
            <a:extLst>
              <a:ext uri="{FF2B5EF4-FFF2-40B4-BE49-F238E27FC236}">
                <a16:creationId xmlns:a16="http://schemas.microsoft.com/office/drawing/2014/main" id="{4FF8F7A4-D69F-F13D-FB6A-65E61E84F9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91" t="37860" r="28427" b="35194"/>
          <a:stretch/>
        </p:blipFill>
        <p:spPr bwMode="auto">
          <a:xfrm>
            <a:off x="6337786" y="2853338"/>
            <a:ext cx="3037840" cy="1590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88264ACD-AB39-9C06-7E3E-67B815DAE4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228"/>
          <a:stretch/>
        </p:blipFill>
        <p:spPr>
          <a:xfrm>
            <a:off x="6317269" y="4567037"/>
            <a:ext cx="2952869" cy="1590041"/>
          </a:xfrm>
          <a:prstGeom prst="rect">
            <a:avLst/>
          </a:prstGeom>
        </p:spPr>
      </p:pic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903716CE-491C-F80D-4A1E-F6AC6E523F6A}"/>
              </a:ext>
            </a:extLst>
          </p:cNvPr>
          <p:cNvCxnSpPr>
            <a:cxnSpLocks/>
          </p:cNvCxnSpPr>
          <p:nvPr/>
        </p:nvCxnSpPr>
        <p:spPr>
          <a:xfrm flipV="1">
            <a:off x="3829924" y="1633881"/>
            <a:ext cx="3251812" cy="427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uora nuoliyhdysviiva 23">
            <a:extLst>
              <a:ext uri="{FF2B5EF4-FFF2-40B4-BE49-F238E27FC236}">
                <a16:creationId xmlns:a16="http://schemas.microsoft.com/office/drawing/2014/main" id="{14742B84-6AD8-04F9-CD0D-43BD8F28CA69}"/>
              </a:ext>
            </a:extLst>
          </p:cNvPr>
          <p:cNvCxnSpPr>
            <a:cxnSpLocks/>
          </p:cNvCxnSpPr>
          <p:nvPr/>
        </p:nvCxnSpPr>
        <p:spPr>
          <a:xfrm>
            <a:off x="3882039" y="2431087"/>
            <a:ext cx="3974667" cy="856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FAFAB7F1-0359-21B6-D690-6303C305061C}"/>
              </a:ext>
            </a:extLst>
          </p:cNvPr>
          <p:cNvCxnSpPr>
            <a:cxnSpLocks/>
          </p:cNvCxnSpPr>
          <p:nvPr/>
        </p:nvCxnSpPr>
        <p:spPr>
          <a:xfrm>
            <a:off x="3217020" y="3030164"/>
            <a:ext cx="4482047" cy="1899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uorakulmio: Pyöristetyt kulmat 29">
            <a:extLst>
              <a:ext uri="{FF2B5EF4-FFF2-40B4-BE49-F238E27FC236}">
                <a16:creationId xmlns:a16="http://schemas.microsoft.com/office/drawing/2014/main" id="{E9D9E64E-DA1B-3073-C739-C4432E72A49F}"/>
              </a:ext>
            </a:extLst>
          </p:cNvPr>
          <p:cNvSpPr/>
          <p:nvPr/>
        </p:nvSpPr>
        <p:spPr>
          <a:xfrm>
            <a:off x="651753" y="4567038"/>
            <a:ext cx="2952869" cy="13313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Pienten nuolten avulla voit muuttaa minkä tahansa raportin aakkos- tai numerojärjestykseen. </a:t>
            </a:r>
          </a:p>
        </p:txBody>
      </p: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60B69224-6D1D-A670-B970-F2CDE83E80AF}"/>
              </a:ext>
            </a:extLst>
          </p:cNvPr>
          <p:cNvCxnSpPr>
            <a:cxnSpLocks/>
            <a:stCxn id="30" idx="3"/>
            <a:endCxn id="30" idx="3"/>
          </p:cNvCxnSpPr>
          <p:nvPr/>
        </p:nvCxnSpPr>
        <p:spPr>
          <a:xfrm>
            <a:off x="3604622" y="5232729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nuoliyhdysviiva 33">
            <a:extLst>
              <a:ext uri="{FF2B5EF4-FFF2-40B4-BE49-F238E27FC236}">
                <a16:creationId xmlns:a16="http://schemas.microsoft.com/office/drawing/2014/main" id="{03F22CCB-4186-451F-5A22-F97A8227F19E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3604622" y="1633881"/>
            <a:ext cx="2633618" cy="3598848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uora nuoliyhdysviiva 35">
            <a:extLst>
              <a:ext uri="{FF2B5EF4-FFF2-40B4-BE49-F238E27FC236}">
                <a16:creationId xmlns:a16="http://schemas.microsoft.com/office/drawing/2014/main" id="{541A542A-4A88-AD55-E4EC-EA5BDD28CF83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3604622" y="1731523"/>
            <a:ext cx="4576340" cy="3501206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981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836" y="1130968"/>
            <a:ext cx="10440327" cy="5415006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Jäsenluettelo</a:t>
            </a:r>
          </a:p>
          <a:p>
            <a:pPr lvl="1"/>
            <a:r>
              <a:rPr lang="fi-FI" dirty="0"/>
              <a:t>Näet kaikki yhdistyksen aktiiviset eli voimassaolevat jäsenyydet. Listassa on myös toimintaryhmien jäsenet.</a:t>
            </a:r>
          </a:p>
          <a:p>
            <a:pPr lvl="1"/>
            <a:r>
              <a:rPr lang="fi-FI" dirty="0"/>
              <a:t>Näet yksittäisestä jäsenestä seuraavat tiedot:</a:t>
            </a:r>
          </a:p>
          <a:p>
            <a:pPr lvl="2"/>
            <a:r>
              <a:rPr lang="fi-FI" dirty="0"/>
              <a:t>Jäsennumero, sukunimi, etunimi, jäsenlaji, sähköposti, matkapuhelin, osoite, syntymäaika, </a:t>
            </a:r>
            <a:r>
              <a:rPr lang="fi-FI" b="1" dirty="0"/>
              <a:t>vahvistettu päivämäärä = liittymispäivämäärä</a:t>
            </a:r>
            <a:r>
              <a:rPr lang="fi-FI" dirty="0"/>
              <a:t>, maksettu yhteensä = paljonko jäsenmaksua on maksettu, viimeisin maksu = koska maksu on tullut Marttaliittoon, yhdistys, sukupuoli, kieli</a:t>
            </a:r>
          </a:p>
          <a:p>
            <a:pPr marL="914400" lvl="2" indent="0">
              <a:buNone/>
            </a:pPr>
            <a:endParaRPr lang="fi-FI" dirty="0"/>
          </a:p>
          <a:p>
            <a:r>
              <a:rPr lang="fi-FI" dirty="0"/>
              <a:t>Jäsenluettelo jäsenlajin mukaan</a:t>
            </a:r>
          </a:p>
          <a:p>
            <a:pPr lvl="1"/>
            <a:r>
              <a:rPr lang="fi-FI" dirty="0"/>
              <a:t>Raportissa on jäsenet lajiteltu jäsenlajien mukaisesti. Myös toimintaryhmien jäsenet.</a:t>
            </a:r>
          </a:p>
          <a:p>
            <a:pPr lvl="1"/>
            <a:r>
              <a:rPr lang="fi-FI" dirty="0"/>
              <a:t>Ensimmäinen sarake kertoo, montako kunkin jäsenlajin jäsentä on yhdistyksessä.  </a:t>
            </a:r>
          </a:p>
          <a:p>
            <a:pPr lvl="1"/>
            <a:r>
              <a:rPr lang="fi-FI" dirty="0"/>
              <a:t>Ensimmäisen sarakkeen viimeinen rivi kertoo kaikkien jäsenlajien jäsenet yhteensä.</a:t>
            </a:r>
          </a:p>
          <a:p>
            <a:pPr lvl="1"/>
            <a:endParaRPr lang="fi-FI" dirty="0"/>
          </a:p>
          <a:p>
            <a:r>
              <a:rPr lang="fi-FI" dirty="0"/>
              <a:t>Jäsenluettelo sukupuolen mukaan</a:t>
            </a:r>
          </a:p>
          <a:p>
            <a:pPr lvl="1"/>
            <a:r>
              <a:rPr lang="fi-FI" dirty="0"/>
              <a:t>Raportissa jäsenet on lajiteltu sukupuolen mukaisesti</a:t>
            </a:r>
          </a:p>
          <a:p>
            <a:pPr lvl="1"/>
            <a:r>
              <a:rPr lang="fi-FI" dirty="0"/>
              <a:t>Ensimmäisessä sarakkeessa on ilmoitettu sukupuoli: </a:t>
            </a:r>
          </a:p>
          <a:p>
            <a:pPr lvl="2"/>
            <a:r>
              <a:rPr lang="fi-FI" dirty="0"/>
              <a:t>-ei mitään- (tämä automaattinen vaihtoehto, jos sukupuolitietoa ei ole ilmoitettu)</a:t>
            </a:r>
          </a:p>
          <a:p>
            <a:pPr lvl="2"/>
            <a:r>
              <a:rPr lang="fi-FI" dirty="0"/>
              <a:t>Mies</a:t>
            </a:r>
          </a:p>
          <a:p>
            <a:pPr lvl="2"/>
            <a:r>
              <a:rPr lang="fi-FI" dirty="0"/>
              <a:t>Nainen </a:t>
            </a:r>
          </a:p>
          <a:p>
            <a:pPr lvl="2"/>
            <a:r>
              <a:rPr lang="fi-FI" dirty="0"/>
              <a:t>Muu </a:t>
            </a:r>
          </a:p>
          <a:p>
            <a:pPr lvl="2"/>
            <a:r>
              <a:rPr lang="fi-FI" dirty="0"/>
              <a:t>Ei ilmoitettu (jäsen ei itse halua ilmoittaa sukupuoltaan)</a:t>
            </a:r>
          </a:p>
          <a:p>
            <a:pPr lvl="1"/>
            <a:endParaRPr lang="fi-FI" dirty="0"/>
          </a:p>
          <a:p>
            <a:pPr lvl="1"/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pPr lvl="1"/>
            <a:endParaRPr lang="fi-FI" dirty="0"/>
          </a:p>
          <a:p>
            <a:pPr marL="457200" lvl="1" indent="0">
              <a:buNone/>
            </a:pP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AC9284B-13EE-2C60-64A2-8400C506A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795" y="3257405"/>
            <a:ext cx="1932934" cy="501131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FE87E51-328B-2B8D-BF89-54E36C566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232" y="3901629"/>
            <a:ext cx="1163862" cy="457587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09876C59-2BDF-26B7-427A-E769EB39570A}"/>
              </a:ext>
            </a:extLst>
          </p:cNvPr>
          <p:cNvSpPr txBox="1"/>
          <p:nvPr/>
        </p:nvSpPr>
        <p:spPr>
          <a:xfrm>
            <a:off x="803647" y="23309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b="1">
                <a:solidFill>
                  <a:schemeClr val="accent1"/>
                </a:solidFill>
              </a:rPr>
              <a:t>Jäsenluettelot</a:t>
            </a:r>
          </a:p>
        </p:txBody>
      </p:sp>
      <p:cxnSp>
        <p:nvCxnSpPr>
          <p:cNvPr id="4" name="Suora nuoliyhdysviiva 3">
            <a:extLst>
              <a:ext uri="{FF2B5EF4-FFF2-40B4-BE49-F238E27FC236}">
                <a16:creationId xmlns:a16="http://schemas.microsoft.com/office/drawing/2014/main" id="{951C68C5-260F-2151-29CB-78B536EA718B}"/>
              </a:ext>
            </a:extLst>
          </p:cNvPr>
          <p:cNvCxnSpPr>
            <a:cxnSpLocks/>
          </p:cNvCxnSpPr>
          <p:nvPr/>
        </p:nvCxnSpPr>
        <p:spPr>
          <a:xfrm flipV="1">
            <a:off x="9998242" y="3500622"/>
            <a:ext cx="210553" cy="144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683BF177-0276-6F93-B0A9-49738A5B436C}"/>
              </a:ext>
            </a:extLst>
          </p:cNvPr>
          <p:cNvCxnSpPr>
            <a:cxnSpLocks/>
          </p:cNvCxnSpPr>
          <p:nvPr/>
        </p:nvCxnSpPr>
        <p:spPr>
          <a:xfrm>
            <a:off x="10334838" y="3999440"/>
            <a:ext cx="399394" cy="144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986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3865D91-CD6A-088D-A358-D95D944F0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974558"/>
            <a:ext cx="10034337" cy="5202405"/>
          </a:xfrm>
        </p:spPr>
        <p:txBody>
          <a:bodyPr>
            <a:normAutofit lnSpcReduction="10000"/>
          </a:bodyPr>
          <a:lstStyle/>
          <a:p>
            <a:r>
              <a:rPr lang="fi-FI" dirty="0"/>
              <a:t>Jäsenluettelo toimintaryhmittäin</a:t>
            </a:r>
          </a:p>
          <a:p>
            <a:pPr lvl="1"/>
            <a:r>
              <a:rPr lang="fi-FI" dirty="0"/>
              <a:t>Raportissa on kaikki yhdistyksen jäsenet jaoteltuina niin, että toimintaryhmien jäsenet ovat omien toimintaryhmiensä alla. </a:t>
            </a:r>
          </a:p>
          <a:p>
            <a:pPr lvl="1"/>
            <a:endParaRPr lang="fi-FI" dirty="0"/>
          </a:p>
          <a:p>
            <a:r>
              <a:rPr lang="fi-FI" dirty="0"/>
              <a:t>Jäsenluettelo jäsenyyden tilan mukaisesti</a:t>
            </a:r>
          </a:p>
          <a:p>
            <a:pPr lvl="1"/>
            <a:r>
              <a:rPr lang="fi-FI" dirty="0"/>
              <a:t>Raportissa on kaikki yhdistyksen sekä toimintaryhmien jäsenet. </a:t>
            </a:r>
          </a:p>
          <a:p>
            <a:pPr lvl="1"/>
            <a:r>
              <a:rPr lang="fi-FI" dirty="0"/>
              <a:t>Nykyiset jäsenet ja eronneet jäsenet on lueteltu jäsenyyden tilan mukaisesti: </a:t>
            </a:r>
          </a:p>
          <a:p>
            <a:pPr lvl="2"/>
            <a:r>
              <a:rPr lang="fi-FI" dirty="0"/>
              <a:t>Aktiivinen = voimassaolevat jäsenyydet</a:t>
            </a:r>
          </a:p>
          <a:p>
            <a:pPr lvl="2"/>
            <a:r>
              <a:rPr lang="fi-FI" dirty="0"/>
              <a:t>Suljettu = Lopetetut, eronneet jäsenyydet. Suluissa oleva numero kertoo, montako jäsentä on kussakin ryhmässä. </a:t>
            </a:r>
          </a:p>
          <a:p>
            <a:pPr lvl="1"/>
            <a:r>
              <a:rPr lang="fi-FI" dirty="0"/>
              <a:t>Liittymispäivä = yhdistykseen liittymispäivämäärä</a:t>
            </a:r>
          </a:p>
          <a:p>
            <a:pPr lvl="1"/>
            <a:r>
              <a:rPr lang="fi-FI" dirty="0"/>
              <a:t>Maksettu yhteensä = jäsenen maksama kuluvan jäsenmaksukauden jäsenmaksun summa yhteensä </a:t>
            </a:r>
          </a:p>
          <a:p>
            <a:pPr lvl="1"/>
            <a:r>
              <a:rPr lang="fi-FI" dirty="0"/>
              <a:t>Viimeisin maksu = Päivämäärä, jolloin viimeisin jäsenmaksusuoritus on tullut Marttaliittoon.</a:t>
            </a:r>
          </a:p>
        </p:txBody>
      </p:sp>
    </p:spTree>
    <p:extLst>
      <p:ext uri="{BB962C8B-B14F-4D97-AF65-F5344CB8AC3E}">
        <p14:creationId xmlns:p14="http://schemas.microsoft.com/office/powerpoint/2010/main" val="1629564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545" y="986266"/>
            <a:ext cx="11332205" cy="5871734"/>
          </a:xfrm>
        </p:spPr>
        <p:txBody>
          <a:bodyPr>
            <a:normAutofit/>
          </a:bodyPr>
          <a:lstStyle/>
          <a:p>
            <a:r>
              <a:rPr lang="fi-FI" dirty="0"/>
              <a:t>Uudet jäsenet </a:t>
            </a:r>
            <a:r>
              <a:rPr lang="fi-FI" b="1" dirty="0"/>
              <a:t>kuluvan vuoden </a:t>
            </a:r>
            <a:r>
              <a:rPr lang="fi-FI" dirty="0"/>
              <a:t>alusta</a:t>
            </a:r>
          </a:p>
          <a:p>
            <a:pPr lvl="1"/>
            <a:r>
              <a:rPr lang="fi-FI" dirty="0"/>
              <a:t>Näet kaikki yhdistyksen uudet jäsenet kuluvan vuoden alusta. Myös toimintaryhmien jäsenet.</a:t>
            </a:r>
          </a:p>
          <a:p>
            <a:pPr lvl="1"/>
            <a:r>
              <a:rPr lang="fi-FI" dirty="0"/>
              <a:t>Jos tarvitset tietoa esim. vuoden 2023 jäsenistä on raportti otettava viimeistään 31.12.2023. 1.1.2024 et näe enää vuoden 2023 uusia jäseniä.</a:t>
            </a:r>
          </a:p>
          <a:p>
            <a:pPr lvl="1"/>
            <a:r>
              <a:rPr lang="fi-FI" dirty="0"/>
              <a:t>Näet yksittäisestä jäsenestä seuraavat tiedot:</a:t>
            </a:r>
          </a:p>
          <a:p>
            <a:pPr lvl="2"/>
            <a:r>
              <a:rPr lang="fi-FI" dirty="0"/>
              <a:t>Jäsennumero, sukunimi, etunimi, jäsenlaji, liittymispäivä = vahvistettu päivämäärä, sähköposti, matkapuhelin, osoite, syntymäaika, toimintaryhmä (mikäli on liittynyt toimintaryhmän jäseneksi)</a:t>
            </a:r>
          </a:p>
          <a:p>
            <a:pPr marL="914400" lvl="2" indent="0">
              <a:buNone/>
            </a:pPr>
            <a:endParaRPr lang="fi-FI" dirty="0"/>
          </a:p>
          <a:p>
            <a:r>
              <a:rPr lang="fi-FI" dirty="0"/>
              <a:t>Uudet jäsenet jäsenlajin mukaan</a:t>
            </a:r>
          </a:p>
          <a:p>
            <a:pPr lvl="1"/>
            <a:r>
              <a:rPr lang="fi-FI" dirty="0"/>
              <a:t>Raportissa on kaikki uudet jäsenet lajiteltu jäsenet jäsenlajien mukaisesti</a:t>
            </a:r>
          </a:p>
          <a:p>
            <a:pPr lvl="1"/>
            <a:r>
              <a:rPr lang="fi-FI" dirty="0"/>
              <a:t>Näet yksittäisestä jäsenestä seuraavat tiedot:</a:t>
            </a:r>
          </a:p>
          <a:p>
            <a:pPr lvl="2"/>
            <a:r>
              <a:rPr lang="fi-FI" dirty="0"/>
              <a:t>Jäsennumero, sukunimi, etunimi, jäsenlaji, , liittymispäivä = vahvistettu päivämäärä, sähköposti, matkapuhelin, osoite, syntymäaika, toimintaryhmä (mikäli on liittynyt toimintaryhmän jäseneksi)</a:t>
            </a:r>
          </a:p>
          <a:p>
            <a:pPr lvl="1"/>
            <a:r>
              <a:rPr lang="fi-FI" dirty="0"/>
              <a:t>Ensimmäinen sarake kertoo, montako esim. varsinaista jäsentä on yhdistyksessä.</a:t>
            </a:r>
          </a:p>
          <a:p>
            <a:pPr lvl="1"/>
            <a:r>
              <a:rPr lang="fi-FI" dirty="0"/>
              <a:t>Yhteensä ensimmäisen sarakkeen lopussa kertoo kaikki uudet jäsenet yhteensä.</a:t>
            </a:r>
          </a:p>
          <a:p>
            <a:pPr lvl="1"/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pPr lvl="1"/>
            <a:endParaRPr lang="fi-FI" dirty="0"/>
          </a:p>
          <a:p>
            <a:pPr marL="457200" lvl="1" indent="0">
              <a:buNone/>
            </a:pPr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C3341FC-AC79-64F9-5843-37BDAAFB4B72}"/>
              </a:ext>
            </a:extLst>
          </p:cNvPr>
          <p:cNvSpPr txBox="1"/>
          <p:nvPr/>
        </p:nvSpPr>
        <p:spPr>
          <a:xfrm>
            <a:off x="589545" y="251867"/>
            <a:ext cx="883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b="1">
                <a:solidFill>
                  <a:schemeClr val="accent1"/>
                </a:solidFill>
              </a:rPr>
              <a:t>Uudet jäsenet</a:t>
            </a:r>
          </a:p>
        </p:txBody>
      </p:sp>
    </p:spTree>
    <p:extLst>
      <p:ext uri="{BB962C8B-B14F-4D97-AF65-F5344CB8AC3E}">
        <p14:creationId xmlns:p14="http://schemas.microsoft.com/office/powerpoint/2010/main" val="3654202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391886"/>
            <a:ext cx="11273590" cy="5861878"/>
          </a:xfrm>
        </p:spPr>
        <p:txBody>
          <a:bodyPr>
            <a:normAutofit fontScale="77500" lnSpcReduction="20000"/>
          </a:bodyPr>
          <a:lstStyle/>
          <a:p>
            <a:pPr marL="457200" lvl="1" indent="0">
              <a:buNone/>
            </a:pPr>
            <a:endParaRPr lang="fi-FI" dirty="0"/>
          </a:p>
          <a:p>
            <a:r>
              <a:rPr lang="fi-FI" dirty="0"/>
              <a:t>Eronneet jäsenet </a:t>
            </a:r>
            <a:r>
              <a:rPr lang="fi-FI" b="1" dirty="0"/>
              <a:t>kuluvan vuoden </a:t>
            </a:r>
            <a:r>
              <a:rPr lang="fi-FI" dirty="0"/>
              <a:t>alusta</a:t>
            </a:r>
          </a:p>
          <a:p>
            <a:pPr lvl="1"/>
            <a:r>
              <a:rPr lang="fi-FI" dirty="0"/>
              <a:t>Näet kaikki yhdistyksen eronneet jäsenet kuluvan vuoden alusta. Myös toimintaryhmien jäsenet.</a:t>
            </a:r>
          </a:p>
          <a:p>
            <a:pPr lvl="1"/>
            <a:r>
              <a:rPr lang="fi-FI" dirty="0"/>
              <a:t>Näet eronneesta jäsenestä seuraavat tiedot:</a:t>
            </a:r>
          </a:p>
          <a:p>
            <a:pPr lvl="2"/>
            <a:r>
              <a:rPr lang="fi-FI" dirty="0"/>
              <a:t>Jäsennumero, sukunimi, etunimi, jäsenlaji, eropäivä, Yhdistyksen vaihto pvm., Tilan syy (Eron syy), sähköposti, matkapuhelin, osoite, syntymäaika, toimintaryhmä (mikäli on liittynyt toimintaryhmän jäseneksi)</a:t>
            </a:r>
          </a:p>
          <a:p>
            <a:pPr lvl="1"/>
            <a:endParaRPr lang="fi-FI" dirty="0"/>
          </a:p>
          <a:p>
            <a:r>
              <a:rPr lang="fi-FI" dirty="0"/>
              <a:t>Eronneet jäsenet </a:t>
            </a:r>
            <a:r>
              <a:rPr lang="fi-FI" b="1" dirty="0"/>
              <a:t>kuluvan vuoden </a:t>
            </a:r>
            <a:r>
              <a:rPr lang="fi-FI" dirty="0"/>
              <a:t>alusta eron syyn mukaan</a:t>
            </a:r>
          </a:p>
          <a:p>
            <a:pPr lvl="1"/>
            <a:r>
              <a:rPr lang="fi-FI" b="0" i="0" dirty="0">
                <a:solidFill>
                  <a:srgbClr val="181818"/>
                </a:solidFill>
                <a:effectLst/>
                <a:latin typeface="-apple-system"/>
              </a:rPr>
              <a:t>Raportti sisältää eronneet jäsenet kuluvan vuoden alusta, ja se on ryhmitelty jäsenen eron syyn mukaan.</a:t>
            </a:r>
          </a:p>
          <a:p>
            <a:pPr lvl="1"/>
            <a:r>
              <a:rPr lang="fi-FI" dirty="0"/>
              <a:t>Suluissa oleva numero eron syyn perässä kertoo, kuinka monta eronnutta on saman syyn mukaisesti.</a:t>
            </a:r>
          </a:p>
          <a:p>
            <a:pPr lvl="2"/>
            <a:r>
              <a:rPr lang="fi-FI" b="0" i="0" dirty="0">
                <a:solidFill>
                  <a:srgbClr val="181818"/>
                </a:solidFill>
                <a:effectLst/>
                <a:latin typeface="-apple-system"/>
              </a:rPr>
              <a:t>- syytä ei ilmoitettu</a:t>
            </a:r>
          </a:p>
          <a:p>
            <a:pPr lvl="2"/>
            <a:r>
              <a:rPr lang="fi-FI" b="0" i="0" dirty="0">
                <a:solidFill>
                  <a:srgbClr val="181818"/>
                </a:solidFill>
                <a:effectLst/>
                <a:latin typeface="-apple-system"/>
              </a:rPr>
              <a:t>Eronnut</a:t>
            </a:r>
          </a:p>
          <a:p>
            <a:pPr lvl="2"/>
            <a:r>
              <a:rPr lang="fi-FI" dirty="0">
                <a:solidFill>
                  <a:srgbClr val="181818"/>
                </a:solidFill>
                <a:latin typeface="-apple-system"/>
              </a:rPr>
              <a:t>Kuollut</a:t>
            </a:r>
          </a:p>
          <a:p>
            <a:pPr lvl="2"/>
            <a:r>
              <a:rPr lang="fi-FI" b="0" i="0" dirty="0">
                <a:solidFill>
                  <a:srgbClr val="181818"/>
                </a:solidFill>
                <a:effectLst/>
                <a:latin typeface="-apple-system"/>
              </a:rPr>
              <a:t>Yhdistyksen vaihto</a:t>
            </a:r>
          </a:p>
          <a:p>
            <a:pPr lvl="2"/>
            <a:r>
              <a:rPr lang="fi-FI" b="0" i="0" dirty="0">
                <a:solidFill>
                  <a:srgbClr val="181818"/>
                </a:solidFill>
                <a:effectLst/>
                <a:latin typeface="-apple-system"/>
              </a:rPr>
              <a:t>Maksamaton</a:t>
            </a:r>
          </a:p>
          <a:p>
            <a:pPr lvl="1"/>
            <a:r>
              <a:rPr lang="fi-FI" dirty="0"/>
              <a:t>Yhteensä (X) lopussa kertoo kaikki eronneet yhteensä.</a:t>
            </a:r>
          </a:p>
          <a:p>
            <a:pPr lvl="1"/>
            <a:endParaRPr lang="fi-FI" dirty="0"/>
          </a:p>
          <a:p>
            <a:r>
              <a:rPr lang="fi-FI" dirty="0"/>
              <a:t>Eronneet jäsenet viime vuoden aikana</a:t>
            </a:r>
          </a:p>
          <a:p>
            <a:pPr lvl="1"/>
            <a:r>
              <a:rPr lang="fi-FI" b="0" i="0" dirty="0">
                <a:solidFill>
                  <a:srgbClr val="181818"/>
                </a:solidFill>
                <a:effectLst/>
                <a:latin typeface="-apple-system"/>
              </a:rPr>
              <a:t>Raportti sisältää kaikki eronneet jäsenet viime vuoden aikana.</a:t>
            </a:r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r>
              <a:rPr lang="fi-FI" dirty="0"/>
              <a:t>Kaikki eronneet jäsenet</a:t>
            </a:r>
          </a:p>
          <a:p>
            <a:pPr lvl="1"/>
            <a:r>
              <a:rPr lang="fi-FI" b="0" i="0" dirty="0">
                <a:solidFill>
                  <a:srgbClr val="181818"/>
                </a:solidFill>
                <a:effectLst/>
                <a:latin typeface="-apple-system"/>
              </a:rPr>
              <a:t>Raportti sisältää kaikki yhdistyksestä eronneet jäsenet, </a:t>
            </a:r>
            <a:r>
              <a:rPr lang="fi-FI" b="0" i="0" dirty="0" err="1">
                <a:solidFill>
                  <a:srgbClr val="181818"/>
                </a:solidFill>
                <a:effectLst/>
                <a:latin typeface="-apple-system"/>
              </a:rPr>
              <a:t>Marttarekisterin</a:t>
            </a:r>
            <a:r>
              <a:rPr lang="fi-FI" b="0" i="0" dirty="0">
                <a:solidFill>
                  <a:srgbClr val="181818"/>
                </a:solidFill>
                <a:effectLst/>
                <a:latin typeface="-apple-system"/>
              </a:rPr>
              <a:t> käyttöönoton jälkeen.</a:t>
            </a:r>
          </a:p>
          <a:p>
            <a:pPr lvl="1"/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pPr lvl="1"/>
            <a:endParaRPr lang="fi-FI" dirty="0"/>
          </a:p>
          <a:p>
            <a:pPr marL="457200" lvl="1" indent="0">
              <a:buNone/>
            </a:pPr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C3341FC-AC79-64F9-5843-37BDAAFB4B72}"/>
              </a:ext>
            </a:extLst>
          </p:cNvPr>
          <p:cNvSpPr txBox="1"/>
          <p:nvPr/>
        </p:nvSpPr>
        <p:spPr>
          <a:xfrm>
            <a:off x="715106" y="143582"/>
            <a:ext cx="883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b="1">
                <a:solidFill>
                  <a:schemeClr val="accent1"/>
                </a:solidFill>
              </a:rPr>
              <a:t>Eronneet jäsenet</a:t>
            </a:r>
          </a:p>
        </p:txBody>
      </p:sp>
    </p:spTree>
    <p:extLst>
      <p:ext uri="{BB962C8B-B14F-4D97-AF65-F5344CB8AC3E}">
        <p14:creationId xmlns:p14="http://schemas.microsoft.com/office/powerpoint/2010/main" val="2346348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5A6F77CC-FDA2-BC8E-19EF-C91622F8982E}"/>
              </a:ext>
            </a:extLst>
          </p:cNvPr>
          <p:cNvSpPr txBox="1"/>
          <p:nvPr/>
        </p:nvSpPr>
        <p:spPr>
          <a:xfrm>
            <a:off x="688782" y="410998"/>
            <a:ext cx="10839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b="1" dirty="0">
                <a:solidFill>
                  <a:schemeClr val="accent1"/>
                </a:solidFill>
              </a:rPr>
              <a:t>Luottamustoimet ja ansiomerkit </a:t>
            </a:r>
            <a:endParaRPr lang="fi-FI" sz="3200" b="1" dirty="0">
              <a:solidFill>
                <a:srgbClr val="FF0000"/>
              </a:solidFill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7DBC8324-8389-51B5-6CB9-89CE042561E6}"/>
              </a:ext>
            </a:extLst>
          </p:cNvPr>
          <p:cNvSpPr txBox="1"/>
          <p:nvPr/>
        </p:nvSpPr>
        <p:spPr>
          <a:xfrm>
            <a:off x="688781" y="1267127"/>
            <a:ext cx="1099413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100" dirty="0"/>
              <a:t>Kaikki luottamustoimet, kertoo kaikki yhdistyksen nykyiset ja entiset luottamushenkilöt. </a:t>
            </a:r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4336AF1D-8FB8-94E4-295E-E02FBC2EF68C}"/>
              </a:ext>
            </a:extLst>
          </p:cNvPr>
          <p:cNvSpPr/>
          <p:nvPr/>
        </p:nvSpPr>
        <p:spPr>
          <a:xfrm>
            <a:off x="662956" y="2460552"/>
            <a:ext cx="1422733" cy="120625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Tila kertoo onko luottamustoimi voimassaoleva vai entinen.</a:t>
            </a:r>
          </a:p>
        </p:txBody>
      </p:sp>
      <p:sp>
        <p:nvSpPr>
          <p:cNvPr id="25" name="Suorakulmio: Pyöristetyt kulmat 24">
            <a:extLst>
              <a:ext uri="{FF2B5EF4-FFF2-40B4-BE49-F238E27FC236}">
                <a16:creationId xmlns:a16="http://schemas.microsoft.com/office/drawing/2014/main" id="{DEC3DBEB-6B6C-D288-1CA8-1BA259D923C8}"/>
              </a:ext>
            </a:extLst>
          </p:cNvPr>
          <p:cNvSpPr/>
          <p:nvPr/>
        </p:nvSpPr>
        <p:spPr>
          <a:xfrm>
            <a:off x="5167857" y="2565529"/>
            <a:ext cx="1904948" cy="110127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Yhteystyyppi kertoo, onko luottamustoimi yhdistyksen, piirin vai liiton.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6" name="Suorakulmio: Pyöristetyt kulmat 25">
            <a:extLst>
              <a:ext uri="{FF2B5EF4-FFF2-40B4-BE49-F238E27FC236}">
                <a16:creationId xmlns:a16="http://schemas.microsoft.com/office/drawing/2014/main" id="{403E994C-C267-5502-44CD-D5730C2ED532}"/>
              </a:ext>
            </a:extLst>
          </p:cNvPr>
          <p:cNvSpPr/>
          <p:nvPr/>
        </p:nvSpPr>
        <p:spPr>
          <a:xfrm>
            <a:off x="2218730" y="2547086"/>
            <a:ext cx="1275016" cy="110127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Yhteysrooli kertoo, mistä luottamustoimesta on kyse.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7" name="Suorakulmio: Pyöristetyt kulmat 26">
            <a:extLst>
              <a:ext uri="{FF2B5EF4-FFF2-40B4-BE49-F238E27FC236}">
                <a16:creationId xmlns:a16="http://schemas.microsoft.com/office/drawing/2014/main" id="{FFFC077C-CB23-F0F2-313B-64BE41E04872}"/>
              </a:ext>
            </a:extLst>
          </p:cNvPr>
          <p:cNvSpPr/>
          <p:nvPr/>
        </p:nvSpPr>
        <p:spPr>
          <a:xfrm>
            <a:off x="3626634" y="2735827"/>
            <a:ext cx="1408334" cy="65635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Jäsennumero eli asiakasnumero</a:t>
            </a:r>
          </a:p>
        </p:txBody>
      </p:sp>
      <p:sp>
        <p:nvSpPr>
          <p:cNvPr id="28" name="Suorakulmio: Pyöristetyt kulmat 27">
            <a:extLst>
              <a:ext uri="{FF2B5EF4-FFF2-40B4-BE49-F238E27FC236}">
                <a16:creationId xmlns:a16="http://schemas.microsoft.com/office/drawing/2014/main" id="{9E3DA7FC-4135-7CA1-0760-25335AF43501}"/>
              </a:ext>
            </a:extLst>
          </p:cNvPr>
          <p:cNvSpPr/>
          <p:nvPr/>
        </p:nvSpPr>
        <p:spPr>
          <a:xfrm>
            <a:off x="8688815" y="2640529"/>
            <a:ext cx="1583594" cy="75956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Luottamustoimen päättymispäivä. </a:t>
            </a:r>
          </a:p>
        </p:txBody>
      </p:sp>
      <p:sp>
        <p:nvSpPr>
          <p:cNvPr id="30" name="Suorakulmio: Pyöristetyt kulmat 29">
            <a:extLst>
              <a:ext uri="{FF2B5EF4-FFF2-40B4-BE49-F238E27FC236}">
                <a16:creationId xmlns:a16="http://schemas.microsoft.com/office/drawing/2014/main" id="{447C5311-15E6-66C2-A1DC-C309711D4DF4}"/>
              </a:ext>
            </a:extLst>
          </p:cNvPr>
          <p:cNvSpPr/>
          <p:nvPr/>
        </p:nvSpPr>
        <p:spPr>
          <a:xfrm>
            <a:off x="7257325" y="2614186"/>
            <a:ext cx="1332198" cy="86959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Luottamustoimen alkupäivä.</a:t>
            </a:r>
          </a:p>
        </p:txBody>
      </p:sp>
      <p:sp>
        <p:nvSpPr>
          <p:cNvPr id="33" name="Sisällön paikkamerkki 32">
            <a:extLst>
              <a:ext uri="{FF2B5EF4-FFF2-40B4-BE49-F238E27FC236}">
                <a16:creationId xmlns:a16="http://schemas.microsoft.com/office/drawing/2014/main" id="{353DAB1A-82E4-7C1D-14BE-90AE010E4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84" y="4234062"/>
            <a:ext cx="8685501" cy="1402154"/>
          </a:xfrm>
        </p:spPr>
        <p:txBody>
          <a:bodyPr>
            <a:normAutofit/>
          </a:bodyPr>
          <a:lstStyle/>
          <a:p>
            <a:r>
              <a:rPr lang="fi-FI" sz="2100" dirty="0"/>
              <a:t>Luottamustoimet roolin mukaan</a:t>
            </a:r>
          </a:p>
          <a:p>
            <a:pPr lvl="1"/>
            <a:r>
              <a:rPr lang="fi-FI" sz="1900" dirty="0"/>
              <a:t>Raportissa on kaikki yhdistyksen luottamustoimet luokiteltuna roolin mukaisesti, eli sen mistä luottamustoimesta on kyse ja montako kappaletta kutakin on (suluissa oleva numero).</a:t>
            </a:r>
          </a:p>
        </p:txBody>
      </p:sp>
      <p:cxnSp>
        <p:nvCxnSpPr>
          <p:cNvPr id="35" name="Suora nuoliyhdysviiva 34">
            <a:extLst>
              <a:ext uri="{FF2B5EF4-FFF2-40B4-BE49-F238E27FC236}">
                <a16:creationId xmlns:a16="http://schemas.microsoft.com/office/drawing/2014/main" id="{C053E6D5-AC8B-7FD3-EE15-FD2990C50BBB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1099226" y="2081787"/>
            <a:ext cx="275097" cy="378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uora nuoliyhdysviiva 40">
            <a:extLst>
              <a:ext uri="{FF2B5EF4-FFF2-40B4-BE49-F238E27FC236}">
                <a16:creationId xmlns:a16="http://schemas.microsoft.com/office/drawing/2014/main" id="{AEAC01A6-F232-ECF5-E926-46FB5E3A43BA}"/>
              </a:ext>
            </a:extLst>
          </p:cNvPr>
          <p:cNvCxnSpPr>
            <a:cxnSpLocks/>
            <a:stCxn id="25" idx="0"/>
            <a:endCxn id="7" idx="2"/>
          </p:cNvCxnSpPr>
          <p:nvPr/>
        </p:nvCxnSpPr>
        <p:spPr>
          <a:xfrm flipH="1" flipV="1">
            <a:off x="5772608" y="2045341"/>
            <a:ext cx="347723" cy="520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uora nuoliyhdysviiva 42">
            <a:extLst>
              <a:ext uri="{FF2B5EF4-FFF2-40B4-BE49-F238E27FC236}">
                <a16:creationId xmlns:a16="http://schemas.microsoft.com/office/drawing/2014/main" id="{42DF5444-D4B4-F3F0-8053-07DFE82701B5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2253703" y="2045341"/>
            <a:ext cx="602535" cy="501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uora nuoliyhdysviiva 44">
            <a:extLst>
              <a:ext uri="{FF2B5EF4-FFF2-40B4-BE49-F238E27FC236}">
                <a16:creationId xmlns:a16="http://schemas.microsoft.com/office/drawing/2014/main" id="{929AE240-EAA7-FDF3-2BE5-ACD32D0ACC2C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7124284" y="2097006"/>
            <a:ext cx="799140" cy="517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uora nuoliyhdysviiva 47">
            <a:extLst>
              <a:ext uri="{FF2B5EF4-FFF2-40B4-BE49-F238E27FC236}">
                <a16:creationId xmlns:a16="http://schemas.microsoft.com/office/drawing/2014/main" id="{42949D0D-F156-969A-029D-802F579BF46E}"/>
              </a:ext>
            </a:extLst>
          </p:cNvPr>
          <p:cNvCxnSpPr>
            <a:cxnSpLocks/>
            <a:stCxn id="28" idx="0"/>
          </p:cNvCxnSpPr>
          <p:nvPr/>
        </p:nvCxnSpPr>
        <p:spPr>
          <a:xfrm flipH="1" flipV="1">
            <a:off x="7958148" y="2054827"/>
            <a:ext cx="1522464" cy="5857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Kuva 54">
            <a:extLst>
              <a:ext uri="{FF2B5EF4-FFF2-40B4-BE49-F238E27FC236}">
                <a16:creationId xmlns:a16="http://schemas.microsoft.com/office/drawing/2014/main" id="{A2E2899D-4C58-B9A2-B184-F349D2F78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5085" y="4478751"/>
            <a:ext cx="2486941" cy="839152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AC45283C-174F-23B7-1461-4D43B62E2C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336"/>
          <a:stretch/>
        </p:blipFill>
        <p:spPr>
          <a:xfrm>
            <a:off x="279648" y="1719071"/>
            <a:ext cx="10985920" cy="326270"/>
          </a:xfrm>
          <a:prstGeom prst="rect">
            <a:avLst/>
          </a:prstGeom>
        </p:spPr>
      </p:pic>
      <p:cxnSp>
        <p:nvCxnSpPr>
          <p:cNvPr id="40" name="Suora nuoliyhdysviiva 39">
            <a:extLst>
              <a:ext uri="{FF2B5EF4-FFF2-40B4-BE49-F238E27FC236}">
                <a16:creationId xmlns:a16="http://schemas.microsoft.com/office/drawing/2014/main" id="{633961E7-BD83-4579-E62B-ADF55E1C4318}"/>
              </a:ext>
            </a:extLst>
          </p:cNvPr>
          <p:cNvCxnSpPr>
            <a:stCxn id="27" idx="0"/>
          </p:cNvCxnSpPr>
          <p:nvPr/>
        </p:nvCxnSpPr>
        <p:spPr>
          <a:xfrm flipH="1" flipV="1">
            <a:off x="3493746" y="2081787"/>
            <a:ext cx="837055" cy="654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569834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4a1e2a40b34456e9add911147b40ad1 xmlns="c959142c-c4d6-4fa8-b255-03760b86aafe">
      <Terms xmlns="http://schemas.microsoft.com/office/infopath/2007/PartnerControls"/>
    </m4a1e2a40b34456e9add911147b40ad1>
    <me0d8dbffbb247a5a220dc999818231a xmlns="c959142c-c4d6-4fa8-b255-03760b86aafe">
      <Terms xmlns="http://schemas.microsoft.com/office/infopath/2007/PartnerControls"/>
    </me0d8dbffbb247a5a220dc999818231a>
    <a056e0b0efe74b508e8d5236e124c959 xmlns="c959142c-c4d6-4fa8-b255-03760b86aafe">
      <Terms xmlns="http://schemas.microsoft.com/office/infopath/2007/PartnerControls"/>
    </a056e0b0efe74b508e8d5236e124c959>
    <TaxCatchAll xmlns="c959142c-c4d6-4fa8-b255-03760b86aafe" xsi:nil="true"/>
    <lcf76f155ced4ddcb4097134ff3c332f xmlns="023ff264-fdad-48a6-a5c8-a1928569aa7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C1FE593C35F0F4181B4A21DF6A2B00B" ma:contentTypeVersion="21" ma:contentTypeDescription="Luo uusi asiakirja." ma:contentTypeScope="" ma:versionID="dca8dd769aa1b27c600eefe4dca1f175">
  <xsd:schema xmlns:xsd="http://www.w3.org/2001/XMLSchema" xmlns:xs="http://www.w3.org/2001/XMLSchema" xmlns:p="http://schemas.microsoft.com/office/2006/metadata/properties" xmlns:ns2="c959142c-c4d6-4fa8-b255-03760b86aafe" xmlns:ns3="023ff264-fdad-48a6-a5c8-a1928569aa7f" targetNamespace="http://schemas.microsoft.com/office/2006/metadata/properties" ma:root="true" ma:fieldsID="4ff774c0260a9496bcf9ea2f2dd6954f" ns2:_="" ns3:_="">
    <xsd:import namespace="c959142c-c4d6-4fa8-b255-03760b86aafe"/>
    <xsd:import namespace="023ff264-fdad-48a6-a5c8-a1928569aa7f"/>
    <xsd:element name="properties">
      <xsd:complexType>
        <xsd:sequence>
          <xsd:element name="documentManagement">
            <xsd:complexType>
              <xsd:all>
                <xsd:element ref="ns2:me0d8dbffbb247a5a220dc999818231a" minOccurs="0"/>
                <xsd:element ref="ns2:TaxCatchAll" minOccurs="0"/>
                <xsd:element ref="ns2:m4a1e2a40b34456e9add911147b40ad1" minOccurs="0"/>
                <xsd:element ref="ns2:a056e0b0efe74b508e8d5236e124c959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9142c-c4d6-4fa8-b255-03760b86aafe" elementFormDefault="qualified">
    <xsd:import namespace="http://schemas.microsoft.com/office/2006/documentManagement/types"/>
    <xsd:import namespace="http://schemas.microsoft.com/office/infopath/2007/PartnerControls"/>
    <xsd:element name="me0d8dbffbb247a5a220dc999818231a" ma:index="9" nillable="true" ma:taxonomy="true" ma:internalName="me0d8dbffbb247a5a220dc999818231a" ma:taxonomyFieldName="Asiakirjatyyppi" ma:displayName="Asiakirjatyyppi" ma:default="" ma:fieldId="{6e0d8dbf-fbb2-47a5-a220-dc999818231a}" ma:sspId="231b66ac-0f11-4c77-84fe-3ec3008ecce5" ma:termSetId="79ee53f2-7e9a-4ded-8d22-5a8f9a870eb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b1eef9c-2849-43f4-993a-1fc6ad7b2a10}" ma:internalName="TaxCatchAll" ma:showField="CatchAllData" ma:web="c959142c-c4d6-4fa8-b255-03760b86a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4a1e2a40b34456e9add911147b40ad1" ma:index="12" nillable="true" ma:taxonomy="true" ma:internalName="m4a1e2a40b34456e9add911147b40ad1" ma:taxonomyFieldName="eAMS_x002d_alaluokittelu" ma:displayName="eAMS-alaluokittelu" ma:default="" ma:fieldId="{64a1e2a4-0b34-456e-9add-911147b40ad1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056e0b0efe74b508e8d5236e124c959" ma:index="14" nillable="true" ma:taxonomy="true" ma:internalName="a056e0b0efe74b508e8d5236e124c959" ma:taxonomyFieldName="eAMS_x002d_luokittelu" ma:displayName="eAMS-luokittelu" ma:default="" ma:fieldId="{a056e0b0-efe7-4b50-8e8d-5236e124c959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3ff264-fdad-48a6-a5c8-a1928569aa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Kuvien tunnisteet" ma:readOnly="false" ma:fieldId="{5cf76f15-5ced-4ddc-b409-7134ff3c332f}" ma:taxonomyMulti="true" ma:sspId="231b66ac-0f11-4c77-84fe-3ec3008ecc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E65D8F-DBDD-4D6A-B184-2964B6426C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0B673F-D32C-411D-852B-ADCD3519996C}">
  <ds:schemaRefs>
    <ds:schemaRef ds:uri="http://purl.org/dc/dcmitype/"/>
    <ds:schemaRef ds:uri="http://schemas.microsoft.com/office/2006/metadata/properties"/>
    <ds:schemaRef ds:uri="023ff264-fdad-48a6-a5c8-a1928569aa7f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c959142c-c4d6-4fa8-b255-03760b86aaf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B4886BF-D613-4C45-BB4C-928A872581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59142c-c4d6-4fa8-b255-03760b86aafe"/>
    <ds:schemaRef ds:uri="023ff264-fdad-48a6-a5c8-a1928569aa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Martat blanko esityspohja Power Point 2021 ohje</Template>
  <TotalTime>163</TotalTime>
  <Words>1120</Words>
  <Application>Microsoft Office PowerPoint</Application>
  <PresentationFormat>Laajakuva</PresentationFormat>
  <Paragraphs>144</Paragraphs>
  <Slides>14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19" baseType="lpstr">
      <vt:lpstr>-apple-system</vt:lpstr>
      <vt:lpstr>Arial</vt:lpstr>
      <vt:lpstr>Calibri</vt:lpstr>
      <vt:lpstr>Open Sans</vt:lpstr>
      <vt:lpstr>Martat 2021 blanko esityspohja (testaukseen - Päivitetty 1.1.)</vt:lpstr>
      <vt:lpstr>Marttarekisterin käyttöohje  RAPORTIT</vt:lpstr>
      <vt:lpstr>Raportit jäsenistä</vt:lpstr>
      <vt:lpstr>Valmiit raportit</vt:lpstr>
      <vt:lpstr>Vinkki sarakkeiden saamiseen aakkos- tai aikajärjestykseen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Laskutiedot</vt:lpstr>
      <vt:lpstr>PowerPoint-esitys</vt:lpstr>
      <vt:lpstr>Merkkipäiväluettelo</vt:lpstr>
      <vt:lpstr>Raportin tulostaminen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nimi</dc:title>
  <dc:creator>Joonas Jylhä</dc:creator>
  <cp:lastModifiedBy>Anna-Maija Palosuo</cp:lastModifiedBy>
  <cp:revision>2</cp:revision>
  <dcterms:created xsi:type="dcterms:W3CDTF">2020-10-26T05:34:20Z</dcterms:created>
  <dcterms:modified xsi:type="dcterms:W3CDTF">2023-08-02T08:24:19Z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0x010100CC1FE593C35F0F4181B4A21DF6A2B00B</vt:lpwstr>
  </property>
  <property fmtid="{D5CDD505-2E9C-101B-9397-08002B2CF9AE}" pid="3" name="eAMS-alaluokittelu">
    <vt:lpwstr/>
  </property>
  <property fmtid="{D5CDD505-2E9C-101B-9397-08002B2CF9AE}" pid="4" name="Asiakirjatyyppi">
    <vt:lpwstr/>
  </property>
  <property fmtid="{D5CDD505-2E9C-101B-9397-08002B2CF9AE}" pid="5" name="eAMS-luokittelu">
    <vt:lpwstr/>
  </property>
  <property fmtid="{D5CDD505-2E9C-101B-9397-08002B2CF9AE}" pid="6" name="MediaServiceImageTags">
    <vt:lpwstr/>
  </property>
</Properties>
</file>