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32" r:id="rId5"/>
    <p:sldId id="1029" r:id="rId6"/>
    <p:sldId id="754" r:id="rId7"/>
    <p:sldId id="973" r:id="rId8"/>
    <p:sldId id="970" r:id="rId9"/>
    <p:sldId id="993" r:id="rId10"/>
    <p:sldId id="927" r:id="rId11"/>
    <p:sldId id="1045" r:id="rId12"/>
    <p:sldId id="1027" r:id="rId13"/>
    <p:sldId id="1046" r:id="rId14"/>
    <p:sldId id="1030" r:id="rId15"/>
    <p:sldId id="1031" r:id="rId16"/>
    <p:sldId id="1039" r:id="rId17"/>
    <p:sldId id="1040" r:id="rId18"/>
    <p:sldId id="1047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B8F15-2D43-4041-88A5-34B65BE1E71D}" v="2" dt="2024-01-12T11:16:07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>
        <p:scale>
          <a:sx n="69" d="100"/>
          <a:sy n="69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a Laine" userId="9d1197a3-6133-45fe-8f87-e256d5cc0bb3" providerId="ADAL" clId="{CB559003-D38A-4AF0-B873-69122D12328C}"/>
    <pc:docChg chg="undo custSel addSld delSld modSld sldOrd">
      <pc:chgData name="Emilia Laine" userId="9d1197a3-6133-45fe-8f87-e256d5cc0bb3" providerId="ADAL" clId="{CB559003-D38A-4AF0-B873-69122D12328C}" dt="2023-12-08T06:51:35.128" v="4838" actId="962"/>
      <pc:docMkLst>
        <pc:docMk/>
      </pc:docMkLst>
      <pc:sldChg chg="modSp add del mod modClrScheme chgLayout">
        <pc:chgData name="Emilia Laine" userId="9d1197a3-6133-45fe-8f87-e256d5cc0bb3" providerId="ADAL" clId="{CB559003-D38A-4AF0-B873-69122D12328C}" dt="2023-11-14T11:34:29.129" v="4360" actId="2696"/>
        <pc:sldMkLst>
          <pc:docMk/>
          <pc:sldMk cId="1170538041" sldId="738"/>
        </pc:sldMkLst>
        <pc:spChg chg="mod">
          <ac:chgData name="Emilia Laine" userId="9d1197a3-6133-45fe-8f87-e256d5cc0bb3" providerId="ADAL" clId="{CB559003-D38A-4AF0-B873-69122D12328C}" dt="2023-11-14T11:17:48.592" v="4055" actId="14100"/>
          <ac:spMkLst>
            <pc:docMk/>
            <pc:sldMk cId="1170538041" sldId="738"/>
            <ac:spMk id="2" creationId="{30B19CAB-3276-4CDB-845F-237F49BF65A6}"/>
          </ac:spMkLst>
        </pc:spChg>
        <pc:spChg chg="mod">
          <ac:chgData name="Emilia Laine" userId="9d1197a3-6133-45fe-8f87-e256d5cc0bb3" providerId="ADAL" clId="{CB559003-D38A-4AF0-B873-69122D12328C}" dt="2023-11-14T11:28:56.740" v="4352" actId="20577"/>
          <ac:spMkLst>
            <pc:docMk/>
            <pc:sldMk cId="1170538041" sldId="738"/>
            <ac:spMk id="3" creationId="{00F80B93-299C-40F0-AC65-456472F7312F}"/>
          </ac:spMkLst>
        </pc:spChg>
        <pc:picChg chg="mod">
          <ac:chgData name="Emilia Laine" userId="9d1197a3-6133-45fe-8f87-e256d5cc0bb3" providerId="ADAL" clId="{CB559003-D38A-4AF0-B873-69122D12328C}" dt="2023-11-14T11:17:45.271" v="4054" actId="26606"/>
          <ac:picMkLst>
            <pc:docMk/>
            <pc:sldMk cId="1170538041" sldId="738"/>
            <ac:picMk id="6" creationId="{DDB916CA-D535-4EF0-ADAF-8FC60F7F9EB6}"/>
          </ac:picMkLst>
        </pc:picChg>
      </pc:sldChg>
      <pc:sldChg chg="modSp del mod">
        <pc:chgData name="Emilia Laine" userId="9d1197a3-6133-45fe-8f87-e256d5cc0bb3" providerId="ADAL" clId="{CB559003-D38A-4AF0-B873-69122D12328C}" dt="2023-11-01T09:06:31.075" v="2146" actId="47"/>
        <pc:sldMkLst>
          <pc:docMk/>
          <pc:sldMk cId="2723771803" sldId="739"/>
        </pc:sldMkLst>
        <pc:spChg chg="mod">
          <ac:chgData name="Emilia Laine" userId="9d1197a3-6133-45fe-8f87-e256d5cc0bb3" providerId="ADAL" clId="{CB559003-D38A-4AF0-B873-69122D12328C}" dt="2023-11-01T08:56:51.862" v="1826" actId="14100"/>
          <ac:spMkLst>
            <pc:docMk/>
            <pc:sldMk cId="2723771803" sldId="739"/>
            <ac:spMk id="3" creationId="{E760E96C-B066-49BA-AF19-C9C17AAB2188}"/>
          </ac:spMkLst>
        </pc:spChg>
        <pc:picChg chg="mod">
          <ac:chgData name="Emilia Laine" userId="9d1197a3-6133-45fe-8f87-e256d5cc0bb3" providerId="ADAL" clId="{CB559003-D38A-4AF0-B873-69122D12328C}" dt="2023-11-01T08:53:04.091" v="1584" actId="14826"/>
          <ac:picMkLst>
            <pc:docMk/>
            <pc:sldMk cId="2723771803" sldId="739"/>
            <ac:picMk id="9" creationId="{491B072E-122B-4377-B065-330FF4AAC3E6}"/>
          </ac:picMkLst>
        </pc:picChg>
      </pc:sldChg>
      <pc:sldChg chg="modSp mod">
        <pc:chgData name="Emilia Laine" userId="9d1197a3-6133-45fe-8f87-e256d5cc0bb3" providerId="ADAL" clId="{CB559003-D38A-4AF0-B873-69122D12328C}" dt="2023-12-08T06:47:24.005" v="4817" actId="14100"/>
        <pc:sldMkLst>
          <pc:docMk/>
          <pc:sldMk cId="964668943" sldId="754"/>
        </pc:sldMkLst>
        <pc:spChg chg="mod">
          <ac:chgData name="Emilia Laine" userId="9d1197a3-6133-45fe-8f87-e256d5cc0bb3" providerId="ADAL" clId="{CB559003-D38A-4AF0-B873-69122D12328C}" dt="2023-12-08T06:45:14.802" v="4664" actId="20577"/>
          <ac:spMkLst>
            <pc:docMk/>
            <pc:sldMk cId="964668943" sldId="754"/>
            <ac:spMk id="2" creationId="{32C97B02-089D-4CE9-9917-621A8446A684}"/>
          </ac:spMkLst>
        </pc:spChg>
        <pc:spChg chg="mod">
          <ac:chgData name="Emilia Laine" userId="9d1197a3-6133-45fe-8f87-e256d5cc0bb3" providerId="ADAL" clId="{CB559003-D38A-4AF0-B873-69122D12328C}" dt="2023-12-08T06:47:24.005" v="4817" actId="14100"/>
          <ac:spMkLst>
            <pc:docMk/>
            <pc:sldMk cId="964668943" sldId="754"/>
            <ac:spMk id="3" creationId="{7D82EBCC-6745-472D-BE54-DFDAA39709F3}"/>
          </ac:spMkLst>
        </pc:spChg>
      </pc:sldChg>
      <pc:sldChg chg="modSp mod">
        <pc:chgData name="Emilia Laine" userId="9d1197a3-6133-45fe-8f87-e256d5cc0bb3" providerId="ADAL" clId="{CB559003-D38A-4AF0-B873-69122D12328C}" dt="2023-12-08T06:47:58.976" v="4819" actId="27636"/>
        <pc:sldMkLst>
          <pc:docMk/>
          <pc:sldMk cId="1779466177" sldId="970"/>
        </pc:sldMkLst>
        <pc:spChg chg="mod">
          <ac:chgData name="Emilia Laine" userId="9d1197a3-6133-45fe-8f87-e256d5cc0bb3" providerId="ADAL" clId="{CB559003-D38A-4AF0-B873-69122D12328C}" dt="2023-12-08T06:47:58.976" v="4819" actId="27636"/>
          <ac:spMkLst>
            <pc:docMk/>
            <pc:sldMk cId="1779466177" sldId="970"/>
            <ac:spMk id="3" creationId="{CCC1291D-6038-42FE-8960-E39C229BB013}"/>
          </ac:spMkLst>
        </pc:spChg>
      </pc:sldChg>
      <pc:sldChg chg="modSp mod">
        <pc:chgData name="Emilia Laine" userId="9d1197a3-6133-45fe-8f87-e256d5cc0bb3" providerId="ADAL" clId="{CB559003-D38A-4AF0-B873-69122D12328C}" dt="2023-11-14T07:11:59.344" v="2733" actId="20577"/>
        <pc:sldMkLst>
          <pc:docMk/>
          <pc:sldMk cId="2111803933" sldId="1027"/>
        </pc:sldMkLst>
        <pc:spChg chg="mod">
          <ac:chgData name="Emilia Laine" userId="9d1197a3-6133-45fe-8f87-e256d5cc0bb3" providerId="ADAL" clId="{CB559003-D38A-4AF0-B873-69122D12328C}" dt="2023-10-27T07:47:54.843" v="314" actId="20577"/>
          <ac:spMkLst>
            <pc:docMk/>
            <pc:sldMk cId="2111803933" sldId="1027"/>
            <ac:spMk id="2" creationId="{98CE3222-306F-60FB-9779-2541AA6F3272}"/>
          </ac:spMkLst>
        </pc:spChg>
        <pc:spChg chg="mod">
          <ac:chgData name="Emilia Laine" userId="9d1197a3-6133-45fe-8f87-e256d5cc0bb3" providerId="ADAL" clId="{CB559003-D38A-4AF0-B873-69122D12328C}" dt="2023-11-14T07:11:59.344" v="2733" actId="20577"/>
          <ac:spMkLst>
            <pc:docMk/>
            <pc:sldMk cId="2111803933" sldId="1027"/>
            <ac:spMk id="3" creationId="{99DF04BE-4BE0-6D2D-29A0-CD8DA700E275}"/>
          </ac:spMkLst>
        </pc:spChg>
      </pc:sldChg>
      <pc:sldChg chg="del">
        <pc:chgData name="Emilia Laine" userId="9d1197a3-6133-45fe-8f87-e256d5cc0bb3" providerId="ADAL" clId="{CB559003-D38A-4AF0-B873-69122D12328C}" dt="2023-10-27T07:39:28.795" v="126" actId="47"/>
        <pc:sldMkLst>
          <pc:docMk/>
          <pc:sldMk cId="4220404332" sldId="1028"/>
        </pc:sldMkLst>
      </pc:sldChg>
      <pc:sldChg chg="modSp mod">
        <pc:chgData name="Emilia Laine" userId="9d1197a3-6133-45fe-8f87-e256d5cc0bb3" providerId="ADAL" clId="{CB559003-D38A-4AF0-B873-69122D12328C}" dt="2023-12-08T06:44:57.879" v="4661" actId="27636"/>
        <pc:sldMkLst>
          <pc:docMk/>
          <pc:sldMk cId="3389396534" sldId="1029"/>
        </pc:sldMkLst>
        <pc:spChg chg="mod">
          <ac:chgData name="Emilia Laine" userId="9d1197a3-6133-45fe-8f87-e256d5cc0bb3" providerId="ADAL" clId="{CB559003-D38A-4AF0-B873-69122D12328C}" dt="2023-10-27T07:41:13.688" v="210" actId="20577"/>
          <ac:spMkLst>
            <pc:docMk/>
            <pc:sldMk cId="3389396534" sldId="1029"/>
            <ac:spMk id="2" creationId="{E6D99F43-B6FD-C2C0-41B4-33BF8387C3C0}"/>
          </ac:spMkLst>
        </pc:spChg>
        <pc:spChg chg="mod">
          <ac:chgData name="Emilia Laine" userId="9d1197a3-6133-45fe-8f87-e256d5cc0bb3" providerId="ADAL" clId="{CB559003-D38A-4AF0-B873-69122D12328C}" dt="2023-12-08T06:44:57.879" v="4661" actId="27636"/>
          <ac:spMkLst>
            <pc:docMk/>
            <pc:sldMk cId="3389396534" sldId="1029"/>
            <ac:spMk id="3" creationId="{8C7F0D74-C77E-D2B8-47EF-900167434B63}"/>
          </ac:spMkLst>
        </pc:spChg>
        <pc:picChg chg="mod">
          <ac:chgData name="Emilia Laine" userId="9d1197a3-6133-45fe-8f87-e256d5cc0bb3" providerId="ADAL" clId="{CB559003-D38A-4AF0-B873-69122D12328C}" dt="2023-10-27T07:41:40.325" v="211" actId="14826"/>
          <ac:picMkLst>
            <pc:docMk/>
            <pc:sldMk cId="3389396534" sldId="1029"/>
            <ac:picMk id="6" creationId="{0CF81A3A-3070-5D2E-88AE-F5AEB0FE2F7F}"/>
          </ac:picMkLst>
        </pc:picChg>
      </pc:sldChg>
      <pc:sldChg chg="addSp delSp modSp mod">
        <pc:chgData name="Emilia Laine" userId="9d1197a3-6133-45fe-8f87-e256d5cc0bb3" providerId="ADAL" clId="{CB559003-D38A-4AF0-B873-69122D12328C}" dt="2023-11-07T11:39:38.434" v="2425" actId="20577"/>
        <pc:sldMkLst>
          <pc:docMk/>
          <pc:sldMk cId="2703901872" sldId="1030"/>
        </pc:sldMkLst>
        <pc:spChg chg="mod">
          <ac:chgData name="Emilia Laine" userId="9d1197a3-6133-45fe-8f87-e256d5cc0bb3" providerId="ADAL" clId="{CB559003-D38A-4AF0-B873-69122D12328C}" dt="2023-10-27T07:50:35.018" v="639" actId="14100"/>
          <ac:spMkLst>
            <pc:docMk/>
            <pc:sldMk cId="2703901872" sldId="1030"/>
            <ac:spMk id="2" creationId="{147B434B-10D5-0DD4-3965-471E3C8A92F5}"/>
          </ac:spMkLst>
        </pc:spChg>
        <pc:spChg chg="mod">
          <ac:chgData name="Emilia Laine" userId="9d1197a3-6133-45fe-8f87-e256d5cc0bb3" providerId="ADAL" clId="{CB559003-D38A-4AF0-B873-69122D12328C}" dt="2023-11-07T11:39:38.434" v="2425" actId="20577"/>
          <ac:spMkLst>
            <pc:docMk/>
            <pc:sldMk cId="2703901872" sldId="1030"/>
            <ac:spMk id="3" creationId="{0C9BDD1F-77BA-CE89-E4A0-B5972E1B156A}"/>
          </ac:spMkLst>
        </pc:spChg>
        <pc:spChg chg="add del">
          <ac:chgData name="Emilia Laine" userId="9d1197a3-6133-45fe-8f87-e256d5cc0bb3" providerId="ADAL" clId="{CB559003-D38A-4AF0-B873-69122D12328C}" dt="2023-10-27T07:51:33.880" v="642" actId="22"/>
          <ac:spMkLst>
            <pc:docMk/>
            <pc:sldMk cId="2703901872" sldId="1030"/>
            <ac:spMk id="5" creationId="{6B28FA03-5F9C-A48A-1ABD-9FF7D6896C38}"/>
          </ac:spMkLst>
        </pc:spChg>
      </pc:sldChg>
      <pc:sldChg chg="modSp mod">
        <pc:chgData name="Emilia Laine" userId="9d1197a3-6133-45fe-8f87-e256d5cc0bb3" providerId="ADAL" clId="{CB559003-D38A-4AF0-B873-69122D12328C}" dt="2023-11-07T11:40:34.954" v="2492" actId="20577"/>
        <pc:sldMkLst>
          <pc:docMk/>
          <pc:sldMk cId="2021372987" sldId="1031"/>
        </pc:sldMkLst>
        <pc:spChg chg="mod">
          <ac:chgData name="Emilia Laine" userId="9d1197a3-6133-45fe-8f87-e256d5cc0bb3" providerId="ADAL" clId="{CB559003-D38A-4AF0-B873-69122D12328C}" dt="2023-10-27T07:51:58.915" v="668" actId="20577"/>
          <ac:spMkLst>
            <pc:docMk/>
            <pc:sldMk cId="2021372987" sldId="1031"/>
            <ac:spMk id="2" creationId="{FB720EFF-C9BD-3FA2-A182-229B280C5FF1}"/>
          </ac:spMkLst>
        </pc:spChg>
        <pc:spChg chg="mod">
          <ac:chgData name="Emilia Laine" userId="9d1197a3-6133-45fe-8f87-e256d5cc0bb3" providerId="ADAL" clId="{CB559003-D38A-4AF0-B873-69122D12328C}" dt="2023-11-07T11:40:34.954" v="2492" actId="20577"/>
          <ac:spMkLst>
            <pc:docMk/>
            <pc:sldMk cId="2021372987" sldId="1031"/>
            <ac:spMk id="3" creationId="{903E4CB1-1E4A-8725-A2FB-C9D7A1EB8333}"/>
          </ac:spMkLst>
        </pc:spChg>
        <pc:picChg chg="mod">
          <ac:chgData name="Emilia Laine" userId="9d1197a3-6133-45fe-8f87-e256d5cc0bb3" providerId="ADAL" clId="{CB559003-D38A-4AF0-B873-69122D12328C}" dt="2023-10-27T07:52:42.496" v="669" actId="14826"/>
          <ac:picMkLst>
            <pc:docMk/>
            <pc:sldMk cId="2021372987" sldId="1031"/>
            <ac:picMk id="6" creationId="{8F31355A-C0CE-D9D5-2466-86A8CB940EA5}"/>
          </ac:picMkLst>
        </pc:picChg>
      </pc:sldChg>
      <pc:sldChg chg="modSp mod">
        <pc:chgData name="Emilia Laine" userId="9d1197a3-6133-45fe-8f87-e256d5cc0bb3" providerId="ADAL" clId="{CB559003-D38A-4AF0-B873-69122D12328C}" dt="2023-11-14T07:11:02.368" v="2720" actId="20577"/>
        <pc:sldMkLst>
          <pc:docMk/>
          <pc:sldMk cId="2962840188" sldId="1032"/>
        </pc:sldMkLst>
        <pc:spChg chg="mod">
          <ac:chgData name="Emilia Laine" userId="9d1197a3-6133-45fe-8f87-e256d5cc0bb3" providerId="ADAL" clId="{CB559003-D38A-4AF0-B873-69122D12328C}" dt="2023-11-14T07:11:02.368" v="2720" actId="20577"/>
          <ac:spMkLst>
            <pc:docMk/>
            <pc:sldMk cId="2962840188" sldId="1032"/>
            <ac:spMk id="3" creationId="{E992CD20-4B37-CAE2-EFD3-04CD18B0715F}"/>
          </ac:spMkLst>
        </pc:spChg>
        <pc:spChg chg="mod">
          <ac:chgData name="Emilia Laine" userId="9d1197a3-6133-45fe-8f87-e256d5cc0bb3" providerId="ADAL" clId="{CB559003-D38A-4AF0-B873-69122D12328C}" dt="2023-10-27T07:38:25.623" v="123" actId="20577"/>
          <ac:spMkLst>
            <pc:docMk/>
            <pc:sldMk cId="2962840188" sldId="1032"/>
            <ac:spMk id="4" creationId="{AC8B7641-E2C3-C1D2-11E0-1403E8498D4B}"/>
          </ac:spMkLst>
        </pc:spChg>
        <pc:picChg chg="mod">
          <ac:chgData name="Emilia Laine" userId="9d1197a3-6133-45fe-8f87-e256d5cc0bb3" providerId="ADAL" clId="{CB559003-D38A-4AF0-B873-69122D12328C}" dt="2023-10-27T07:39:20.294" v="125" actId="14826"/>
          <ac:picMkLst>
            <pc:docMk/>
            <pc:sldMk cId="2962840188" sldId="1032"/>
            <ac:picMk id="6" creationId="{C023E528-8CC6-38B5-5262-12A1745A560F}"/>
          </ac:picMkLst>
        </pc:picChg>
      </pc:sldChg>
      <pc:sldChg chg="modSp mod">
        <pc:chgData name="Emilia Laine" userId="9d1197a3-6133-45fe-8f87-e256d5cc0bb3" providerId="ADAL" clId="{CB559003-D38A-4AF0-B873-69122D12328C}" dt="2023-11-07T11:41:18.318" v="2494" actId="20577"/>
        <pc:sldMkLst>
          <pc:docMk/>
          <pc:sldMk cId="2276896948" sldId="1039"/>
        </pc:sldMkLst>
        <pc:spChg chg="mod">
          <ac:chgData name="Emilia Laine" userId="9d1197a3-6133-45fe-8f87-e256d5cc0bb3" providerId="ADAL" clId="{CB559003-D38A-4AF0-B873-69122D12328C}" dt="2023-10-27T07:54:34.865" v="841" actId="27636"/>
          <ac:spMkLst>
            <pc:docMk/>
            <pc:sldMk cId="2276896948" sldId="1039"/>
            <ac:spMk id="2" creationId="{61EBAEB9-8D69-1F32-28C3-9B7EA45C9661}"/>
          </ac:spMkLst>
        </pc:spChg>
        <pc:spChg chg="mod">
          <ac:chgData name="Emilia Laine" userId="9d1197a3-6133-45fe-8f87-e256d5cc0bb3" providerId="ADAL" clId="{CB559003-D38A-4AF0-B873-69122D12328C}" dt="2023-11-07T11:41:18.318" v="2494" actId="20577"/>
          <ac:spMkLst>
            <pc:docMk/>
            <pc:sldMk cId="2276896948" sldId="1039"/>
            <ac:spMk id="3" creationId="{E173A368-EBF7-35C8-9206-2C3986076C0C}"/>
          </ac:spMkLst>
        </pc:spChg>
      </pc:sldChg>
      <pc:sldChg chg="addSp delSp modSp mod modClrScheme chgLayout">
        <pc:chgData name="Emilia Laine" userId="9d1197a3-6133-45fe-8f87-e256d5cc0bb3" providerId="ADAL" clId="{CB559003-D38A-4AF0-B873-69122D12328C}" dt="2023-11-07T11:59:26.453" v="2600" actId="20577"/>
        <pc:sldMkLst>
          <pc:docMk/>
          <pc:sldMk cId="3222855662" sldId="1040"/>
        </pc:sldMkLst>
        <pc:spChg chg="mod">
          <ac:chgData name="Emilia Laine" userId="9d1197a3-6133-45fe-8f87-e256d5cc0bb3" providerId="ADAL" clId="{CB559003-D38A-4AF0-B873-69122D12328C}" dt="2023-11-01T08:06:33.907" v="1233" actId="14100"/>
          <ac:spMkLst>
            <pc:docMk/>
            <pc:sldMk cId="3222855662" sldId="1040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7T11:59:26.453" v="2600" actId="20577"/>
          <ac:spMkLst>
            <pc:docMk/>
            <pc:sldMk cId="3222855662" sldId="1040"/>
            <ac:spMk id="3" creationId="{D5D201EE-7FD6-FEEC-1AD1-CBA992FBF688}"/>
          </ac:spMkLst>
        </pc:spChg>
        <pc:spChg chg="del">
          <ac:chgData name="Emilia Laine" userId="9d1197a3-6133-45fe-8f87-e256d5cc0bb3" providerId="ADAL" clId="{CB559003-D38A-4AF0-B873-69122D12328C}" dt="2023-10-27T07:57:45.793" v="1227" actId="931"/>
          <ac:spMkLst>
            <pc:docMk/>
            <pc:sldMk cId="3222855662" sldId="1040"/>
            <ac:spMk id="4" creationId="{5FE7FE65-65AC-B8B4-A069-903908537272}"/>
          </ac:spMkLst>
        </pc:spChg>
        <pc:spChg chg="add del mod">
          <ac:chgData name="Emilia Laine" userId="9d1197a3-6133-45fe-8f87-e256d5cc0bb3" providerId="ADAL" clId="{CB559003-D38A-4AF0-B873-69122D12328C}" dt="2023-11-01T08:10:46.591" v="1260" actId="931"/>
          <ac:spMkLst>
            <pc:docMk/>
            <pc:sldMk cId="3222855662" sldId="1040"/>
            <ac:spMk id="11" creationId="{47C149EE-AA2D-1EB3-F00B-5598A6E8557C}"/>
          </ac:spMkLst>
        </pc:spChg>
        <pc:spChg chg="add del mod">
          <ac:chgData name="Emilia Laine" userId="9d1197a3-6133-45fe-8f87-e256d5cc0bb3" providerId="ADAL" clId="{CB559003-D38A-4AF0-B873-69122D12328C}" dt="2023-10-27T07:58:51.268" v="1229" actId="931"/>
          <ac:spMkLst>
            <pc:docMk/>
            <pc:sldMk cId="3222855662" sldId="1040"/>
            <ac:spMk id="13" creationId="{913CD2B1-E06B-B512-FB03-BF6301AD408A}"/>
          </ac:spMkLst>
        </pc:spChg>
        <pc:spChg chg="add del mod">
          <ac:chgData name="Emilia Laine" userId="9d1197a3-6133-45fe-8f87-e256d5cc0bb3" providerId="ADAL" clId="{CB559003-D38A-4AF0-B873-69122D12328C}" dt="2023-10-27T07:59:03.895" v="1230" actId="931"/>
          <ac:spMkLst>
            <pc:docMk/>
            <pc:sldMk cId="3222855662" sldId="1040"/>
            <ac:spMk id="15" creationId="{098C4778-382B-F592-8298-0A6A3BB5C1FA}"/>
          </ac:spMkLst>
        </pc:spChg>
        <pc:picChg chg="add mod">
          <ac:chgData name="Emilia Laine" userId="9d1197a3-6133-45fe-8f87-e256d5cc0bb3" providerId="ADAL" clId="{CB559003-D38A-4AF0-B873-69122D12328C}" dt="2023-11-01T08:10:46.591" v="1260" actId="931"/>
          <ac:picMkLst>
            <pc:docMk/>
            <pc:sldMk cId="3222855662" sldId="1040"/>
            <ac:picMk id="5" creationId="{56D12A54-8418-515C-41C9-874C13703C60}"/>
          </ac:picMkLst>
        </pc:picChg>
        <pc:picChg chg="add mod">
          <ac:chgData name="Emilia Laine" userId="9d1197a3-6133-45fe-8f87-e256d5cc0bb3" providerId="ADAL" clId="{CB559003-D38A-4AF0-B873-69122D12328C}" dt="2023-10-27T07:57:50.861" v="1228" actId="26606"/>
          <ac:picMkLst>
            <pc:docMk/>
            <pc:sldMk cId="3222855662" sldId="1040"/>
            <ac:picMk id="6" creationId="{61B785D9-4E0D-ACED-5DFE-8233F3D2F5D2}"/>
          </ac:picMkLst>
        </pc:picChg>
        <pc:picChg chg="add mod">
          <ac:chgData name="Emilia Laine" userId="9d1197a3-6133-45fe-8f87-e256d5cc0bb3" providerId="ADAL" clId="{CB559003-D38A-4AF0-B873-69122D12328C}" dt="2023-10-27T07:58:51.268" v="1229" actId="931"/>
          <ac:picMkLst>
            <pc:docMk/>
            <pc:sldMk cId="3222855662" sldId="1040"/>
            <ac:picMk id="8" creationId="{D716ED0B-3362-5451-704B-294703AF9BCA}"/>
          </ac:picMkLst>
        </pc:picChg>
        <pc:picChg chg="add mod">
          <ac:chgData name="Emilia Laine" userId="9d1197a3-6133-45fe-8f87-e256d5cc0bb3" providerId="ADAL" clId="{CB559003-D38A-4AF0-B873-69122D12328C}" dt="2023-10-27T07:59:03.895" v="1230" actId="931"/>
          <ac:picMkLst>
            <pc:docMk/>
            <pc:sldMk cId="3222855662" sldId="1040"/>
            <ac:picMk id="10" creationId="{1164E68B-40C8-66EB-7D10-53696A028772}"/>
          </ac:picMkLst>
        </pc:picChg>
      </pc:sldChg>
      <pc:sldChg chg="del">
        <pc:chgData name="Emilia Laine" userId="9d1197a3-6133-45fe-8f87-e256d5cc0bb3" providerId="ADAL" clId="{CB559003-D38A-4AF0-B873-69122D12328C}" dt="2023-11-01T08:11:09.987" v="1262" actId="47"/>
        <pc:sldMkLst>
          <pc:docMk/>
          <pc:sldMk cId="3145084815" sldId="1041"/>
        </pc:sldMkLst>
      </pc:sldChg>
      <pc:sldChg chg="del">
        <pc:chgData name="Emilia Laine" userId="9d1197a3-6133-45fe-8f87-e256d5cc0bb3" providerId="ADAL" clId="{CB559003-D38A-4AF0-B873-69122D12328C}" dt="2023-11-01T08:11:15.587" v="1264" actId="47"/>
        <pc:sldMkLst>
          <pc:docMk/>
          <pc:sldMk cId="17055837" sldId="1042"/>
        </pc:sldMkLst>
      </pc:sldChg>
      <pc:sldChg chg="del">
        <pc:chgData name="Emilia Laine" userId="9d1197a3-6133-45fe-8f87-e256d5cc0bb3" providerId="ADAL" clId="{CB559003-D38A-4AF0-B873-69122D12328C}" dt="2023-11-01T08:11:08.932" v="1261" actId="47"/>
        <pc:sldMkLst>
          <pc:docMk/>
          <pc:sldMk cId="91643713" sldId="1043"/>
        </pc:sldMkLst>
      </pc:sldChg>
      <pc:sldChg chg="del">
        <pc:chgData name="Emilia Laine" userId="9d1197a3-6133-45fe-8f87-e256d5cc0bb3" providerId="ADAL" clId="{CB559003-D38A-4AF0-B873-69122D12328C}" dt="2023-11-01T08:11:13.661" v="1263" actId="47"/>
        <pc:sldMkLst>
          <pc:docMk/>
          <pc:sldMk cId="3641563343" sldId="1044"/>
        </pc:sldMkLst>
      </pc:sldChg>
      <pc:sldChg chg="modSp new mod">
        <pc:chgData name="Emilia Laine" userId="9d1197a3-6133-45fe-8f87-e256d5cc0bb3" providerId="ADAL" clId="{CB559003-D38A-4AF0-B873-69122D12328C}" dt="2023-10-27T07:47:10.586" v="234" actId="20577"/>
        <pc:sldMkLst>
          <pc:docMk/>
          <pc:sldMk cId="3970837984" sldId="1045"/>
        </pc:sldMkLst>
        <pc:spChg chg="mod">
          <ac:chgData name="Emilia Laine" userId="9d1197a3-6133-45fe-8f87-e256d5cc0bb3" providerId="ADAL" clId="{CB559003-D38A-4AF0-B873-69122D12328C}" dt="2023-10-27T07:47:10.586" v="234" actId="20577"/>
          <ac:spMkLst>
            <pc:docMk/>
            <pc:sldMk cId="3970837984" sldId="1045"/>
            <ac:spMk id="2" creationId="{319BA373-3298-E45E-5A0B-8F351661F510}"/>
          </ac:spMkLst>
        </pc:spChg>
      </pc:sldChg>
      <pc:sldChg chg="modSp new mod ord">
        <pc:chgData name="Emilia Laine" userId="9d1197a3-6133-45fe-8f87-e256d5cc0bb3" providerId="ADAL" clId="{CB559003-D38A-4AF0-B873-69122D12328C}" dt="2023-12-08T06:49:41.310" v="4823"/>
        <pc:sldMkLst>
          <pc:docMk/>
          <pc:sldMk cId="3073455589" sldId="1046"/>
        </pc:sldMkLst>
        <pc:spChg chg="mod">
          <ac:chgData name="Emilia Laine" userId="9d1197a3-6133-45fe-8f87-e256d5cc0bb3" providerId="ADAL" clId="{CB559003-D38A-4AF0-B873-69122D12328C}" dt="2023-12-08T06:41:57.480" v="4428" actId="14100"/>
          <ac:spMkLst>
            <pc:docMk/>
            <pc:sldMk cId="3073455589" sldId="1046"/>
            <ac:spMk id="2" creationId="{267D6157-D04F-AA5F-6DF6-ADDFAFB4E476}"/>
          </ac:spMkLst>
        </pc:spChg>
        <pc:spChg chg="mod">
          <ac:chgData name="Emilia Laine" userId="9d1197a3-6133-45fe-8f87-e256d5cc0bb3" providerId="ADAL" clId="{CB559003-D38A-4AF0-B873-69122D12328C}" dt="2023-12-08T06:42:38.051" v="4490" actId="20577"/>
          <ac:spMkLst>
            <pc:docMk/>
            <pc:sldMk cId="3073455589" sldId="1046"/>
            <ac:spMk id="3" creationId="{689A9B3E-E93E-41A2-5D28-73E8F313E748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164125288" sldId="1046"/>
        </pc:sldMkLst>
        <pc:spChg chg="del">
          <ac:chgData name="Emilia Laine" userId="9d1197a3-6133-45fe-8f87-e256d5cc0bb3" providerId="ADAL" clId="{CB559003-D38A-4AF0-B873-69122D12328C}" dt="2023-11-14T07:14:33.623" v="2765" actId="931"/>
          <ac:spMkLst>
            <pc:docMk/>
            <pc:sldMk cId="3164125288" sldId="1046"/>
            <ac:spMk id="2" creationId="{5174D87E-6736-4128-2F44-3A6BBCE32C00}"/>
          </ac:spMkLst>
        </pc:spChg>
        <pc:spChg chg="mod">
          <ac:chgData name="Emilia Laine" userId="9d1197a3-6133-45fe-8f87-e256d5cc0bb3" providerId="ADAL" clId="{CB559003-D38A-4AF0-B873-69122D12328C}" dt="2023-11-14T07:14:23.936" v="2764" actId="1076"/>
          <ac:spMkLst>
            <pc:docMk/>
            <pc:sldMk cId="3164125288" sldId="1046"/>
            <ac:spMk id="3" creationId="{566E4908-D29E-10CF-20B7-86666E565101}"/>
          </ac:spMkLst>
        </pc:spChg>
        <pc:spChg chg="mod">
          <ac:chgData name="Emilia Laine" userId="9d1197a3-6133-45fe-8f87-e256d5cc0bb3" providerId="ADAL" clId="{CB559003-D38A-4AF0-B873-69122D12328C}" dt="2023-11-14T07:02:23.139" v="2636" actId="20577"/>
          <ac:spMkLst>
            <pc:docMk/>
            <pc:sldMk cId="3164125288" sldId="1046"/>
            <ac:spMk id="4" creationId="{DF1DE0E9-9786-EDD6-D40D-E39C5474AC71}"/>
          </ac:spMkLst>
        </pc:spChg>
        <pc:spChg chg="add">
          <ac:chgData name="Emilia Laine" userId="9d1197a3-6133-45fe-8f87-e256d5cc0bb3" providerId="ADAL" clId="{CB559003-D38A-4AF0-B873-69122D12328C}" dt="2023-11-14T07:09:13.498" v="2637" actId="22"/>
          <ac:spMkLst>
            <pc:docMk/>
            <pc:sldMk cId="3164125288" sldId="1046"/>
            <ac:spMk id="6" creationId="{249D1CFA-21FB-FCC2-746A-D6C1D9E3E10F}"/>
          </ac:spMkLst>
        </pc:spChg>
        <pc:spChg chg="add del">
          <ac:chgData name="Emilia Laine" userId="9d1197a3-6133-45fe-8f87-e256d5cc0bb3" providerId="ADAL" clId="{CB559003-D38A-4AF0-B873-69122D12328C}" dt="2023-11-14T07:13:32.130" v="2736" actId="22"/>
          <ac:spMkLst>
            <pc:docMk/>
            <pc:sldMk cId="3164125288" sldId="1046"/>
            <ac:spMk id="8" creationId="{584EF445-BE34-F30F-3383-51D97A73213F}"/>
          </ac:spMkLst>
        </pc:spChg>
        <pc:picChg chg="add mod">
          <ac:chgData name="Emilia Laine" userId="9d1197a3-6133-45fe-8f87-e256d5cc0bb3" providerId="ADAL" clId="{CB559003-D38A-4AF0-B873-69122D12328C}" dt="2023-11-14T07:14:36.182" v="2767" actId="962"/>
          <ac:picMkLst>
            <pc:docMk/>
            <pc:sldMk cId="3164125288" sldId="1046"/>
            <ac:picMk id="10" creationId="{B1B65CD4-FBA5-9A9C-0754-F4B28C29D6C8}"/>
          </ac:picMkLst>
        </pc:picChg>
      </pc:sldChg>
      <pc:sldChg chg="modSp del mod">
        <pc:chgData name="Emilia Laine" userId="9d1197a3-6133-45fe-8f87-e256d5cc0bb3" providerId="ADAL" clId="{CB559003-D38A-4AF0-B873-69122D12328C}" dt="2023-11-07T12:00:30.098" v="2601" actId="2696"/>
        <pc:sldMkLst>
          <pc:docMk/>
          <pc:sldMk cId="3732185738" sldId="1046"/>
        </pc:sldMkLst>
        <pc:spChg chg="mod">
          <ac:chgData name="Emilia Laine" userId="9d1197a3-6133-45fe-8f87-e256d5cc0bb3" providerId="ADAL" clId="{CB559003-D38A-4AF0-B873-69122D12328C}" dt="2023-11-01T09:01:39.758" v="1959" actId="1076"/>
          <ac:spMkLst>
            <pc:docMk/>
            <pc:sldMk cId="3732185738" sldId="1046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6T08:52:05.580" v="2348" actId="20577"/>
          <ac:spMkLst>
            <pc:docMk/>
            <pc:sldMk cId="3732185738" sldId="1046"/>
            <ac:spMk id="3" creationId="{D5D201EE-7FD6-FEEC-1AD1-CBA992FBF688}"/>
          </ac:spMkLst>
        </pc:spChg>
        <pc:picChg chg="mod">
          <ac:chgData name="Emilia Laine" userId="9d1197a3-6133-45fe-8f87-e256d5cc0bb3" providerId="ADAL" clId="{CB559003-D38A-4AF0-B873-69122D12328C}" dt="2023-11-01T08:59:20.031" v="1953" actId="1076"/>
          <ac:picMkLst>
            <pc:docMk/>
            <pc:sldMk cId="3732185738" sldId="1046"/>
            <ac:picMk id="5" creationId="{56D12A54-8418-515C-41C9-874C13703C60}"/>
          </ac:picMkLst>
        </pc:picChg>
        <pc:picChg chg="mod">
          <ac:chgData name="Emilia Laine" userId="9d1197a3-6133-45fe-8f87-e256d5cc0bb3" providerId="ADAL" clId="{CB559003-D38A-4AF0-B873-69122D12328C}" dt="2023-11-01T09:01:17.294" v="1957" actId="14826"/>
          <ac:picMkLst>
            <pc:docMk/>
            <pc:sldMk cId="3732185738" sldId="1046"/>
            <ac:picMk id="8" creationId="{D716ED0B-3362-5451-704B-294703AF9BCA}"/>
          </ac:picMkLst>
        </pc:picChg>
        <pc:picChg chg="mod">
          <ac:chgData name="Emilia Laine" userId="9d1197a3-6133-45fe-8f87-e256d5cc0bb3" providerId="ADAL" clId="{CB559003-D38A-4AF0-B873-69122D12328C}" dt="2023-11-01T08:59:40.137" v="1955" actId="14826"/>
          <ac:picMkLst>
            <pc:docMk/>
            <pc:sldMk cId="3732185738" sldId="1046"/>
            <ac:picMk id="10" creationId="{1164E68B-40C8-66EB-7D10-53696A028772}"/>
          </ac:picMkLst>
        </pc:picChg>
      </pc:sldChg>
      <pc:sldChg chg="addSp delSp modSp new mod">
        <pc:chgData name="Emilia Laine" userId="9d1197a3-6133-45fe-8f87-e256d5cc0bb3" providerId="ADAL" clId="{CB559003-D38A-4AF0-B873-69122D12328C}" dt="2023-12-08T06:51:35.128" v="4838" actId="962"/>
        <pc:sldMkLst>
          <pc:docMk/>
          <pc:sldMk cId="191237337" sldId="1047"/>
        </pc:sldMkLst>
        <pc:spChg chg="mod">
          <ac:chgData name="Emilia Laine" userId="9d1197a3-6133-45fe-8f87-e256d5cc0bb3" providerId="ADAL" clId="{CB559003-D38A-4AF0-B873-69122D12328C}" dt="2023-12-08T06:50:33.463" v="4834" actId="14100"/>
          <ac:spMkLst>
            <pc:docMk/>
            <pc:sldMk cId="191237337" sldId="1047"/>
            <ac:spMk id="2" creationId="{E05B4C08-F56B-7FD1-9ED3-4E6526BB3A7A}"/>
          </ac:spMkLst>
        </pc:spChg>
        <pc:spChg chg="mod">
          <ac:chgData name="Emilia Laine" userId="9d1197a3-6133-45fe-8f87-e256d5cc0bb3" providerId="ADAL" clId="{CB559003-D38A-4AF0-B873-69122D12328C}" dt="2023-12-08T06:50:36.270" v="4835" actId="14100"/>
          <ac:spMkLst>
            <pc:docMk/>
            <pc:sldMk cId="191237337" sldId="1047"/>
            <ac:spMk id="3" creationId="{7B2E705B-1863-6ABC-8589-DB9FAEEE4C81}"/>
          </ac:spMkLst>
        </pc:spChg>
        <pc:spChg chg="del">
          <ac:chgData name="Emilia Laine" userId="9d1197a3-6133-45fe-8f87-e256d5cc0bb3" providerId="ADAL" clId="{CB559003-D38A-4AF0-B873-69122D12328C}" dt="2023-12-08T06:51:32.041" v="4836" actId="931"/>
          <ac:spMkLst>
            <pc:docMk/>
            <pc:sldMk cId="191237337" sldId="1047"/>
            <ac:spMk id="4" creationId="{75254097-4C7A-0F42-C08E-B4856501DCF8}"/>
          </ac:spMkLst>
        </pc:spChg>
        <pc:picChg chg="add mod">
          <ac:chgData name="Emilia Laine" userId="9d1197a3-6133-45fe-8f87-e256d5cc0bb3" providerId="ADAL" clId="{CB559003-D38A-4AF0-B873-69122D12328C}" dt="2023-12-08T06:51:35.128" v="4838" actId="962"/>
          <ac:picMkLst>
            <pc:docMk/>
            <pc:sldMk cId="191237337" sldId="1047"/>
            <ac:picMk id="6" creationId="{7438CB73-D0D9-9BF0-5519-C9A1C10D32E8}"/>
          </ac:picMkLst>
        </pc:picChg>
      </pc:sldChg>
      <pc:sldChg chg="modSp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564240231" sldId="1049"/>
        </pc:sldMkLst>
        <pc:spChg chg="mod">
          <ac:chgData name="Emilia Laine" userId="9d1197a3-6133-45fe-8f87-e256d5cc0bb3" providerId="ADAL" clId="{CB559003-D38A-4AF0-B873-69122D12328C}" dt="2023-11-14T08:48:55.754" v="3162" actId="20577"/>
          <ac:spMkLst>
            <pc:docMk/>
            <pc:sldMk cId="564240231" sldId="1049"/>
            <ac:spMk id="2" creationId="{2D23C815-25A2-8FC5-F275-5AD06F2B9B1A}"/>
          </ac:spMkLst>
        </pc:spChg>
        <pc:spChg chg="mod">
          <ac:chgData name="Emilia Laine" userId="9d1197a3-6133-45fe-8f87-e256d5cc0bb3" providerId="ADAL" clId="{CB559003-D38A-4AF0-B873-69122D12328C}" dt="2023-11-14T08:48:30.400" v="3153" actId="21"/>
          <ac:spMkLst>
            <pc:docMk/>
            <pc:sldMk cId="564240231" sldId="1049"/>
            <ac:spMk id="3" creationId="{414DC3AC-3F9B-5FBC-B146-1328AB0EC1B7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254948094" sldId="1050"/>
        </pc:sldMkLst>
        <pc:spChg chg="mod">
          <ac:chgData name="Emilia Laine" userId="9d1197a3-6133-45fe-8f87-e256d5cc0bb3" providerId="ADAL" clId="{CB559003-D38A-4AF0-B873-69122D12328C}" dt="2023-11-14T08:01:38.088" v="2968" actId="27636"/>
          <ac:spMkLst>
            <pc:docMk/>
            <pc:sldMk cId="3254948094" sldId="1050"/>
            <ac:spMk id="3" creationId="{F7F1C258-3803-D3E2-5BE9-DA761BBDCD69}"/>
          </ac:spMkLst>
        </pc:spChg>
        <pc:spChg chg="del">
          <ac:chgData name="Emilia Laine" userId="9d1197a3-6133-45fe-8f87-e256d5cc0bb3" providerId="ADAL" clId="{CB559003-D38A-4AF0-B873-69122D12328C}" dt="2023-11-14T07:13:51.194" v="2738"/>
          <ac:spMkLst>
            <pc:docMk/>
            <pc:sldMk cId="3254948094" sldId="1050"/>
            <ac:spMk id="4" creationId="{D09DAC0A-E973-F252-8295-7A0B70707869}"/>
          </ac:spMkLst>
        </pc:spChg>
        <pc:picChg chg="add mod">
          <ac:chgData name="Emilia Laine" userId="9d1197a3-6133-45fe-8f87-e256d5cc0bb3" providerId="ADAL" clId="{CB559003-D38A-4AF0-B873-69122D12328C}" dt="2023-11-14T07:13:51.194" v="2738"/>
          <ac:picMkLst>
            <pc:docMk/>
            <pc:sldMk cId="3254948094" sldId="1050"/>
            <ac:picMk id="1026" creationId="{0CA11103-F413-B736-7ECF-74E2C73C68A6}"/>
          </ac:picMkLst>
        </pc:picChg>
      </pc:sldChg>
      <pc:sldChg chg="modSp new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4099917805" sldId="1051"/>
        </pc:sldMkLst>
        <pc:spChg chg="mod">
          <ac:chgData name="Emilia Laine" userId="9d1197a3-6133-45fe-8f87-e256d5cc0bb3" providerId="ADAL" clId="{CB559003-D38A-4AF0-B873-69122D12328C}" dt="2023-11-14T07:42:46.676" v="2871" actId="20577"/>
          <ac:spMkLst>
            <pc:docMk/>
            <pc:sldMk cId="4099917805" sldId="1051"/>
            <ac:spMk id="2" creationId="{455C596E-35DC-78E2-60E5-D1527B4D5940}"/>
          </ac:spMkLst>
        </pc:spChg>
        <pc:spChg chg="mod">
          <ac:chgData name="Emilia Laine" userId="9d1197a3-6133-45fe-8f87-e256d5cc0bb3" providerId="ADAL" clId="{CB559003-D38A-4AF0-B873-69122D12328C}" dt="2023-11-14T07:42:29.154" v="2864" actId="1076"/>
          <ac:spMkLst>
            <pc:docMk/>
            <pc:sldMk cId="4099917805" sldId="1051"/>
            <ac:spMk id="3" creationId="{2F4F422C-2F98-69BA-6E5E-2DC344FBED9D}"/>
          </ac:spMkLst>
        </pc:spChg>
      </pc:sldChg>
      <pc:sldChg chg="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2215893289" sldId="1052"/>
        </pc:sldMkLst>
        <pc:spChg chg="mod">
          <ac:chgData name="Emilia Laine" userId="9d1197a3-6133-45fe-8f87-e256d5cc0bb3" providerId="ADAL" clId="{CB559003-D38A-4AF0-B873-69122D12328C}" dt="2023-11-14T07:45:35.604" v="2920" actId="14100"/>
          <ac:spMkLst>
            <pc:docMk/>
            <pc:sldMk cId="2215893289" sldId="1052"/>
            <ac:spMk id="2" creationId="{7A92562F-FED4-34AE-A08E-64D0213EF01A}"/>
          </ac:spMkLst>
        </pc:spChg>
        <pc:spChg chg="mod">
          <ac:chgData name="Emilia Laine" userId="9d1197a3-6133-45fe-8f87-e256d5cc0bb3" providerId="ADAL" clId="{CB559003-D38A-4AF0-B873-69122D12328C}" dt="2023-11-14T10:56:35.622" v="3222" actId="20577"/>
          <ac:spMkLst>
            <pc:docMk/>
            <pc:sldMk cId="2215893289" sldId="1052"/>
            <ac:spMk id="3" creationId="{12973926-C56A-7BAB-C47A-06FD0D857896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1157383589" sldId="1053"/>
        </pc:sldMkLst>
        <pc:spChg chg="mod">
          <ac:chgData name="Emilia Laine" userId="9d1197a3-6133-45fe-8f87-e256d5cc0bb3" providerId="ADAL" clId="{CB559003-D38A-4AF0-B873-69122D12328C}" dt="2023-11-14T08:48:40.029" v="3156" actId="14100"/>
          <ac:spMkLst>
            <pc:docMk/>
            <pc:sldMk cId="1157383589" sldId="1053"/>
            <ac:spMk id="2" creationId="{5932B8B1-83D9-A380-D149-99AB6F804DFD}"/>
          </ac:spMkLst>
        </pc:spChg>
        <pc:spChg chg="mod">
          <ac:chgData name="Emilia Laine" userId="9d1197a3-6133-45fe-8f87-e256d5cc0bb3" providerId="ADAL" clId="{CB559003-D38A-4AF0-B873-69122D12328C}" dt="2023-11-14T08:51:56.230" v="3209" actId="113"/>
          <ac:spMkLst>
            <pc:docMk/>
            <pc:sldMk cId="1157383589" sldId="1053"/>
            <ac:spMk id="3" creationId="{36B7FB7A-EB34-C3D3-8B70-EC66E6E9DA2F}"/>
          </ac:spMkLst>
        </pc:spChg>
        <pc:spChg chg="del">
          <ac:chgData name="Emilia Laine" userId="9d1197a3-6133-45fe-8f87-e256d5cc0bb3" providerId="ADAL" clId="{CB559003-D38A-4AF0-B873-69122D12328C}" dt="2023-11-14T08:47:28.921" v="3131" actId="931"/>
          <ac:spMkLst>
            <pc:docMk/>
            <pc:sldMk cId="1157383589" sldId="1053"/>
            <ac:spMk id="4" creationId="{C1457592-500B-49AA-2F66-398EA3533299}"/>
          </ac:spMkLst>
        </pc:spChg>
        <pc:picChg chg="add mod">
          <ac:chgData name="Emilia Laine" userId="9d1197a3-6133-45fe-8f87-e256d5cc0bb3" providerId="ADAL" clId="{CB559003-D38A-4AF0-B873-69122D12328C}" dt="2023-11-14T08:47:32.515" v="3133" actId="962"/>
          <ac:picMkLst>
            <pc:docMk/>
            <pc:sldMk cId="1157383589" sldId="1053"/>
            <ac:picMk id="6" creationId="{E6C60A5E-70F7-0FE7-F99F-130B58F79257}"/>
          </ac:picMkLst>
        </pc:picChg>
      </pc:sldChg>
      <pc:sldChg chg="new del">
        <pc:chgData name="Emilia Laine" userId="9d1197a3-6133-45fe-8f87-e256d5cc0bb3" providerId="ADAL" clId="{CB559003-D38A-4AF0-B873-69122D12328C}" dt="2023-11-14T08:47:07.049" v="3129" actId="47"/>
        <pc:sldMkLst>
          <pc:docMk/>
          <pc:sldMk cId="1159077573" sldId="1053"/>
        </pc:sldMkLst>
      </pc:sldChg>
      <pc:sldChg chg="addSp delSp modSp new add del mod">
        <pc:chgData name="Emilia Laine" userId="9d1197a3-6133-45fe-8f87-e256d5cc0bb3" providerId="ADAL" clId="{CB559003-D38A-4AF0-B873-69122D12328C}" dt="2023-11-14T11:34:13.624" v="4359" actId="2696"/>
        <pc:sldMkLst>
          <pc:docMk/>
          <pc:sldMk cId="1598613768" sldId="1054"/>
        </pc:sldMkLst>
        <pc:spChg chg="del">
          <ac:chgData name="Emilia Laine" userId="9d1197a3-6133-45fe-8f87-e256d5cc0bb3" providerId="ADAL" clId="{CB559003-D38A-4AF0-B873-69122D12328C}" dt="2023-11-14T11:01:00.467" v="3282" actId="931"/>
          <ac:spMkLst>
            <pc:docMk/>
            <pc:sldMk cId="1598613768" sldId="1054"/>
            <ac:spMk id="2" creationId="{6CC3E559-C216-543D-D893-AF49CF0090A2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3" creationId="{5E07A173-050F-79E7-15A5-757A494921E8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4" creationId="{E14D0FF2-93E0-614B-C92D-33E74CEAEF23}"/>
          </ac:spMkLst>
        </pc:spChg>
        <pc:picChg chg="add mod">
          <ac:chgData name="Emilia Laine" userId="9d1197a3-6133-45fe-8f87-e256d5cc0bb3" providerId="ADAL" clId="{CB559003-D38A-4AF0-B873-69122D12328C}" dt="2023-11-14T11:01:11.160" v="3285" actId="26606"/>
          <ac:picMkLst>
            <pc:docMk/>
            <pc:sldMk cId="1598613768" sldId="1054"/>
            <ac:picMk id="6" creationId="{CBAFE4F8-CFB8-AC90-0529-D5C991E43FE2}"/>
          </ac:picMkLst>
        </pc:picChg>
      </pc:sldChg>
      <pc:sldChg chg="addSp delSp modSp new add del mod modClrScheme chgLayout">
        <pc:chgData name="Emilia Laine" userId="9d1197a3-6133-45fe-8f87-e256d5cc0bb3" providerId="ADAL" clId="{CB559003-D38A-4AF0-B873-69122D12328C}" dt="2023-11-14T11:34:41.171" v="4361" actId="2696"/>
        <pc:sldMkLst>
          <pc:docMk/>
          <pc:sldMk cId="3704581888" sldId="1055"/>
        </pc:sldMkLst>
        <pc:spChg chg="mod">
          <ac:chgData name="Emilia Laine" userId="9d1197a3-6133-45fe-8f87-e256d5cc0bb3" providerId="ADAL" clId="{CB559003-D38A-4AF0-B873-69122D12328C}" dt="2023-11-14T11:18:58.089" v="4075" actId="14100"/>
          <ac:spMkLst>
            <pc:docMk/>
            <pc:sldMk cId="3704581888" sldId="1055"/>
            <ac:spMk id="2" creationId="{21B7320F-C5DE-5BAD-8109-B9F0EB616578}"/>
          </ac:spMkLst>
        </pc:spChg>
        <pc:spChg chg="mod">
          <ac:chgData name="Emilia Laine" userId="9d1197a3-6133-45fe-8f87-e256d5cc0bb3" providerId="ADAL" clId="{CB559003-D38A-4AF0-B873-69122D12328C}" dt="2023-11-14T11:20:36.267" v="4130" actId="20577"/>
          <ac:spMkLst>
            <pc:docMk/>
            <pc:sldMk cId="3704581888" sldId="1055"/>
            <ac:spMk id="3" creationId="{5A3B70D5-50B1-22AD-ED19-2336E802F817}"/>
          </ac:spMkLst>
        </pc:spChg>
        <pc:spChg chg="del">
          <ac:chgData name="Emilia Laine" userId="9d1197a3-6133-45fe-8f87-e256d5cc0bb3" providerId="ADAL" clId="{CB559003-D38A-4AF0-B873-69122D12328C}" dt="2023-11-14T11:06:11.390" v="3482" actId="931"/>
          <ac:spMkLst>
            <pc:docMk/>
            <pc:sldMk cId="3704581888" sldId="1055"/>
            <ac:spMk id="4" creationId="{EF379BCD-6FB8-2023-5840-E61931449D52}"/>
          </ac:spMkLst>
        </pc:spChg>
        <pc:picChg chg="add mod">
          <ac:chgData name="Emilia Laine" userId="9d1197a3-6133-45fe-8f87-e256d5cc0bb3" providerId="ADAL" clId="{CB559003-D38A-4AF0-B873-69122D12328C}" dt="2023-11-14T11:06:15.352" v="3485" actId="26606"/>
          <ac:picMkLst>
            <pc:docMk/>
            <pc:sldMk cId="3704581888" sldId="1055"/>
            <ac:picMk id="6" creationId="{AEB1D73F-4830-36DA-53E3-82D3A5072D55}"/>
          </ac:picMkLst>
        </pc:picChg>
      </pc:sldChg>
      <pc:sldChg chg="addSp delSp modSp new del mod modClrScheme chgLayout">
        <pc:chgData name="Emilia Laine" userId="9d1197a3-6133-45fe-8f87-e256d5cc0bb3" providerId="ADAL" clId="{CB559003-D38A-4AF0-B873-69122D12328C}" dt="2023-11-14T11:34:52.738" v="4362" actId="2696"/>
        <pc:sldMkLst>
          <pc:docMk/>
          <pc:sldMk cId="3529404483" sldId="1056"/>
        </pc:sldMkLst>
        <pc:spChg chg="mod">
          <ac:chgData name="Emilia Laine" userId="9d1197a3-6133-45fe-8f87-e256d5cc0bb3" providerId="ADAL" clId="{CB559003-D38A-4AF0-B873-69122D12328C}" dt="2023-11-14T11:12:44.851" v="3823" actId="14100"/>
          <ac:spMkLst>
            <pc:docMk/>
            <pc:sldMk cId="3529404483" sldId="1056"/>
            <ac:spMk id="2" creationId="{8EDEFB96-AE47-45E1-0065-73A27BBFB9E2}"/>
          </ac:spMkLst>
        </pc:spChg>
        <pc:spChg chg="mod">
          <ac:chgData name="Emilia Laine" userId="9d1197a3-6133-45fe-8f87-e256d5cc0bb3" providerId="ADAL" clId="{CB559003-D38A-4AF0-B873-69122D12328C}" dt="2023-11-14T11:25:35.170" v="4195" actId="20577"/>
          <ac:spMkLst>
            <pc:docMk/>
            <pc:sldMk cId="3529404483" sldId="1056"/>
            <ac:spMk id="3" creationId="{49C4FCA9-04E2-503E-E888-C38648380242}"/>
          </ac:spMkLst>
        </pc:spChg>
        <pc:spChg chg="del">
          <ac:chgData name="Emilia Laine" userId="9d1197a3-6133-45fe-8f87-e256d5cc0bb3" providerId="ADAL" clId="{CB559003-D38A-4AF0-B873-69122D12328C}" dt="2023-11-14T11:12:30.235" v="3819" actId="931"/>
          <ac:spMkLst>
            <pc:docMk/>
            <pc:sldMk cId="3529404483" sldId="1056"/>
            <ac:spMk id="4" creationId="{5B6EBA86-D8FA-12A6-B469-803EE012A616}"/>
          </ac:spMkLst>
        </pc:spChg>
        <pc:picChg chg="add mod">
          <ac:chgData name="Emilia Laine" userId="9d1197a3-6133-45fe-8f87-e256d5cc0bb3" providerId="ADAL" clId="{CB559003-D38A-4AF0-B873-69122D12328C}" dt="2023-11-14T11:14:47.545" v="3939" actId="14826"/>
          <ac:picMkLst>
            <pc:docMk/>
            <pc:sldMk cId="3529404483" sldId="1056"/>
            <ac:picMk id="6" creationId="{B4005E8F-C4C8-3A91-199B-063071EC8263}"/>
          </ac:picMkLst>
        </pc:picChg>
      </pc:sldChg>
    </pc:docChg>
  </pc:docChgLst>
  <pc:docChgLst>
    <pc:chgData name="Emilia Laine" userId="9d1197a3-6133-45fe-8f87-e256d5cc0bb3" providerId="ADAL" clId="{181B8F15-2D43-4041-88A5-34B65BE1E71D}"/>
    <pc:docChg chg="custSel addSld delSld modSld">
      <pc:chgData name="Emilia Laine" userId="9d1197a3-6133-45fe-8f87-e256d5cc0bb3" providerId="ADAL" clId="{181B8F15-2D43-4041-88A5-34B65BE1E71D}" dt="2024-01-12T11:16:48.139" v="241" actId="20577"/>
      <pc:docMkLst>
        <pc:docMk/>
      </pc:docMkLst>
      <pc:sldChg chg="modSp mod">
        <pc:chgData name="Emilia Laine" userId="9d1197a3-6133-45fe-8f87-e256d5cc0bb3" providerId="ADAL" clId="{181B8F15-2D43-4041-88A5-34B65BE1E71D}" dt="2024-01-12T11:16:37.736" v="231" actId="20577"/>
        <pc:sldMkLst>
          <pc:docMk/>
          <pc:sldMk cId="2111803933" sldId="1027"/>
        </pc:sldMkLst>
        <pc:spChg chg="mod">
          <ac:chgData name="Emilia Laine" userId="9d1197a3-6133-45fe-8f87-e256d5cc0bb3" providerId="ADAL" clId="{181B8F15-2D43-4041-88A5-34B65BE1E71D}" dt="2024-01-12T11:16:37.736" v="231" actId="20577"/>
          <ac:spMkLst>
            <pc:docMk/>
            <pc:sldMk cId="2111803933" sldId="1027"/>
            <ac:spMk id="2" creationId="{98CE3222-306F-60FB-9779-2541AA6F3272}"/>
          </ac:spMkLst>
        </pc:spChg>
      </pc:sldChg>
      <pc:sldChg chg="modSp mod">
        <pc:chgData name="Emilia Laine" userId="9d1197a3-6133-45fe-8f87-e256d5cc0bb3" providerId="ADAL" clId="{181B8F15-2D43-4041-88A5-34B65BE1E71D}" dt="2024-01-12T11:16:24.607" v="224" actId="20577"/>
        <pc:sldMkLst>
          <pc:docMk/>
          <pc:sldMk cId="2276896948" sldId="1039"/>
        </pc:sldMkLst>
        <pc:spChg chg="mod">
          <ac:chgData name="Emilia Laine" userId="9d1197a3-6133-45fe-8f87-e256d5cc0bb3" providerId="ADAL" clId="{181B8F15-2D43-4041-88A5-34B65BE1E71D}" dt="2024-01-12T11:11:03.246" v="73" actId="20577"/>
          <ac:spMkLst>
            <pc:docMk/>
            <pc:sldMk cId="2276896948" sldId="1039"/>
            <ac:spMk id="2" creationId="{61EBAEB9-8D69-1F32-28C3-9B7EA45C9661}"/>
          </ac:spMkLst>
        </pc:spChg>
        <pc:spChg chg="mod">
          <ac:chgData name="Emilia Laine" userId="9d1197a3-6133-45fe-8f87-e256d5cc0bb3" providerId="ADAL" clId="{181B8F15-2D43-4041-88A5-34B65BE1E71D}" dt="2024-01-12T11:16:24.607" v="224" actId="20577"/>
          <ac:spMkLst>
            <pc:docMk/>
            <pc:sldMk cId="2276896948" sldId="1039"/>
            <ac:spMk id="3" creationId="{E173A368-EBF7-35C8-9206-2C3986076C0C}"/>
          </ac:spMkLst>
        </pc:spChg>
      </pc:sldChg>
      <pc:sldChg chg="modSp mod">
        <pc:chgData name="Emilia Laine" userId="9d1197a3-6133-45fe-8f87-e256d5cc0bb3" providerId="ADAL" clId="{181B8F15-2D43-4041-88A5-34B65BE1E71D}" dt="2024-01-12T11:16:48.139" v="241" actId="20577"/>
        <pc:sldMkLst>
          <pc:docMk/>
          <pc:sldMk cId="3970837984" sldId="1045"/>
        </pc:sldMkLst>
        <pc:spChg chg="mod">
          <ac:chgData name="Emilia Laine" userId="9d1197a3-6133-45fe-8f87-e256d5cc0bb3" providerId="ADAL" clId="{181B8F15-2D43-4041-88A5-34B65BE1E71D}" dt="2024-01-12T11:16:48.139" v="241" actId="20577"/>
          <ac:spMkLst>
            <pc:docMk/>
            <pc:sldMk cId="3970837984" sldId="1045"/>
            <ac:spMk id="2" creationId="{319BA373-3298-E45E-5A0B-8F351661F510}"/>
          </ac:spMkLst>
        </pc:spChg>
      </pc:sldChg>
      <pc:sldChg chg="del">
        <pc:chgData name="Emilia Laine" userId="9d1197a3-6133-45fe-8f87-e256d5cc0bb3" providerId="ADAL" clId="{181B8F15-2D43-4041-88A5-34B65BE1E71D}" dt="2024-01-04T10:09:23.763" v="0" actId="47"/>
        <pc:sldMkLst>
          <pc:docMk/>
          <pc:sldMk cId="191237337" sldId="1047"/>
        </pc:sldMkLst>
      </pc:sldChg>
      <pc:sldChg chg="modSp new mod">
        <pc:chgData name="Emilia Laine" userId="9d1197a3-6133-45fe-8f87-e256d5cc0bb3" providerId="ADAL" clId="{181B8F15-2D43-4041-88A5-34B65BE1E71D}" dt="2024-01-04T10:10:14.386" v="64" actId="20577"/>
        <pc:sldMkLst>
          <pc:docMk/>
          <pc:sldMk cId="1677942686" sldId="1047"/>
        </pc:sldMkLst>
        <pc:spChg chg="mod">
          <ac:chgData name="Emilia Laine" userId="9d1197a3-6133-45fe-8f87-e256d5cc0bb3" providerId="ADAL" clId="{181B8F15-2D43-4041-88A5-34B65BE1E71D}" dt="2024-01-04T10:10:14.386" v="64" actId="20577"/>
          <ac:spMkLst>
            <pc:docMk/>
            <pc:sldMk cId="1677942686" sldId="1047"/>
            <ac:spMk id="2" creationId="{BB89340A-1458-B238-F366-15B8911A146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37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9940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  <p:sldLayoutId id="2147483678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martat.fi/jasenedut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historia" TargetMode="External"/><Relationship Id="rId2" Type="http://schemas.openxmlformats.org/officeDocument/2006/relationships/hyperlink" Target="https://www.youtube.com/watch?v=xS6PRYklm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martat.fi/on-suurempi-koti-martat-120-vuott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023E528-8CC6-38B5-5262-12A1745A5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992CD20-4B37-CAE2-EFD3-04CD18B07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4" y="383259"/>
            <a:ext cx="3987025" cy="2995865"/>
          </a:xfrm>
        </p:spPr>
        <p:txBody>
          <a:bodyPr/>
          <a:lstStyle/>
          <a:p>
            <a:r>
              <a:rPr lang="fi-FI" dirty="0" err="1"/>
              <a:t>Marttailua</a:t>
            </a:r>
            <a:r>
              <a:rPr lang="fi-FI" dirty="0"/>
              <a:t>, jota olet elämääsi kaivannut!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AC8B7641-E2C3-C1D2-11E0-1403E8498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5203766"/>
            <a:ext cx="3783826" cy="1221097"/>
          </a:xfrm>
        </p:spPr>
        <p:txBody>
          <a:bodyPr/>
          <a:lstStyle/>
          <a:p>
            <a:r>
              <a:rPr lang="fi-FI" dirty="0"/>
              <a:t>Yhdistyksen nimi ja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296284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7D6157-D04F-AA5F-6DF6-ADDFAFB4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524061"/>
          </a:xfrm>
        </p:spPr>
        <p:txBody>
          <a:bodyPr/>
          <a:lstStyle/>
          <a:p>
            <a:r>
              <a:rPr lang="fi-FI" dirty="0"/>
              <a:t>Yhdistyksemme historia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9A9B3E-E93E-41A2-5D28-73E8F313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182483"/>
            <a:ext cx="5173579" cy="3994480"/>
          </a:xfrm>
        </p:spPr>
        <p:txBody>
          <a:bodyPr/>
          <a:lstStyle/>
          <a:p>
            <a:r>
              <a:rPr lang="fi-FI" dirty="0"/>
              <a:t>Lisää tähän tietoa oman yhdistyksenne historiasta 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14C3BE8D-EA12-3B7A-3161-C04B281594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45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B434B-10D5-0DD4-3965-471E3C8A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815283"/>
          </a:xfrm>
        </p:spPr>
        <p:txBody>
          <a:bodyPr/>
          <a:lstStyle/>
          <a:p>
            <a:r>
              <a:rPr lang="fi-FI" dirty="0"/>
              <a:t>Tapahtumakalenteri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9BDD1F-77BA-CE89-E4A0-B5972E1B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296786"/>
            <a:ext cx="5173579" cy="4880178"/>
          </a:xfrm>
        </p:spPr>
        <p:txBody>
          <a:bodyPr>
            <a:normAutofit/>
          </a:bodyPr>
          <a:lstStyle/>
          <a:p>
            <a:r>
              <a:rPr lang="fi-FI" dirty="0"/>
              <a:t>Listaa tähän tulevia tapahtumianne ja tiedot, miten niihin ilmoittaudutaan.</a:t>
            </a:r>
          </a:p>
        </p:txBody>
      </p:sp>
      <p:pic>
        <p:nvPicPr>
          <p:cNvPr id="6" name="Kuvan paikkamerkki 5" descr="Kuva, joka sisältää kohteen vaate, henkilö, Ihmisen kasvot, nainen&#10;&#10;Kuvaus luotu automaattisesti">
            <a:extLst>
              <a:ext uri="{FF2B5EF4-FFF2-40B4-BE49-F238E27FC236}">
                <a16:creationId xmlns:a16="http://schemas.microsoft.com/office/drawing/2014/main" id="{895235AB-ED47-396E-5D66-15797BA3C5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390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720EFF-C9BD-3FA2-A182-229B280C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072977"/>
          </a:xfrm>
        </p:spPr>
        <p:txBody>
          <a:bodyPr>
            <a:normAutofit/>
          </a:bodyPr>
          <a:lstStyle/>
          <a:p>
            <a:r>
              <a:rPr lang="fi-FI" dirty="0"/>
              <a:t>Opi uutta Martoissa!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E4CB1-1E4A-8725-A2FB-C9D7A1EB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670858"/>
            <a:ext cx="6605337" cy="4630189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Jäsenenä saat osallistua piirien kursseille edullisesti. Katso monipuolinen kurssitarjonta oman piirin sivuilta!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Martta-akatemia on pullollaan kiinnostavia koulutuksia ilmaiseksi ja edulliseen hintaan. Monista on saatavilla myös tallenne, jonka voit katsoa milloin vain.</a:t>
            </a: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Marttaopinnoissa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voit suorittaa harrastusmerkkejä, osaajapasseja ja taitoavaimia.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Marttaopinnoista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saa myös opintopisteitä!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Yhdistykset tekevät opintomatkoja ja vierailuja kiinnostaviin paikkoihin, joihin ei ehkä muutoin pääsisi.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F31355A-C0CE-D9D5-2466-86A8CB940E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/>
        </p:blipFill>
        <p:spPr/>
      </p:pic>
    </p:spTree>
    <p:extLst>
      <p:ext uri="{BB962C8B-B14F-4D97-AF65-F5344CB8AC3E}">
        <p14:creationId xmlns:p14="http://schemas.microsoft.com/office/powerpoint/2010/main" val="202137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EBAEB9-8D69-1F32-28C3-9B7EA45C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330672"/>
          </a:xfrm>
        </p:spPr>
        <p:txBody>
          <a:bodyPr>
            <a:normAutofit/>
          </a:bodyPr>
          <a:lstStyle/>
          <a:p>
            <a:r>
              <a:rPr lang="fi-FI" dirty="0"/>
              <a:t>Jäsenedut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73A368-EBF7-35C8-9206-2C398607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878676"/>
            <a:ext cx="5173579" cy="4298287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Marttajäsenenä</a:t>
            </a:r>
            <a:r>
              <a:rPr lang="fi-FI" dirty="0"/>
              <a:t> olet oikeutettu moniin rahanarvoisiin jäsenetuihin </a:t>
            </a:r>
            <a:r>
              <a:rPr lang="fi-FI" dirty="0">
                <a:hlinkClick r:id="rId2"/>
              </a:rPr>
              <a:t>www.martat.fi/jasenedut</a:t>
            </a:r>
            <a:r>
              <a:rPr lang="fi-FI" dirty="0"/>
              <a:t> </a:t>
            </a:r>
          </a:p>
          <a:p>
            <a:r>
              <a:rPr lang="fi-FI" dirty="0"/>
              <a:t>Jäsenenä saat neljä kertaa vuodessa rakastetun Martat-lehden kotiin kannettuna.</a:t>
            </a:r>
          </a:p>
          <a:p>
            <a:r>
              <a:rPr lang="fi-FI" dirty="0"/>
              <a:t>Lisäksi löydät monipuolista </a:t>
            </a:r>
            <a:r>
              <a:rPr lang="fi-FI" dirty="0" err="1"/>
              <a:t>marttailumateriaalia</a:t>
            </a:r>
            <a:r>
              <a:rPr lang="fi-FI" dirty="0"/>
              <a:t> verkkosivuiltamme, Martat-sovelluksesta ja uudesta verkkolehdestä.</a:t>
            </a:r>
          </a:p>
          <a:p>
            <a:r>
              <a:rPr lang="fi-FI" dirty="0"/>
              <a:t>Saat 5 kertaa vuodessa sähköpostiin jäsenkirjeen, jossa tiedotetaan ajankohtaisista asioista.</a:t>
            </a:r>
          </a:p>
        </p:txBody>
      </p:sp>
      <p:pic>
        <p:nvPicPr>
          <p:cNvPr id="6" name="Kuvan paikkamerkki 5" descr="Kuva, joka sisältää kohteen Ihmisen kasvot, teksti, kirja, taivas&#10;&#10;Kuvaus luotu automaattisesti">
            <a:extLst>
              <a:ext uri="{FF2B5EF4-FFF2-40B4-BE49-F238E27FC236}">
                <a16:creationId xmlns:a16="http://schemas.microsoft.com/office/drawing/2014/main" id="{80377A72-A9DD-4DDC-54B6-32509C081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689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E0230-77E1-BC98-6FFB-73129D01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868057"/>
          </a:xfrm>
        </p:spPr>
        <p:txBody>
          <a:bodyPr anchor="b">
            <a:normAutofit/>
          </a:bodyPr>
          <a:lstStyle/>
          <a:p>
            <a:r>
              <a:rPr lang="fi-FI" dirty="0" err="1"/>
              <a:t>Martanpuoti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201EE-7FD6-FEEC-1AD1-CBA992FB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59018"/>
            <a:ext cx="5173579" cy="4817946"/>
          </a:xfrm>
        </p:spPr>
        <p:txBody>
          <a:bodyPr>
            <a:normAutofit/>
          </a:bodyPr>
          <a:lstStyle/>
          <a:p>
            <a:r>
              <a:rPr lang="fi-FI" sz="2200" dirty="0"/>
              <a:t>Näytä, että olet </a:t>
            </a:r>
            <a:r>
              <a:rPr lang="fi-FI" sz="2200" dirty="0" err="1"/>
              <a:t>martta</a:t>
            </a:r>
            <a:r>
              <a:rPr lang="fi-FI" sz="2200" dirty="0"/>
              <a:t>! </a:t>
            </a:r>
            <a:r>
              <a:rPr lang="fi-FI" sz="2200" dirty="0" err="1"/>
              <a:t>Marttavaatteisiin</a:t>
            </a:r>
            <a:r>
              <a:rPr lang="fi-FI" sz="2200" dirty="0"/>
              <a:t> pukeutuminen lisää yhteenkuuluvuuden tunnetta ja näyttää hyvältä myös ulospäin.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tilata itsellesi upeita </a:t>
            </a:r>
            <a:r>
              <a:rPr lang="fi-FI" sz="2200" dirty="0" err="1"/>
              <a:t>marttatuotteita</a:t>
            </a:r>
            <a:r>
              <a:rPr lang="fi-FI" sz="2200" dirty="0"/>
              <a:t>. Haluaisitko </a:t>
            </a:r>
            <a:r>
              <a:rPr lang="fi-FI" sz="2200" dirty="0" err="1"/>
              <a:t>marttapaidan</a:t>
            </a:r>
            <a:r>
              <a:rPr lang="fi-FI" sz="2200" dirty="0"/>
              <a:t>, -hupparin, kangaskassin tai vaikka kahvikupit!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ostaa myös virallisen </a:t>
            </a:r>
            <a:r>
              <a:rPr lang="fi-FI" sz="2200" dirty="0" err="1"/>
              <a:t>marttamekon</a:t>
            </a:r>
            <a:r>
              <a:rPr lang="fi-FI" sz="2200" dirty="0"/>
              <a:t> kaavat. </a:t>
            </a:r>
            <a:r>
              <a:rPr lang="fi-FI" sz="2200" dirty="0" err="1"/>
              <a:t>Marttamekkoa</a:t>
            </a:r>
            <a:r>
              <a:rPr lang="fi-FI" sz="2200" dirty="0"/>
              <a:t> ja -kauluspaitaa käytetään edustustilanteissa.</a:t>
            </a:r>
          </a:p>
          <a:p>
            <a:pPr lvl="1"/>
            <a:r>
              <a:rPr lang="fi-FI" dirty="0"/>
              <a:t>Marttojen jäsen- ja kunniamerkkejä käytetään virallisten Martta-asujen kanssa.</a:t>
            </a:r>
          </a:p>
        </p:txBody>
      </p:sp>
      <p:pic>
        <p:nvPicPr>
          <p:cNvPr id="6" name="Kuvan paikkamerkki 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61B785D9-4E0D-ACED-5DFE-8233F3D2F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971"/>
          <a:stretch/>
        </p:blipFill>
        <p:spPr>
          <a:xfrm>
            <a:off x="9216188" y="2"/>
            <a:ext cx="2975811" cy="3344778"/>
          </a:xfrm>
          <a:noFill/>
        </p:spPr>
      </p:pic>
      <p:pic>
        <p:nvPicPr>
          <p:cNvPr id="5" name="Kuvan paikkamerkki 4" descr="Kuva, joka sisältää kohteen henkilö, vaate, seinä, Ihmisen kasvot&#10;&#10;Kuvaus luotu automaattisesti">
            <a:extLst>
              <a:ext uri="{FF2B5EF4-FFF2-40B4-BE49-F238E27FC236}">
                <a16:creationId xmlns:a16="http://schemas.microsoft.com/office/drawing/2014/main" id="{56D12A54-8418-515C-41C9-874C13703C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2231"/>
          <a:stretch>
            <a:fillRect/>
          </a:stretch>
        </p:blipFill>
        <p:spPr>
          <a:xfrm>
            <a:off x="9215438" y="3513138"/>
            <a:ext cx="2976562" cy="3344862"/>
          </a:xfrm>
        </p:spPr>
      </p:pic>
      <p:pic>
        <p:nvPicPr>
          <p:cNvPr id="8" name="Kuvan paikkamerkki 7" descr="Kuva, joka sisältää kohteen Ihmisen kasvot, henkilö, rakennus, piha-&#10;&#10;Kuvaus luotu automaattisesti">
            <a:extLst>
              <a:ext uri="{FF2B5EF4-FFF2-40B4-BE49-F238E27FC236}">
                <a16:creationId xmlns:a16="http://schemas.microsoft.com/office/drawing/2014/main" id="{D716ED0B-3362-5451-704B-294703AF9B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5505"/>
          <a:stretch>
            <a:fillRect/>
          </a:stretch>
        </p:blipFill>
        <p:spPr>
          <a:xfrm>
            <a:off x="6096000" y="0"/>
            <a:ext cx="2976563" cy="3344863"/>
          </a:xfrm>
        </p:spPr>
      </p:pic>
      <p:pic>
        <p:nvPicPr>
          <p:cNvPr id="10" name="Kuvan paikkamerkki 9" descr="Kuva, joka sisältää kohteen hedelmä, Tarjoiluastiat, pöytäastiasto, pöytä&#10;&#10;Kuvaus luotu automaattisesti">
            <a:extLst>
              <a:ext uri="{FF2B5EF4-FFF2-40B4-BE49-F238E27FC236}">
                <a16:creationId xmlns:a16="http://schemas.microsoft.com/office/drawing/2014/main" id="{1164E68B-40C8-66EB-7D10-53696A0287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0236"/>
          <a:stretch>
            <a:fillRect/>
          </a:stretch>
        </p:blipFill>
        <p:spPr>
          <a:xfrm>
            <a:off x="6096000" y="3500438"/>
            <a:ext cx="2976563" cy="3344862"/>
          </a:xfrm>
        </p:spPr>
      </p:pic>
    </p:spTree>
    <p:extLst>
      <p:ext uri="{BB962C8B-B14F-4D97-AF65-F5344CB8AC3E}">
        <p14:creationId xmlns:p14="http://schemas.microsoft.com/office/powerpoint/2010/main" val="322285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B89340A-1458-B238-F366-15B8911A146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dirty="0"/>
              <a:t>Tervetuloa iloiseen joukkoomme </a:t>
            </a:r>
          </a:p>
          <a:p>
            <a:r>
              <a:rPr lang="fi-FI" dirty="0"/>
              <a:t>juuri sellaisena kuin olet!</a:t>
            </a:r>
          </a:p>
        </p:txBody>
      </p:sp>
    </p:spTree>
    <p:extLst>
      <p:ext uri="{BB962C8B-B14F-4D97-AF65-F5344CB8AC3E}">
        <p14:creationId xmlns:p14="http://schemas.microsoft.com/office/powerpoint/2010/main" val="167794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D99F43-B6FD-C2C0-41B4-33BF838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405487"/>
          </a:xfrm>
        </p:spPr>
        <p:txBody>
          <a:bodyPr/>
          <a:lstStyle/>
          <a:p>
            <a:r>
              <a:rPr lang="fi-FI" dirty="0"/>
              <a:t>Iloa, yhteisöllisyyttä ja arjen tekoja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7F0D74-C77E-D2B8-47EF-90016743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053243"/>
            <a:ext cx="5304110" cy="457184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Onnittelut loistavasta päätöksestä tulla tutustumaan </a:t>
            </a:r>
            <a:r>
              <a:rPr lang="fi-FI" dirty="0" err="1"/>
              <a:t>marttatoimintaan</a:t>
            </a:r>
            <a:r>
              <a:rPr lang="fi-FI" dirty="0"/>
              <a:t>!</a:t>
            </a:r>
          </a:p>
          <a:p>
            <a:r>
              <a:rPr lang="fi-FI" dirty="0"/>
              <a:t>Martat tarjoaa yhteisön, jossa voi oppia uusia taitoja ja vaikuttaa lähiympäristöön sekä yhteiskuntaan.</a:t>
            </a:r>
          </a:p>
          <a:p>
            <a:r>
              <a:rPr lang="fi-FI" dirty="0"/>
              <a:t>Korostamme sanoista tekoihin -asennetta ja vaikutamme tekemällä arjen tekoja huomista varten.</a:t>
            </a:r>
          </a:p>
          <a:p>
            <a:r>
              <a:rPr lang="fi-FI" dirty="0"/>
              <a:t>Yhteisöllisyys ja taitojen opettaminen toinen toisillemme, on </a:t>
            </a:r>
            <a:r>
              <a:rPr lang="fi-FI" dirty="0" err="1"/>
              <a:t>marttailun</a:t>
            </a:r>
            <a:r>
              <a:rPr lang="fi-FI" dirty="0"/>
              <a:t> ydin.</a:t>
            </a:r>
          </a:p>
          <a:p>
            <a:pPr lvl="1"/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CF81A3A-3070-5D2E-88AE-F5AEB0FE2F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b="12583"/>
          <a:stretch/>
        </p:blipFill>
        <p:spPr/>
      </p:pic>
    </p:spTree>
    <p:extLst>
      <p:ext uri="{BB962C8B-B14F-4D97-AF65-F5344CB8AC3E}">
        <p14:creationId xmlns:p14="http://schemas.microsoft.com/office/powerpoint/2010/main" val="338939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97B02-089D-4CE9-9917-621A8446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187450"/>
          </a:xfrm>
        </p:spPr>
        <p:txBody>
          <a:bodyPr/>
          <a:lstStyle/>
          <a:p>
            <a:r>
              <a:rPr lang="fi-FI" dirty="0"/>
              <a:t>125 vuotta </a:t>
            </a:r>
            <a:r>
              <a:rPr lang="fi-FI" dirty="0" err="1"/>
              <a:t>marttavoimaa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82EBCC-6745-472D-BE54-DFDAA397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2" y="1871932"/>
            <a:ext cx="6666854" cy="4305031"/>
          </a:xfrm>
        </p:spPr>
        <p:txBody>
          <a:bodyPr>
            <a:normAutofit/>
          </a:bodyPr>
          <a:lstStyle/>
          <a:p>
            <a:r>
              <a:rPr lang="fi-FI" sz="2400" dirty="0" err="1"/>
              <a:t>Marttajärjestö</a:t>
            </a:r>
            <a:r>
              <a:rPr lang="fi-FI" sz="2400" dirty="0"/>
              <a:t> syntyi tarpeesta poistaa suomalaisten kotien kurjuutta. Kotien ja perheiden arjen tukeminen on edelleen </a:t>
            </a:r>
            <a:r>
              <a:rPr lang="fi-FI" sz="2400" dirty="0" err="1"/>
              <a:t>marttatoiminnan</a:t>
            </a:r>
            <a:r>
              <a:rPr lang="fi-FI" sz="2400" dirty="0"/>
              <a:t> keskiössä.</a:t>
            </a:r>
          </a:p>
          <a:p>
            <a:r>
              <a:rPr lang="fi-FI" sz="2400" dirty="0"/>
              <a:t>Video Marttojen historiasta: </a:t>
            </a:r>
            <a:r>
              <a:rPr lang="fi-FI" sz="2400" dirty="0">
                <a:hlinkClick r:id="rId2"/>
              </a:rPr>
              <a:t>https://www.youtube.com/watch?v=xS6PRYklmYQ</a:t>
            </a:r>
            <a:r>
              <a:rPr lang="fi-FI" sz="2400" dirty="0"/>
              <a:t> </a:t>
            </a:r>
          </a:p>
          <a:p>
            <a:r>
              <a:rPr lang="fi-FI" sz="2400" dirty="0" err="1"/>
              <a:t>Marttahistoriasivut</a:t>
            </a:r>
            <a:r>
              <a:rPr lang="fi-FI" sz="2400" dirty="0"/>
              <a:t>: </a:t>
            </a:r>
            <a:r>
              <a:rPr lang="fi-FI" sz="2400" dirty="0">
                <a:hlinkClick r:id="rId3"/>
              </a:rPr>
              <a:t>www.martat.fi/historia</a:t>
            </a:r>
            <a:r>
              <a:rPr lang="fi-FI" sz="2400" dirty="0"/>
              <a:t> </a:t>
            </a:r>
          </a:p>
          <a:p>
            <a:r>
              <a:rPr lang="fi-FI" sz="2400" dirty="0"/>
              <a:t>On suurempi koti – Martat 120 vuotta -kirja: </a:t>
            </a:r>
            <a:r>
              <a:rPr lang="fi-FI" sz="2400" dirty="0">
                <a:hlinkClick r:id="rId4"/>
              </a:rPr>
              <a:t>www.martat.fi/on-suurempi-koti-martat-120-vuotta</a:t>
            </a:r>
            <a:r>
              <a:rPr lang="fi-FI" sz="2400" dirty="0"/>
              <a:t> </a:t>
            </a:r>
          </a:p>
        </p:txBody>
      </p:sp>
      <p:pic>
        <p:nvPicPr>
          <p:cNvPr id="6" name="Kuvan paikkamerkki 5" descr="Kuva, joka sisältää kohteen puu, ulko, taivas, vanha&#10;&#10;Kuvaus luotu automaattisesti">
            <a:extLst>
              <a:ext uri="{FF2B5EF4-FFF2-40B4-BE49-F238E27FC236}">
                <a16:creationId xmlns:a16="http://schemas.microsoft.com/office/drawing/2014/main" id="{EF9935A5-2949-4B8E-9FE7-B3B30565F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46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AE419E6-6183-4A72-AE52-8FD427F21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5301"/>
            <a:ext cx="12287793" cy="885283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9D6CB1D-CD51-4111-A608-ABC029986E74}"/>
              </a:ext>
            </a:extLst>
          </p:cNvPr>
          <p:cNvSpPr txBox="1"/>
          <p:nvPr/>
        </p:nvSpPr>
        <p:spPr>
          <a:xfrm>
            <a:off x="576528" y="1179747"/>
            <a:ext cx="4387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Päämäärämme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Hyvä arki kuuluu kaikille.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628362D-4895-4B27-878F-7A0C847D8EA6}"/>
              </a:ext>
            </a:extLst>
          </p:cNvPr>
          <p:cNvSpPr txBox="1"/>
          <p:nvPr/>
        </p:nvSpPr>
        <p:spPr>
          <a:xfrm>
            <a:off x="576528" y="2360816"/>
            <a:ext cx="524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Tehtävämme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Edistää kotien ja perheiden toimivaa ja kestävää arkea. </a:t>
            </a:r>
          </a:p>
        </p:txBody>
      </p:sp>
    </p:spTree>
    <p:extLst>
      <p:ext uri="{BB962C8B-B14F-4D97-AF65-F5344CB8AC3E}">
        <p14:creationId xmlns:p14="http://schemas.microsoft.com/office/powerpoint/2010/main" val="30790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0A5DD9-9712-4165-813D-4ADC168E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644650"/>
          </a:xfrm>
        </p:spPr>
        <p:txBody>
          <a:bodyPr>
            <a:normAutofit/>
          </a:bodyPr>
          <a:lstStyle/>
          <a:p>
            <a:r>
              <a:rPr lang="fi-FI" dirty="0"/>
              <a:t>Martat on kotitalousneuvontajärjestö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C1291D-6038-42FE-8960-E39C229BB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Toiminnassamme löytää ja oppii yhdessä tekemällä ne arjen tiedot ja taidot, jotka tekevät omasta elämästä rikkaampaa. </a:t>
            </a:r>
          </a:p>
          <a:p>
            <a:r>
              <a:rPr lang="fi-FI" dirty="0"/>
              <a:t>Arjen sujuminen antaa voimia toteuttaa niitä asioita, jotka ovat itselle elämässä tärkeitä. </a:t>
            </a:r>
          </a:p>
          <a:p>
            <a:r>
              <a:rPr lang="fi-FI" dirty="0" err="1"/>
              <a:t>Marttatoiminta</a:t>
            </a:r>
            <a:r>
              <a:rPr lang="fi-FI" dirty="0"/>
              <a:t> vahvistaa tulevaisuustaitoja ja jatkuvaa oppimista.</a:t>
            </a:r>
          </a:p>
          <a:p>
            <a:r>
              <a:rPr lang="fi-FI" dirty="0"/>
              <a:t>Martoissa tahto osata itse muuttuu toiminnaksi. </a:t>
            </a:r>
          </a:p>
        </p:txBody>
      </p:sp>
      <p:pic>
        <p:nvPicPr>
          <p:cNvPr id="8" name="Kuvan paikkamerkki 7" descr="Kuva, joka sisältää kohteen henkilö, keltainen, mies&#10;&#10;Kuvaus luotu automaattisesti">
            <a:extLst>
              <a:ext uri="{FF2B5EF4-FFF2-40B4-BE49-F238E27FC236}">
                <a16:creationId xmlns:a16="http://schemas.microsoft.com/office/drawing/2014/main" id="{953B2566-5EF3-49E9-BF8F-CCF2C6D4F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46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73FFF6-C8BC-2A61-7300-6B9F280A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915035"/>
          </a:xfrm>
        </p:spPr>
        <p:txBody>
          <a:bodyPr/>
          <a:lstStyle/>
          <a:p>
            <a:r>
              <a:rPr lang="fi-FI" dirty="0"/>
              <a:t>Arvomme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9EFEF4-71A6-3B54-4E7B-563FC3C2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03680"/>
            <a:ext cx="6605335" cy="4673283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Yhdessä tekemisen ilo 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Martat on rohkea ja vahva yhteisö, jossa tehdään ja opitaan yhdessä. Martat muuttavat maailmaa tekemällä pieniä asioita isosti. Marttailu on hauskaa!</a:t>
            </a:r>
          </a:p>
          <a:p>
            <a:r>
              <a:rPr lang="fi-FI" b="1" dirty="0"/>
              <a:t>Kestävät valinnat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Marttojen toiminnan lähtökohtana ovat ympäristölle, taloudelle ja terveydelle kestävät valinnat.</a:t>
            </a:r>
          </a:p>
          <a:p>
            <a:r>
              <a:rPr lang="fi-FI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Avoimuus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Marttailu kuuluu kaikille. Neuvontamme ja tietomme on kaikille avointa. Toivotamme kaikki mukaan toimintaamme. </a:t>
            </a:r>
          </a:p>
          <a:p>
            <a:endParaRPr lang="fi-FI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n paikkamerkki 5" descr="Kuva, joka sisältää kohteen lumi, puu, ulko, hiihtäminen&#10;&#10;Kuvaus luotu automaattisesti">
            <a:extLst>
              <a:ext uri="{FF2B5EF4-FFF2-40B4-BE49-F238E27FC236}">
                <a16:creationId xmlns:a16="http://schemas.microsoft.com/office/drawing/2014/main" id="{9383B35A-54A5-F4D9-FB48-0940BEF73F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37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henkilö, clipart, animaatio&#10;&#10;Kuvaus luotu automaattisesti">
            <a:extLst>
              <a:ext uri="{FF2B5EF4-FFF2-40B4-BE49-F238E27FC236}">
                <a16:creationId xmlns:a16="http://schemas.microsoft.com/office/drawing/2014/main" id="{C2E49735-C4A7-5E39-6684-8509AF941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9BA373-3298-E45E-5A0B-8F351661F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Meidän yhdistyksemme</a:t>
            </a:r>
          </a:p>
          <a:p>
            <a:r>
              <a:rPr lang="fi-FI" dirty="0"/>
              <a:t>/piirimme</a:t>
            </a:r>
          </a:p>
        </p:txBody>
      </p:sp>
    </p:spTree>
    <p:extLst>
      <p:ext uri="{BB962C8B-B14F-4D97-AF65-F5344CB8AC3E}">
        <p14:creationId xmlns:p14="http://schemas.microsoft.com/office/powerpoint/2010/main" val="397083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CE3222-306F-60FB-9779-2541AA6F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76220" cy="1829435"/>
          </a:xfrm>
        </p:spPr>
        <p:txBody>
          <a:bodyPr anchor="b">
            <a:normAutofit/>
          </a:bodyPr>
          <a:lstStyle/>
          <a:p>
            <a:r>
              <a:rPr lang="fi-FI" sz="3700" dirty="0"/>
              <a:t>Lisää tähän yhdistyksen/piirin nimi ja vaihda kuvaksi iloinen kuva teistä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DF04BE-4BE0-6D2D-29A0-CD8DA700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52503"/>
            <a:ext cx="6676220" cy="41403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Kirjoita tähän yhdistyksen esittely, millaista toimintaa teillä on, missä ja kuinka usein kokoonnutte, paljonko on jäseniä jne.</a:t>
            </a:r>
          </a:p>
        </p:txBody>
      </p:sp>
      <p:pic>
        <p:nvPicPr>
          <p:cNvPr id="5" name="Kuva 5" descr="Kuva, joka sisältää kohteen keltainen, oranssi&#10;&#10;Kuvaus luotu automaattisesti">
            <a:extLst>
              <a:ext uri="{FF2B5EF4-FFF2-40B4-BE49-F238E27FC236}">
                <a16:creationId xmlns:a16="http://schemas.microsoft.com/office/drawing/2014/main" id="{44CF2145-8DD8-235F-BBEB-971FEB463C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666" r="43860" b="-2"/>
          <a:stretch/>
        </p:blipFill>
        <p:spPr>
          <a:xfrm>
            <a:off x="7519988" y="1"/>
            <a:ext cx="4672012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211180393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-PowerPoint-esityspohja-2021-ohje.pptx" id="{559F2AFC-2B0C-43A8-8EA6-0128BB92F851}" vid="{9E678CE2-F2BF-46EC-908F-0CFC159FE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7F410D725F14E47B5126A3F8644C3D9" ma:contentTypeVersion="2" ma:contentTypeDescription="Luo uusi asiakirja." ma:contentTypeScope="" ma:versionID="579732a1d94dabddd96c27ef879fca12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830bedaa9fc452f5c3de0e9617fd6fef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C14FAB-C525-4085-9120-57C47BBC2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892c7-ecd4-49f8-8305-19f4eb5b7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88C65E-75DD-4084-88A0-E1FA78B71422}">
  <ds:schemaRefs>
    <ds:schemaRef ds:uri="http://purl.org/dc/dcmitype/"/>
    <ds:schemaRef ds:uri="53b892c7-ecd4-49f8-8305-19f4eb5b7141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Martat-PowerPoint-esityspohja-2021-ohje</Template>
  <TotalTime>19879</TotalTime>
  <Words>493</Words>
  <Application>Microsoft Office PowerPoint</Application>
  <PresentationFormat>Laajakuva</PresentationFormat>
  <Paragraphs>52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Martat 2021 blanko esityspohja (testaukseen - Päivitetty 1.1.)</vt:lpstr>
      <vt:lpstr>Marttailua, jota olet elämääsi kaivannut!</vt:lpstr>
      <vt:lpstr>Iloa, yhteisöllisyyttä ja arjen tekoja</vt:lpstr>
      <vt:lpstr>125 vuotta marttavoimaa</vt:lpstr>
      <vt:lpstr>PowerPoint-esitys</vt:lpstr>
      <vt:lpstr>Martat on kotitalousneuvontajärjestö</vt:lpstr>
      <vt:lpstr>Arvomme</vt:lpstr>
      <vt:lpstr>PowerPoint-esitys</vt:lpstr>
      <vt:lpstr>PowerPoint-esitys</vt:lpstr>
      <vt:lpstr>Lisää tähän yhdistyksen/piirin nimi ja vaihda kuvaksi iloinen kuva teistä</vt:lpstr>
      <vt:lpstr>Yhdistyksemme historia</vt:lpstr>
      <vt:lpstr>Tapahtumakalenteri</vt:lpstr>
      <vt:lpstr>Opi uutta Martoissa!</vt:lpstr>
      <vt:lpstr>Jäsenedut</vt:lpstr>
      <vt:lpstr>Martanpuoti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Emilia Laine</dc:creator>
  <cp:lastModifiedBy>Emilia Laine</cp:lastModifiedBy>
  <cp:revision>3</cp:revision>
  <dcterms:created xsi:type="dcterms:W3CDTF">2023-06-07T08:33:47Z</dcterms:created>
  <dcterms:modified xsi:type="dcterms:W3CDTF">2024-01-12T11:16:56Z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