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</p:sldMasterIdLst>
  <p:sldIdLst>
    <p:sldId id="970" r:id="rId5"/>
    <p:sldId id="1625" r:id="rId6"/>
    <p:sldId id="1938" r:id="rId7"/>
    <p:sldId id="1954" r:id="rId8"/>
    <p:sldId id="1941" r:id="rId9"/>
    <p:sldId id="1045" r:id="rId10"/>
    <p:sldId id="1956" r:id="rId11"/>
    <p:sldId id="1943" r:id="rId12"/>
    <p:sldId id="1973" r:id="rId13"/>
    <p:sldId id="1053" r:id="rId14"/>
    <p:sldId id="1974" r:id="rId15"/>
    <p:sldId id="1944" r:id="rId16"/>
    <p:sldId id="1033" r:id="rId17"/>
    <p:sldId id="1946" r:id="rId18"/>
    <p:sldId id="1631" r:id="rId19"/>
    <p:sldId id="1975" r:id="rId20"/>
    <p:sldId id="1968" r:id="rId21"/>
    <p:sldId id="1948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CC136C-62CB-473B-8C19-7E64227E3A2F}" v="58" dt="2024-06-19T08:03:47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ja Salovaara" userId="2f16d081-ec9c-4fe7-bd0a-d37508097a0a" providerId="ADAL" clId="{44CC136C-62CB-473B-8C19-7E64227E3A2F}"/>
    <pc:docChg chg="undo custSel addSld delSld modSld sldOrd delMainMaster">
      <pc:chgData name="Reija Salovaara" userId="2f16d081-ec9c-4fe7-bd0a-d37508097a0a" providerId="ADAL" clId="{44CC136C-62CB-473B-8C19-7E64227E3A2F}" dt="2024-06-19T08:02:07.057" v="3068" actId="47"/>
      <pc:docMkLst>
        <pc:docMk/>
      </pc:docMkLst>
      <pc:sldChg chg="addSp delSp modSp mod">
        <pc:chgData name="Reija Salovaara" userId="2f16d081-ec9c-4fe7-bd0a-d37508097a0a" providerId="ADAL" clId="{44CC136C-62CB-473B-8C19-7E64227E3A2F}" dt="2024-06-18T08:22:45.907" v="1656" actId="962"/>
        <pc:sldMkLst>
          <pc:docMk/>
          <pc:sldMk cId="1808706684" sldId="970"/>
        </pc:sldMkLst>
        <pc:spChg chg="mod">
          <ac:chgData name="Reija Salovaara" userId="2f16d081-ec9c-4fe7-bd0a-d37508097a0a" providerId="ADAL" clId="{44CC136C-62CB-473B-8C19-7E64227E3A2F}" dt="2024-06-18T08:06:23.987" v="1561" actId="20577"/>
          <ac:spMkLst>
            <pc:docMk/>
            <pc:sldMk cId="1808706684" sldId="970"/>
            <ac:spMk id="4" creationId="{7F3790CC-D303-0A29-2708-0949B581C941}"/>
          </ac:spMkLst>
        </pc:spChg>
        <pc:spChg chg="add del mod">
          <ac:chgData name="Reija Salovaara" userId="2f16d081-ec9c-4fe7-bd0a-d37508097a0a" providerId="ADAL" clId="{44CC136C-62CB-473B-8C19-7E64227E3A2F}" dt="2024-06-18T08:22:45.319" v="1654" actId="931"/>
          <ac:spMkLst>
            <pc:docMk/>
            <pc:sldMk cId="1808706684" sldId="970"/>
            <ac:spMk id="5" creationId="{2F2684D2-3EEC-A798-9C55-60E37BE13A88}"/>
          </ac:spMkLst>
        </pc:spChg>
        <pc:picChg chg="add mod">
          <ac:chgData name="Reija Salovaara" userId="2f16d081-ec9c-4fe7-bd0a-d37508097a0a" providerId="ADAL" clId="{44CC136C-62CB-473B-8C19-7E64227E3A2F}" dt="2024-06-18T08:22:45.907" v="1656" actId="962"/>
          <ac:picMkLst>
            <pc:docMk/>
            <pc:sldMk cId="1808706684" sldId="970"/>
            <ac:picMk id="7" creationId="{8126A800-F164-D77E-ED3F-F3D5EFB13EBF}"/>
          </ac:picMkLst>
        </pc:picChg>
        <pc:picChg chg="del">
          <ac:chgData name="Reija Salovaara" userId="2f16d081-ec9c-4fe7-bd0a-d37508097a0a" providerId="ADAL" clId="{44CC136C-62CB-473B-8C19-7E64227E3A2F}" dt="2024-06-18T08:21:59.157" v="1653" actId="478"/>
          <ac:picMkLst>
            <pc:docMk/>
            <pc:sldMk cId="1808706684" sldId="970"/>
            <ac:picMk id="20" creationId="{ABB8671F-0BDA-7C91-AA19-D183DD022F3E}"/>
          </ac:picMkLst>
        </pc:picChg>
      </pc:sldChg>
      <pc:sldChg chg="modSp del mod ord">
        <pc:chgData name="Reija Salovaara" userId="2f16d081-ec9c-4fe7-bd0a-d37508097a0a" providerId="ADAL" clId="{44CC136C-62CB-473B-8C19-7E64227E3A2F}" dt="2024-06-18T09:14:54.252" v="1984" actId="47"/>
        <pc:sldMkLst>
          <pc:docMk/>
          <pc:sldMk cId="764734256" sldId="998"/>
        </pc:sldMkLst>
        <pc:spChg chg="mod">
          <ac:chgData name="Reija Salovaara" userId="2f16d081-ec9c-4fe7-bd0a-d37508097a0a" providerId="ADAL" clId="{44CC136C-62CB-473B-8C19-7E64227E3A2F}" dt="2024-06-18T09:09:08.244" v="1946" actId="27636"/>
          <ac:spMkLst>
            <pc:docMk/>
            <pc:sldMk cId="764734256" sldId="998"/>
            <ac:spMk id="3" creationId="{800137AB-4C14-3EA7-291C-F0C6A300B100}"/>
          </ac:spMkLst>
        </pc:spChg>
      </pc:sldChg>
      <pc:sldChg chg="del">
        <pc:chgData name="Reija Salovaara" userId="2f16d081-ec9c-4fe7-bd0a-d37508097a0a" providerId="ADAL" clId="{44CC136C-62CB-473B-8C19-7E64227E3A2F}" dt="2024-06-18T09:23:16.952" v="2127" actId="47"/>
        <pc:sldMkLst>
          <pc:docMk/>
          <pc:sldMk cId="386668044" sldId="1022"/>
        </pc:sldMkLst>
      </pc:sldChg>
      <pc:sldChg chg="modSp del mod ord">
        <pc:chgData name="Reija Salovaara" userId="2f16d081-ec9c-4fe7-bd0a-d37508097a0a" providerId="ADAL" clId="{44CC136C-62CB-473B-8C19-7E64227E3A2F}" dt="2024-06-19T08:02:07.057" v="3068" actId="47"/>
        <pc:sldMkLst>
          <pc:docMk/>
          <pc:sldMk cId="1874496968" sldId="1025"/>
        </pc:sldMkLst>
        <pc:spChg chg="mod">
          <ac:chgData name="Reija Salovaara" userId="2f16d081-ec9c-4fe7-bd0a-d37508097a0a" providerId="ADAL" clId="{44CC136C-62CB-473B-8C19-7E64227E3A2F}" dt="2024-06-18T13:06:46.712" v="2292" actId="20577"/>
          <ac:spMkLst>
            <pc:docMk/>
            <pc:sldMk cId="1874496968" sldId="1025"/>
            <ac:spMk id="2" creationId="{A4723A19-AB0A-3FDE-C110-6B34FAF5621E}"/>
          </ac:spMkLst>
        </pc:spChg>
        <pc:spChg chg="mod">
          <ac:chgData name="Reija Salovaara" userId="2f16d081-ec9c-4fe7-bd0a-d37508097a0a" providerId="ADAL" clId="{44CC136C-62CB-473B-8C19-7E64227E3A2F}" dt="2024-06-18T13:07:07.643" v="2296" actId="20577"/>
          <ac:spMkLst>
            <pc:docMk/>
            <pc:sldMk cId="1874496968" sldId="1025"/>
            <ac:spMk id="3" creationId="{9AABDE51-368D-92A8-520E-BE30F19BDB74}"/>
          </ac:spMkLst>
        </pc:spChg>
      </pc:sldChg>
      <pc:sldChg chg="addSp delSp modSp mod">
        <pc:chgData name="Reija Salovaara" userId="2f16d081-ec9c-4fe7-bd0a-d37508097a0a" providerId="ADAL" clId="{44CC136C-62CB-473B-8C19-7E64227E3A2F}" dt="2024-06-18T09:23:11.063" v="2125" actId="14100"/>
        <pc:sldMkLst>
          <pc:docMk/>
          <pc:sldMk cId="1761616829" sldId="1033"/>
        </pc:sldMkLst>
        <pc:spChg chg="mod">
          <ac:chgData name="Reija Salovaara" userId="2f16d081-ec9c-4fe7-bd0a-d37508097a0a" providerId="ADAL" clId="{44CC136C-62CB-473B-8C19-7E64227E3A2F}" dt="2024-06-18T09:23:11.063" v="2125" actId="14100"/>
          <ac:spMkLst>
            <pc:docMk/>
            <pc:sldMk cId="1761616829" sldId="1033"/>
            <ac:spMk id="3" creationId="{B20C0024-9E3C-D49C-175F-8F6FCFC8EB96}"/>
          </ac:spMkLst>
        </pc:spChg>
        <pc:spChg chg="add del mod">
          <ac:chgData name="Reija Salovaara" userId="2f16d081-ec9c-4fe7-bd0a-d37508097a0a" providerId="ADAL" clId="{44CC136C-62CB-473B-8C19-7E64227E3A2F}" dt="2024-06-18T09:20:01.898" v="2117"/>
          <ac:spMkLst>
            <pc:docMk/>
            <pc:sldMk cId="1761616829" sldId="1033"/>
            <ac:spMk id="5" creationId="{AD94AA17-4441-F3BC-9F49-5C4C5B017799}"/>
          </ac:spMkLst>
        </pc:spChg>
        <pc:spChg chg="add del">
          <ac:chgData name="Reija Salovaara" userId="2f16d081-ec9c-4fe7-bd0a-d37508097a0a" providerId="ADAL" clId="{44CC136C-62CB-473B-8C19-7E64227E3A2F}" dt="2024-06-18T09:19:48.161" v="2114" actId="22"/>
          <ac:spMkLst>
            <pc:docMk/>
            <pc:sldMk cId="1761616829" sldId="1033"/>
            <ac:spMk id="7" creationId="{20CB8B4E-867E-8D03-65C8-398FEF69CE54}"/>
          </ac:spMkLst>
        </pc:spChg>
        <pc:spChg chg="add del">
          <ac:chgData name="Reija Salovaara" userId="2f16d081-ec9c-4fe7-bd0a-d37508097a0a" providerId="ADAL" clId="{44CC136C-62CB-473B-8C19-7E64227E3A2F}" dt="2024-06-18T09:19:53.714" v="2116" actId="22"/>
          <ac:spMkLst>
            <pc:docMk/>
            <pc:sldMk cId="1761616829" sldId="1033"/>
            <ac:spMk id="10" creationId="{D3F666FF-D895-83CF-5257-7EDB209CC41B}"/>
          </ac:spMkLst>
        </pc:spChg>
        <pc:picChg chg="del">
          <ac:chgData name="Reija Salovaara" userId="2f16d081-ec9c-4fe7-bd0a-d37508097a0a" providerId="ADAL" clId="{44CC136C-62CB-473B-8C19-7E64227E3A2F}" dt="2024-06-18T09:17:31.289" v="2112" actId="478"/>
          <ac:picMkLst>
            <pc:docMk/>
            <pc:sldMk cId="1761616829" sldId="1033"/>
            <ac:picMk id="8" creationId="{5F70B9FF-22DC-9AA1-4E05-2E69C537E660}"/>
          </ac:picMkLst>
        </pc:picChg>
        <pc:picChg chg="add mod">
          <ac:chgData name="Reija Salovaara" userId="2f16d081-ec9c-4fe7-bd0a-d37508097a0a" providerId="ADAL" clId="{44CC136C-62CB-473B-8C19-7E64227E3A2F}" dt="2024-06-18T09:20:02.507" v="2119" actId="962"/>
          <ac:picMkLst>
            <pc:docMk/>
            <pc:sldMk cId="1761616829" sldId="1033"/>
            <ac:picMk id="12" creationId="{C2462995-A21E-6B9D-4469-E4ACAC4D8A8D}"/>
          </ac:picMkLst>
        </pc:picChg>
      </pc:sldChg>
      <pc:sldChg chg="del">
        <pc:chgData name="Reija Salovaara" userId="2f16d081-ec9c-4fe7-bd0a-d37508097a0a" providerId="ADAL" clId="{44CC136C-62CB-473B-8C19-7E64227E3A2F}" dt="2024-06-18T13:06:14.522" v="2264" actId="47"/>
        <pc:sldMkLst>
          <pc:docMk/>
          <pc:sldMk cId="1019608440" sldId="1037"/>
        </pc:sldMkLst>
      </pc:sldChg>
      <pc:sldChg chg="del">
        <pc:chgData name="Reija Salovaara" userId="2f16d081-ec9c-4fe7-bd0a-d37508097a0a" providerId="ADAL" clId="{44CC136C-62CB-473B-8C19-7E64227E3A2F}" dt="2024-06-18T13:06:15.892" v="2265" actId="47"/>
        <pc:sldMkLst>
          <pc:docMk/>
          <pc:sldMk cId="3584494748" sldId="1043"/>
        </pc:sldMkLst>
      </pc:sldChg>
      <pc:sldChg chg="addSp delSp modSp mod">
        <pc:chgData name="Reija Salovaara" userId="2f16d081-ec9c-4fe7-bd0a-d37508097a0a" providerId="ADAL" clId="{44CC136C-62CB-473B-8C19-7E64227E3A2F}" dt="2024-06-14T12:41:26.926" v="344" actId="20577"/>
        <pc:sldMkLst>
          <pc:docMk/>
          <pc:sldMk cId="3656279815" sldId="1045"/>
        </pc:sldMkLst>
        <pc:spChg chg="mod">
          <ac:chgData name="Reija Salovaara" userId="2f16d081-ec9c-4fe7-bd0a-d37508097a0a" providerId="ADAL" clId="{44CC136C-62CB-473B-8C19-7E64227E3A2F}" dt="2024-06-14T12:41:26.926" v="344" actId="20577"/>
          <ac:spMkLst>
            <pc:docMk/>
            <pc:sldMk cId="3656279815" sldId="1045"/>
            <ac:spMk id="3" creationId="{76B7BF71-6AC8-D029-5F6D-C7F2A16334D4}"/>
          </ac:spMkLst>
        </pc:spChg>
        <pc:spChg chg="add del mod">
          <ac:chgData name="Reija Salovaara" userId="2f16d081-ec9c-4fe7-bd0a-d37508097a0a" providerId="ADAL" clId="{44CC136C-62CB-473B-8C19-7E64227E3A2F}" dt="2024-06-14T12:39:58.267" v="238" actId="931"/>
          <ac:spMkLst>
            <pc:docMk/>
            <pc:sldMk cId="3656279815" sldId="1045"/>
            <ac:spMk id="5" creationId="{C78C2FCE-F862-CFC8-ADB6-C6490991A265}"/>
          </ac:spMkLst>
        </pc:spChg>
        <pc:picChg chg="add mod">
          <ac:chgData name="Reija Salovaara" userId="2f16d081-ec9c-4fe7-bd0a-d37508097a0a" providerId="ADAL" clId="{44CC136C-62CB-473B-8C19-7E64227E3A2F}" dt="2024-06-14T12:39:58.924" v="240" actId="962"/>
          <ac:picMkLst>
            <pc:docMk/>
            <pc:sldMk cId="3656279815" sldId="1045"/>
            <ac:picMk id="7" creationId="{E2A50792-AA6C-5150-55DC-FD19CBC66D01}"/>
          </ac:picMkLst>
        </pc:picChg>
        <pc:picChg chg="del">
          <ac:chgData name="Reija Salovaara" userId="2f16d081-ec9c-4fe7-bd0a-d37508097a0a" providerId="ADAL" clId="{44CC136C-62CB-473B-8C19-7E64227E3A2F}" dt="2024-06-14T12:39:30.858" v="237" actId="478"/>
          <ac:picMkLst>
            <pc:docMk/>
            <pc:sldMk cId="3656279815" sldId="1045"/>
            <ac:picMk id="8" creationId="{D54905DD-1CB9-5E73-C461-4CABC9373BF6}"/>
          </ac:picMkLst>
        </pc:picChg>
      </pc:sldChg>
      <pc:sldChg chg="modSp del mod">
        <pc:chgData name="Reija Salovaara" userId="2f16d081-ec9c-4fe7-bd0a-d37508097a0a" providerId="ADAL" clId="{44CC136C-62CB-473B-8C19-7E64227E3A2F}" dt="2024-06-18T13:18:21.323" v="2544" actId="47"/>
        <pc:sldMkLst>
          <pc:docMk/>
          <pc:sldMk cId="3826974756" sldId="1048"/>
        </pc:sldMkLst>
        <pc:spChg chg="mod">
          <ac:chgData name="Reija Salovaara" userId="2f16d081-ec9c-4fe7-bd0a-d37508097a0a" providerId="ADAL" clId="{44CC136C-62CB-473B-8C19-7E64227E3A2F}" dt="2024-06-18T13:17:21.267" v="2533" actId="20577"/>
          <ac:spMkLst>
            <pc:docMk/>
            <pc:sldMk cId="3826974756" sldId="1048"/>
            <ac:spMk id="3" creationId="{22A2050C-5F1A-B9CF-C3AF-46588A4CD4A3}"/>
          </ac:spMkLst>
        </pc:spChg>
      </pc:sldChg>
      <pc:sldChg chg="addSp delSp modSp mod">
        <pc:chgData name="Reija Salovaara" userId="2f16d081-ec9c-4fe7-bd0a-d37508097a0a" providerId="ADAL" clId="{44CC136C-62CB-473B-8C19-7E64227E3A2F}" dt="2024-06-18T13:32:30.696" v="3056" actId="20577"/>
        <pc:sldMkLst>
          <pc:docMk/>
          <pc:sldMk cId="2679672127" sldId="1053"/>
        </pc:sldMkLst>
        <pc:spChg chg="mod">
          <ac:chgData name="Reija Salovaara" userId="2f16d081-ec9c-4fe7-bd0a-d37508097a0a" providerId="ADAL" clId="{44CC136C-62CB-473B-8C19-7E64227E3A2F}" dt="2024-06-18T13:32:30.696" v="3056" actId="20577"/>
          <ac:spMkLst>
            <pc:docMk/>
            <pc:sldMk cId="2679672127" sldId="1053"/>
            <ac:spMk id="3" creationId="{80DFF041-CCE7-B13F-BD8D-BB299B4B1C65}"/>
          </ac:spMkLst>
        </pc:spChg>
        <pc:spChg chg="add del mod">
          <ac:chgData name="Reija Salovaara" userId="2f16d081-ec9c-4fe7-bd0a-d37508097a0a" providerId="ADAL" clId="{44CC136C-62CB-473B-8C19-7E64227E3A2F}" dt="2024-06-18T08:19:09.712" v="1649" actId="931"/>
          <ac:spMkLst>
            <pc:docMk/>
            <pc:sldMk cId="2679672127" sldId="1053"/>
            <ac:spMk id="5" creationId="{77600123-73A0-135D-6B96-A154F2DD6519}"/>
          </ac:spMkLst>
        </pc:spChg>
        <pc:spChg chg="add del mod">
          <ac:chgData name="Reija Salovaara" userId="2f16d081-ec9c-4fe7-bd0a-d37508097a0a" providerId="ADAL" clId="{44CC136C-62CB-473B-8C19-7E64227E3A2F}" dt="2024-06-18T08:23:59.439" v="1657" actId="931"/>
          <ac:spMkLst>
            <pc:docMk/>
            <pc:sldMk cId="2679672127" sldId="1053"/>
            <ac:spMk id="10" creationId="{23A97FA7-BEB7-E7FA-D72F-B2FEC46FC894}"/>
          </ac:spMkLst>
        </pc:spChg>
        <pc:spChg chg="add del mod">
          <ac:chgData name="Reija Salovaara" userId="2f16d081-ec9c-4fe7-bd0a-d37508097a0a" providerId="ADAL" clId="{44CC136C-62CB-473B-8C19-7E64227E3A2F}" dt="2024-06-18T08:25:10.772" v="1661" actId="931"/>
          <ac:spMkLst>
            <pc:docMk/>
            <pc:sldMk cId="2679672127" sldId="1053"/>
            <ac:spMk id="14" creationId="{96E71ABA-F11D-814E-87C2-95AA8C7ADCC2}"/>
          </ac:spMkLst>
        </pc:spChg>
        <pc:spChg chg="add del mod">
          <ac:chgData name="Reija Salovaara" userId="2f16d081-ec9c-4fe7-bd0a-d37508097a0a" providerId="ADAL" clId="{44CC136C-62CB-473B-8C19-7E64227E3A2F}" dt="2024-06-18T08:25:26.285" v="1665" actId="931"/>
          <ac:spMkLst>
            <pc:docMk/>
            <pc:sldMk cId="2679672127" sldId="1053"/>
            <ac:spMk id="21" creationId="{18D19140-01D4-ACA6-A542-3178249B767C}"/>
          </ac:spMkLst>
        </pc:spChg>
        <pc:spChg chg="add del mod">
          <ac:chgData name="Reija Salovaara" userId="2f16d081-ec9c-4fe7-bd0a-d37508097a0a" providerId="ADAL" clId="{44CC136C-62CB-473B-8C19-7E64227E3A2F}" dt="2024-06-18T08:29:53.893" v="1830" actId="21"/>
          <ac:spMkLst>
            <pc:docMk/>
            <pc:sldMk cId="2679672127" sldId="1053"/>
            <ac:spMk id="25" creationId="{695DE086-BEC5-ACE0-36B1-26C720B18006}"/>
          </ac:spMkLst>
        </pc:spChg>
        <pc:spChg chg="add del mod">
          <ac:chgData name="Reija Salovaara" userId="2f16d081-ec9c-4fe7-bd0a-d37508097a0a" providerId="ADAL" clId="{44CC136C-62CB-473B-8C19-7E64227E3A2F}" dt="2024-06-18T08:29:52.818" v="1828" actId="478"/>
          <ac:spMkLst>
            <pc:docMk/>
            <pc:sldMk cId="2679672127" sldId="1053"/>
            <ac:spMk id="28" creationId="{1FE551EB-0B26-6127-8651-D02A3CF0CAFC}"/>
          </ac:spMkLst>
        </pc:spChg>
        <pc:picChg chg="add del mod">
          <ac:chgData name="Reija Salovaara" userId="2f16d081-ec9c-4fe7-bd0a-d37508097a0a" providerId="ADAL" clId="{44CC136C-62CB-473B-8C19-7E64227E3A2F}" dt="2024-06-18T08:19:12.722" v="1652" actId="478"/>
          <ac:picMkLst>
            <pc:docMk/>
            <pc:sldMk cId="2679672127" sldId="1053"/>
            <ac:picMk id="7" creationId="{3F989048-2EA7-EBDB-8A70-035C2804609F}"/>
          </ac:picMkLst>
        </pc:picChg>
        <pc:picChg chg="del">
          <ac:chgData name="Reija Salovaara" userId="2f16d081-ec9c-4fe7-bd0a-d37508097a0a" providerId="ADAL" clId="{44CC136C-62CB-473B-8C19-7E64227E3A2F}" dt="2024-06-18T08:18:45.741" v="1648" actId="478"/>
          <ac:picMkLst>
            <pc:docMk/>
            <pc:sldMk cId="2679672127" sldId="1053"/>
            <ac:picMk id="9" creationId="{9A591F64-3B10-B13E-DBB0-D0533E2B00ED}"/>
          </ac:picMkLst>
        </pc:picChg>
        <pc:picChg chg="add del mod">
          <ac:chgData name="Reija Salovaara" userId="2f16d081-ec9c-4fe7-bd0a-d37508097a0a" providerId="ADAL" clId="{44CC136C-62CB-473B-8C19-7E64227E3A2F}" dt="2024-06-18T08:24:04.553" v="1660" actId="478"/>
          <ac:picMkLst>
            <pc:docMk/>
            <pc:sldMk cId="2679672127" sldId="1053"/>
            <ac:picMk id="12" creationId="{F92DD14A-3A46-D879-2013-15E0C5DF6BD4}"/>
          </ac:picMkLst>
        </pc:picChg>
        <pc:picChg chg="add del">
          <ac:chgData name="Reija Salovaara" userId="2f16d081-ec9c-4fe7-bd0a-d37508097a0a" providerId="ADAL" clId="{44CC136C-62CB-473B-8C19-7E64227E3A2F}" dt="2024-06-18T08:29:52.818" v="1828" actId="478"/>
          <ac:picMkLst>
            <pc:docMk/>
            <pc:sldMk cId="2679672127" sldId="1053"/>
            <ac:picMk id="15" creationId="{FA8ED262-F513-36E5-6ADC-FED67DF069DD}"/>
          </ac:picMkLst>
        </pc:picChg>
        <pc:picChg chg="del">
          <ac:chgData name="Reija Salovaara" userId="2f16d081-ec9c-4fe7-bd0a-d37508097a0a" providerId="ADAL" clId="{44CC136C-62CB-473B-8C19-7E64227E3A2F}" dt="2024-06-18T08:25:14.078" v="1664" actId="478"/>
          <ac:picMkLst>
            <pc:docMk/>
            <pc:sldMk cId="2679672127" sldId="1053"/>
            <ac:picMk id="17" creationId="{AABC87FC-2BA4-3777-FC21-199B37335DDC}"/>
          </ac:picMkLst>
        </pc:picChg>
        <pc:picChg chg="add del mod">
          <ac:chgData name="Reija Salovaara" userId="2f16d081-ec9c-4fe7-bd0a-d37508097a0a" providerId="ADAL" clId="{44CC136C-62CB-473B-8C19-7E64227E3A2F}" dt="2024-06-18T08:29:53.893" v="1830" actId="21"/>
          <ac:picMkLst>
            <pc:docMk/>
            <pc:sldMk cId="2679672127" sldId="1053"/>
            <ac:picMk id="18" creationId="{A298AC75-6FEC-4CEE-3E41-ED1FDB9381FF}"/>
          </ac:picMkLst>
        </pc:picChg>
        <pc:picChg chg="mod">
          <ac:chgData name="Reija Salovaara" userId="2f16d081-ec9c-4fe7-bd0a-d37508097a0a" providerId="ADAL" clId="{44CC136C-62CB-473B-8C19-7E64227E3A2F}" dt="2024-06-18T08:26:09.577" v="1678" actId="1076"/>
          <ac:picMkLst>
            <pc:docMk/>
            <pc:sldMk cId="2679672127" sldId="1053"/>
            <ac:picMk id="19" creationId="{DEDE59B1-E7FB-8B8A-8A12-2C24007036C4}"/>
          </ac:picMkLst>
        </pc:picChg>
        <pc:picChg chg="add mod">
          <ac:chgData name="Reija Salovaara" userId="2f16d081-ec9c-4fe7-bd0a-d37508097a0a" providerId="ADAL" clId="{44CC136C-62CB-473B-8C19-7E64227E3A2F}" dt="2024-06-18T08:29:51.270" v="1824" actId="1076"/>
          <ac:picMkLst>
            <pc:docMk/>
            <pc:sldMk cId="2679672127" sldId="1053"/>
            <ac:picMk id="23" creationId="{8F0CF991-F5A4-0D65-9A21-5991F3B8D6E6}"/>
          </ac:picMkLst>
        </pc:picChg>
        <pc:picChg chg="add mod">
          <ac:chgData name="Reija Salovaara" userId="2f16d081-ec9c-4fe7-bd0a-d37508097a0a" providerId="ADAL" clId="{44CC136C-62CB-473B-8C19-7E64227E3A2F}" dt="2024-06-18T08:29:53.338" v="1829"/>
          <ac:picMkLst>
            <pc:docMk/>
            <pc:sldMk cId="2679672127" sldId="1053"/>
            <ac:picMk id="26" creationId="{EC1E093D-D25E-A8D1-0CBF-818700356306}"/>
          </ac:picMkLst>
        </pc:picChg>
        <pc:picChg chg="add mod">
          <ac:chgData name="Reija Salovaara" userId="2f16d081-ec9c-4fe7-bd0a-d37508097a0a" providerId="ADAL" clId="{44CC136C-62CB-473B-8C19-7E64227E3A2F}" dt="2024-06-18T08:29:52.263" v="1827" actId="931"/>
          <ac:picMkLst>
            <pc:docMk/>
            <pc:sldMk cId="2679672127" sldId="1053"/>
            <ac:picMk id="30" creationId="{9799340A-CB11-CE5A-6EE4-F6957DFAAF96}"/>
          </ac:picMkLst>
        </pc:picChg>
      </pc:sldChg>
      <pc:sldChg chg="addSp delSp modSp mod">
        <pc:chgData name="Reija Salovaara" userId="2f16d081-ec9c-4fe7-bd0a-d37508097a0a" providerId="ADAL" clId="{44CC136C-62CB-473B-8C19-7E64227E3A2F}" dt="2024-06-14T12:20:27.482" v="28"/>
        <pc:sldMkLst>
          <pc:docMk/>
          <pc:sldMk cId="3116298114" sldId="1625"/>
        </pc:sldMkLst>
        <pc:spChg chg="add del mod">
          <ac:chgData name="Reija Salovaara" userId="2f16d081-ec9c-4fe7-bd0a-d37508097a0a" providerId="ADAL" clId="{44CC136C-62CB-473B-8C19-7E64227E3A2F}" dt="2024-06-14T12:19:52.421" v="24" actId="931"/>
          <ac:spMkLst>
            <pc:docMk/>
            <pc:sldMk cId="3116298114" sldId="1625"/>
            <ac:spMk id="5" creationId="{8E9293FE-47C0-948A-1C99-2A3558B38B82}"/>
          </ac:spMkLst>
        </pc:spChg>
        <pc:spChg chg="add del mod">
          <ac:chgData name="Reija Salovaara" userId="2f16d081-ec9c-4fe7-bd0a-d37508097a0a" providerId="ADAL" clId="{44CC136C-62CB-473B-8C19-7E64227E3A2F}" dt="2024-06-14T12:20:27.482" v="28"/>
          <ac:spMkLst>
            <pc:docMk/>
            <pc:sldMk cId="3116298114" sldId="1625"/>
            <ac:spMk id="9" creationId="{7343C8B6-A655-F45B-BB0C-B23B68D8AAFE}"/>
          </ac:spMkLst>
        </pc:spChg>
        <pc:picChg chg="add del mod">
          <ac:chgData name="Reija Salovaara" userId="2f16d081-ec9c-4fe7-bd0a-d37508097a0a" providerId="ADAL" clId="{44CC136C-62CB-473B-8C19-7E64227E3A2F}" dt="2024-06-14T12:20:25.785" v="27" actId="478"/>
          <ac:picMkLst>
            <pc:docMk/>
            <pc:sldMk cId="3116298114" sldId="1625"/>
            <ac:picMk id="7" creationId="{314006BA-6139-E536-34BE-551AB960F6BE}"/>
          </ac:picMkLst>
        </pc:picChg>
        <pc:picChg chg="add mod">
          <ac:chgData name="Reija Salovaara" userId="2f16d081-ec9c-4fe7-bd0a-d37508097a0a" providerId="ADAL" clId="{44CC136C-62CB-473B-8C19-7E64227E3A2F}" dt="2024-06-14T12:20:27.482" v="28"/>
          <ac:picMkLst>
            <pc:docMk/>
            <pc:sldMk cId="3116298114" sldId="1625"/>
            <ac:picMk id="10" creationId="{9F0777C6-4285-7B51-1B21-BEED54A0CC86}"/>
          </ac:picMkLst>
        </pc:picChg>
        <pc:picChg chg="del">
          <ac:chgData name="Reija Salovaara" userId="2f16d081-ec9c-4fe7-bd0a-d37508097a0a" providerId="ADAL" clId="{44CC136C-62CB-473B-8C19-7E64227E3A2F}" dt="2024-06-14T12:19:21.787" v="23" actId="478"/>
          <ac:picMkLst>
            <pc:docMk/>
            <pc:sldMk cId="3116298114" sldId="1625"/>
            <ac:picMk id="12" creationId="{7155B79B-D521-A7C1-3AB8-C24B45BA7877}"/>
          </ac:picMkLst>
        </pc:picChg>
      </pc:sldChg>
      <pc:sldChg chg="modSp mod">
        <pc:chgData name="Reija Salovaara" userId="2f16d081-ec9c-4fe7-bd0a-d37508097a0a" providerId="ADAL" clId="{44CC136C-62CB-473B-8C19-7E64227E3A2F}" dt="2024-06-18T13:10:36.939" v="2317" actId="20577"/>
        <pc:sldMkLst>
          <pc:docMk/>
          <pc:sldMk cId="949922135" sldId="1631"/>
        </pc:sldMkLst>
        <pc:spChg chg="mod">
          <ac:chgData name="Reija Salovaara" userId="2f16d081-ec9c-4fe7-bd0a-d37508097a0a" providerId="ADAL" clId="{44CC136C-62CB-473B-8C19-7E64227E3A2F}" dt="2024-06-18T13:10:36.939" v="2317" actId="20577"/>
          <ac:spMkLst>
            <pc:docMk/>
            <pc:sldMk cId="949922135" sldId="1631"/>
            <ac:spMk id="3" creationId="{F00CEB89-F9F9-0467-DA2D-39ACC1008E83}"/>
          </ac:spMkLst>
        </pc:spChg>
      </pc:sldChg>
      <pc:sldChg chg="modSp mod">
        <pc:chgData name="Reija Salovaara" userId="2f16d081-ec9c-4fe7-bd0a-d37508097a0a" providerId="ADAL" clId="{44CC136C-62CB-473B-8C19-7E64227E3A2F}" dt="2024-06-18T13:29:53.655" v="2919" actId="20578"/>
        <pc:sldMkLst>
          <pc:docMk/>
          <pc:sldMk cId="17315038" sldId="1941"/>
        </pc:sldMkLst>
        <pc:spChg chg="mod">
          <ac:chgData name="Reija Salovaara" userId="2f16d081-ec9c-4fe7-bd0a-d37508097a0a" providerId="ADAL" clId="{44CC136C-62CB-473B-8C19-7E64227E3A2F}" dt="2024-06-18T13:29:53.655" v="2919" actId="20578"/>
          <ac:spMkLst>
            <pc:docMk/>
            <pc:sldMk cId="17315038" sldId="1941"/>
            <ac:spMk id="3" creationId="{1DF488D8-963D-A5F4-EEF0-EEAC53286AEB}"/>
          </ac:spMkLst>
        </pc:spChg>
      </pc:sldChg>
      <pc:sldChg chg="addSp delSp modSp mod">
        <pc:chgData name="Reija Salovaara" userId="2f16d081-ec9c-4fe7-bd0a-d37508097a0a" providerId="ADAL" clId="{44CC136C-62CB-473B-8C19-7E64227E3A2F}" dt="2024-06-18T12:59:57.922" v="2212" actId="962"/>
        <pc:sldMkLst>
          <pc:docMk/>
          <pc:sldMk cId="4023115361" sldId="1943"/>
        </pc:sldMkLst>
        <pc:spChg chg="add del mod">
          <ac:chgData name="Reija Salovaara" userId="2f16d081-ec9c-4fe7-bd0a-d37508097a0a" providerId="ADAL" clId="{44CC136C-62CB-473B-8C19-7E64227E3A2F}" dt="2024-06-18T08:11:11.355" v="1603" actId="931"/>
          <ac:spMkLst>
            <pc:docMk/>
            <pc:sldMk cId="4023115361" sldId="1943"/>
            <ac:spMk id="5" creationId="{B527D118-6CA2-EFB2-DED4-A4623E10E46D}"/>
          </ac:spMkLst>
        </pc:spChg>
        <pc:spChg chg="add del mod">
          <ac:chgData name="Reija Salovaara" userId="2f16d081-ec9c-4fe7-bd0a-d37508097a0a" providerId="ADAL" clId="{44CC136C-62CB-473B-8C19-7E64227E3A2F}" dt="2024-06-18T08:11:30.516" v="1607" actId="931"/>
          <ac:spMkLst>
            <pc:docMk/>
            <pc:sldMk cId="4023115361" sldId="1943"/>
            <ac:spMk id="9" creationId="{273A24B1-7397-6A76-209D-DB3F9A43FCA0}"/>
          </ac:spMkLst>
        </pc:spChg>
        <pc:spChg chg="add del mod">
          <ac:chgData name="Reija Salovaara" userId="2f16d081-ec9c-4fe7-bd0a-d37508097a0a" providerId="ADAL" clId="{44CC136C-62CB-473B-8C19-7E64227E3A2F}" dt="2024-06-18T08:12:54.050" v="1611" actId="931"/>
          <ac:spMkLst>
            <pc:docMk/>
            <pc:sldMk cId="4023115361" sldId="1943"/>
            <ac:spMk id="14" creationId="{1C829532-AFB6-A99B-C8C6-4522998B8B0E}"/>
          </ac:spMkLst>
        </pc:spChg>
        <pc:spChg chg="add del mod">
          <ac:chgData name="Reija Salovaara" userId="2f16d081-ec9c-4fe7-bd0a-d37508097a0a" providerId="ADAL" clId="{44CC136C-62CB-473B-8C19-7E64227E3A2F}" dt="2024-06-18T08:13:10.962" v="1616"/>
          <ac:spMkLst>
            <pc:docMk/>
            <pc:sldMk cId="4023115361" sldId="1943"/>
            <ac:spMk id="20" creationId="{0687C1A7-1E32-6F63-BDC1-5F66BC57E864}"/>
          </ac:spMkLst>
        </pc:spChg>
        <pc:spChg chg="add del mod">
          <ac:chgData name="Reija Salovaara" userId="2f16d081-ec9c-4fe7-bd0a-d37508097a0a" providerId="ADAL" clId="{44CC136C-62CB-473B-8C19-7E64227E3A2F}" dt="2024-06-18T08:13:21.086" v="1619" actId="931"/>
          <ac:spMkLst>
            <pc:docMk/>
            <pc:sldMk cId="4023115361" sldId="1943"/>
            <ac:spMk id="24" creationId="{DDE9B4A9-1DC3-2C19-0C62-5D910F7C4131}"/>
          </ac:spMkLst>
        </pc:spChg>
        <pc:spChg chg="add del mod">
          <ac:chgData name="Reija Salovaara" userId="2f16d081-ec9c-4fe7-bd0a-d37508097a0a" providerId="ADAL" clId="{44CC136C-62CB-473B-8C19-7E64227E3A2F}" dt="2024-06-18T12:59:39.834" v="2206" actId="931"/>
          <ac:spMkLst>
            <pc:docMk/>
            <pc:sldMk cId="4023115361" sldId="1943"/>
            <ac:spMk id="28" creationId="{7F76ADF6-51B8-00AF-9C94-81098BD17A28}"/>
          </ac:spMkLst>
        </pc:spChg>
        <pc:spChg chg="add del mod">
          <ac:chgData name="Reija Salovaara" userId="2f16d081-ec9c-4fe7-bd0a-d37508097a0a" providerId="ADAL" clId="{44CC136C-62CB-473B-8C19-7E64227E3A2F}" dt="2024-06-18T12:59:57.122" v="2210" actId="931"/>
          <ac:spMkLst>
            <pc:docMk/>
            <pc:sldMk cId="4023115361" sldId="1943"/>
            <ac:spMk id="32" creationId="{3FB3172F-929F-3453-A61D-BEAEE78195BE}"/>
          </ac:spMkLst>
        </pc:spChg>
        <pc:picChg chg="add del mod">
          <ac:chgData name="Reija Salovaara" userId="2f16d081-ec9c-4fe7-bd0a-d37508097a0a" providerId="ADAL" clId="{44CC136C-62CB-473B-8C19-7E64227E3A2F}" dt="2024-06-18T08:11:19.854" v="1606" actId="478"/>
          <ac:picMkLst>
            <pc:docMk/>
            <pc:sldMk cId="4023115361" sldId="1943"/>
            <ac:picMk id="7" creationId="{A68684CB-84CD-AA2A-E37F-AC106A30609E}"/>
          </ac:picMkLst>
        </pc:picChg>
        <pc:picChg chg="del">
          <ac:chgData name="Reija Salovaara" userId="2f16d081-ec9c-4fe7-bd0a-d37508097a0a" providerId="ADAL" clId="{44CC136C-62CB-473B-8C19-7E64227E3A2F}" dt="2024-06-18T08:13:14.514" v="1618" actId="478"/>
          <ac:picMkLst>
            <pc:docMk/>
            <pc:sldMk cId="4023115361" sldId="1943"/>
            <ac:picMk id="11" creationId="{159D8006-8A60-F0D6-F665-80148AC50B99}"/>
          </ac:picMkLst>
        </pc:picChg>
        <pc:picChg chg="add del mod">
          <ac:chgData name="Reija Salovaara" userId="2f16d081-ec9c-4fe7-bd0a-d37508097a0a" providerId="ADAL" clId="{44CC136C-62CB-473B-8C19-7E64227E3A2F}" dt="2024-06-18T08:11:35.294" v="1610" actId="478"/>
          <ac:picMkLst>
            <pc:docMk/>
            <pc:sldMk cId="4023115361" sldId="1943"/>
            <ac:picMk id="12" creationId="{BEF7C614-56A5-D844-D539-9BA5030A5EF4}"/>
          </ac:picMkLst>
        </pc:picChg>
        <pc:picChg chg="add del mod">
          <ac:chgData name="Reija Salovaara" userId="2f16d081-ec9c-4fe7-bd0a-d37508097a0a" providerId="ADAL" clId="{44CC136C-62CB-473B-8C19-7E64227E3A2F}" dt="2024-06-18T08:13:07.156" v="1614" actId="478"/>
          <ac:picMkLst>
            <pc:docMk/>
            <pc:sldMk cId="4023115361" sldId="1943"/>
            <ac:picMk id="16" creationId="{16A5B4AE-F6E3-B08C-E824-5956FDF1594B}"/>
          </ac:picMkLst>
        </pc:picChg>
        <pc:picChg chg="del">
          <ac:chgData name="Reija Salovaara" userId="2f16d081-ec9c-4fe7-bd0a-d37508097a0a" providerId="ADAL" clId="{44CC136C-62CB-473B-8C19-7E64227E3A2F}" dt="2024-06-18T08:10:59.247" v="1602" actId="478"/>
          <ac:picMkLst>
            <pc:docMk/>
            <pc:sldMk cId="4023115361" sldId="1943"/>
            <ac:picMk id="17" creationId="{E268FACB-AFAF-1C7A-11ED-CC6F814D447F}"/>
          </ac:picMkLst>
        </pc:picChg>
        <pc:picChg chg="add del mod">
          <ac:chgData name="Reija Salovaara" userId="2f16d081-ec9c-4fe7-bd0a-d37508097a0a" providerId="ADAL" clId="{44CC136C-62CB-473B-8C19-7E64227E3A2F}" dt="2024-06-18T08:13:13.650" v="1617" actId="478"/>
          <ac:picMkLst>
            <pc:docMk/>
            <pc:sldMk cId="4023115361" sldId="1943"/>
            <ac:picMk id="21" creationId="{0130BCD5-EA62-FCAA-E857-AF367EEBB62F}"/>
          </ac:picMkLst>
        </pc:picChg>
        <pc:picChg chg="add del mod">
          <ac:chgData name="Reija Salovaara" userId="2f16d081-ec9c-4fe7-bd0a-d37508097a0a" providerId="ADAL" clId="{44CC136C-62CB-473B-8C19-7E64227E3A2F}" dt="2024-06-18T12:59:43.546" v="2209" actId="478"/>
          <ac:picMkLst>
            <pc:docMk/>
            <pc:sldMk cId="4023115361" sldId="1943"/>
            <ac:picMk id="22" creationId="{68E8315E-B4D5-A6E4-DA6C-7F9EA4D33FF8}"/>
          </ac:picMkLst>
        </pc:picChg>
        <pc:picChg chg="add del mod">
          <ac:chgData name="Reija Salovaara" userId="2f16d081-ec9c-4fe7-bd0a-d37508097a0a" providerId="ADAL" clId="{44CC136C-62CB-473B-8C19-7E64227E3A2F}" dt="2024-06-18T12:59:27.581" v="2205" actId="478"/>
          <ac:picMkLst>
            <pc:docMk/>
            <pc:sldMk cId="4023115361" sldId="1943"/>
            <ac:picMk id="26" creationId="{B2250ECB-AC0A-21BD-62B2-AE99C9FD2454}"/>
          </ac:picMkLst>
        </pc:picChg>
        <pc:picChg chg="add mod">
          <ac:chgData name="Reija Salovaara" userId="2f16d081-ec9c-4fe7-bd0a-d37508097a0a" providerId="ADAL" clId="{44CC136C-62CB-473B-8C19-7E64227E3A2F}" dt="2024-06-18T12:59:40.710" v="2208" actId="962"/>
          <ac:picMkLst>
            <pc:docMk/>
            <pc:sldMk cId="4023115361" sldId="1943"/>
            <ac:picMk id="30" creationId="{2190AD76-684E-1502-947D-77D659E40B3A}"/>
          </ac:picMkLst>
        </pc:picChg>
        <pc:picChg chg="add mod">
          <ac:chgData name="Reija Salovaara" userId="2f16d081-ec9c-4fe7-bd0a-d37508097a0a" providerId="ADAL" clId="{44CC136C-62CB-473B-8C19-7E64227E3A2F}" dt="2024-06-18T12:59:57.922" v="2212" actId="962"/>
          <ac:picMkLst>
            <pc:docMk/>
            <pc:sldMk cId="4023115361" sldId="1943"/>
            <ac:picMk id="35" creationId="{E92808B7-C49A-DED1-E948-B077574C31F2}"/>
          </ac:picMkLst>
        </pc:picChg>
      </pc:sldChg>
      <pc:sldChg chg="addSp delSp modSp mod">
        <pc:chgData name="Reija Salovaara" userId="2f16d081-ec9c-4fe7-bd0a-d37508097a0a" providerId="ADAL" clId="{44CC136C-62CB-473B-8C19-7E64227E3A2F}" dt="2024-06-18T09:08:00.121" v="1925" actId="20577"/>
        <pc:sldMkLst>
          <pc:docMk/>
          <pc:sldMk cId="1114755542" sldId="1944"/>
        </pc:sldMkLst>
        <pc:spChg chg="mod">
          <ac:chgData name="Reija Salovaara" userId="2f16d081-ec9c-4fe7-bd0a-d37508097a0a" providerId="ADAL" clId="{44CC136C-62CB-473B-8C19-7E64227E3A2F}" dt="2024-06-18T09:08:00.121" v="1925" actId="20577"/>
          <ac:spMkLst>
            <pc:docMk/>
            <pc:sldMk cId="1114755542" sldId="1944"/>
            <ac:spMk id="3" creationId="{A299045C-4DCC-7179-29F7-EE7725D3C67E}"/>
          </ac:spMkLst>
        </pc:spChg>
        <pc:spChg chg="add del mod">
          <ac:chgData name="Reija Salovaara" userId="2f16d081-ec9c-4fe7-bd0a-d37508097a0a" providerId="ADAL" clId="{44CC136C-62CB-473B-8C19-7E64227E3A2F}" dt="2024-06-18T08:31:09.430" v="1832" actId="931"/>
          <ac:spMkLst>
            <pc:docMk/>
            <pc:sldMk cId="1114755542" sldId="1944"/>
            <ac:spMk id="5" creationId="{39AE1933-0C95-87E8-7D53-5B4DD857D3F7}"/>
          </ac:spMkLst>
        </pc:spChg>
        <pc:picChg chg="del">
          <ac:chgData name="Reija Salovaara" userId="2f16d081-ec9c-4fe7-bd0a-d37508097a0a" providerId="ADAL" clId="{44CC136C-62CB-473B-8C19-7E64227E3A2F}" dt="2024-06-18T08:31:00.037" v="1831" actId="478"/>
          <ac:picMkLst>
            <pc:docMk/>
            <pc:sldMk cId="1114755542" sldId="1944"/>
            <ac:picMk id="6" creationId="{EB2C8508-DAB8-4F06-55A7-29885BE885DC}"/>
          </ac:picMkLst>
        </pc:picChg>
        <pc:picChg chg="add mod">
          <ac:chgData name="Reija Salovaara" userId="2f16d081-ec9c-4fe7-bd0a-d37508097a0a" providerId="ADAL" clId="{44CC136C-62CB-473B-8C19-7E64227E3A2F}" dt="2024-06-18T08:31:10.037" v="1834" actId="962"/>
          <ac:picMkLst>
            <pc:docMk/>
            <pc:sldMk cId="1114755542" sldId="1944"/>
            <ac:picMk id="8" creationId="{19350A25-9357-0EFF-D6B6-EA5DAFF4A30E}"/>
          </ac:picMkLst>
        </pc:picChg>
      </pc:sldChg>
      <pc:sldChg chg="del">
        <pc:chgData name="Reija Salovaara" userId="2f16d081-ec9c-4fe7-bd0a-d37508097a0a" providerId="ADAL" clId="{44CC136C-62CB-473B-8C19-7E64227E3A2F}" dt="2024-06-18T13:06:13.073" v="2263" actId="47"/>
        <pc:sldMkLst>
          <pc:docMk/>
          <pc:sldMk cId="3605677414" sldId="1945"/>
        </pc:sldMkLst>
      </pc:sldChg>
      <pc:sldChg chg="modSp mod ord">
        <pc:chgData name="Reija Salovaara" userId="2f16d081-ec9c-4fe7-bd0a-d37508097a0a" providerId="ADAL" clId="{44CC136C-62CB-473B-8C19-7E64227E3A2F}" dt="2024-06-18T09:25:51.501" v="2197" actId="20577"/>
        <pc:sldMkLst>
          <pc:docMk/>
          <pc:sldMk cId="193243135" sldId="1946"/>
        </pc:sldMkLst>
        <pc:spChg chg="mod">
          <ac:chgData name="Reija Salovaara" userId="2f16d081-ec9c-4fe7-bd0a-d37508097a0a" providerId="ADAL" clId="{44CC136C-62CB-473B-8C19-7E64227E3A2F}" dt="2024-06-18T09:25:51.501" v="2197" actId="20577"/>
          <ac:spMkLst>
            <pc:docMk/>
            <pc:sldMk cId="193243135" sldId="1946"/>
            <ac:spMk id="3" creationId="{E5A62C56-9B3E-6347-F3A4-C865250D4D5F}"/>
          </ac:spMkLst>
        </pc:spChg>
      </pc:sldChg>
      <pc:sldChg chg="del">
        <pc:chgData name="Reija Salovaara" userId="2f16d081-ec9c-4fe7-bd0a-d37508097a0a" providerId="ADAL" clId="{44CC136C-62CB-473B-8C19-7E64227E3A2F}" dt="2024-06-14T12:43:20.599" v="346" actId="47"/>
        <pc:sldMkLst>
          <pc:docMk/>
          <pc:sldMk cId="3955384096" sldId="1947"/>
        </pc:sldMkLst>
      </pc:sldChg>
      <pc:sldChg chg="addSp delSp modSp mod">
        <pc:chgData name="Reija Salovaara" userId="2f16d081-ec9c-4fe7-bd0a-d37508097a0a" providerId="ADAL" clId="{44CC136C-62CB-473B-8C19-7E64227E3A2F}" dt="2024-06-18T13:53:15.091" v="3067" actId="20577"/>
        <pc:sldMkLst>
          <pc:docMk/>
          <pc:sldMk cId="4006653602" sldId="1948"/>
        </pc:sldMkLst>
        <pc:spChg chg="mod">
          <ac:chgData name="Reija Salovaara" userId="2f16d081-ec9c-4fe7-bd0a-d37508097a0a" providerId="ADAL" clId="{44CC136C-62CB-473B-8C19-7E64227E3A2F}" dt="2024-06-18T13:02:47.546" v="2257" actId="1076"/>
          <ac:spMkLst>
            <pc:docMk/>
            <pc:sldMk cId="4006653602" sldId="1948"/>
            <ac:spMk id="2" creationId="{7841E9E6-B34E-4801-7609-369FD5A640CC}"/>
          </ac:spMkLst>
        </pc:spChg>
        <pc:spChg chg="mod">
          <ac:chgData name="Reija Salovaara" userId="2f16d081-ec9c-4fe7-bd0a-d37508097a0a" providerId="ADAL" clId="{44CC136C-62CB-473B-8C19-7E64227E3A2F}" dt="2024-06-18T13:53:15.091" v="3067" actId="20577"/>
          <ac:spMkLst>
            <pc:docMk/>
            <pc:sldMk cId="4006653602" sldId="1948"/>
            <ac:spMk id="3" creationId="{28F9E8AC-216A-9553-8C31-AC2E5C4CBEA9}"/>
          </ac:spMkLst>
        </pc:spChg>
        <pc:spChg chg="add del mod">
          <ac:chgData name="Reija Salovaara" userId="2f16d081-ec9c-4fe7-bd0a-d37508097a0a" providerId="ADAL" clId="{44CC136C-62CB-473B-8C19-7E64227E3A2F}" dt="2024-06-18T13:01:55.126" v="2214" actId="931"/>
          <ac:spMkLst>
            <pc:docMk/>
            <pc:sldMk cId="4006653602" sldId="1948"/>
            <ac:spMk id="5" creationId="{9FFC29C5-CB36-8736-30AB-402AEC2A5409}"/>
          </ac:spMkLst>
        </pc:spChg>
        <pc:picChg chg="del">
          <ac:chgData name="Reija Salovaara" userId="2f16d081-ec9c-4fe7-bd0a-d37508097a0a" providerId="ADAL" clId="{44CC136C-62CB-473B-8C19-7E64227E3A2F}" dt="2024-06-18T13:01:27.152" v="2213" actId="478"/>
          <ac:picMkLst>
            <pc:docMk/>
            <pc:sldMk cId="4006653602" sldId="1948"/>
            <ac:picMk id="6" creationId="{C97E2F07-3CA5-6E7A-B986-9BC52ED0664C}"/>
          </ac:picMkLst>
        </pc:picChg>
        <pc:picChg chg="add mod">
          <ac:chgData name="Reija Salovaara" userId="2f16d081-ec9c-4fe7-bd0a-d37508097a0a" providerId="ADAL" clId="{44CC136C-62CB-473B-8C19-7E64227E3A2F}" dt="2024-06-18T13:01:55.717" v="2216" actId="962"/>
          <ac:picMkLst>
            <pc:docMk/>
            <pc:sldMk cId="4006653602" sldId="1948"/>
            <ac:picMk id="8" creationId="{F6CDAEA6-843F-665B-9F74-8EED94459250}"/>
          </ac:picMkLst>
        </pc:picChg>
      </pc:sldChg>
      <pc:sldChg chg="del">
        <pc:chgData name="Reija Salovaara" userId="2f16d081-ec9c-4fe7-bd0a-d37508097a0a" providerId="ADAL" clId="{44CC136C-62CB-473B-8C19-7E64227E3A2F}" dt="2024-06-18T13:05:37.601" v="2259" actId="47"/>
        <pc:sldMkLst>
          <pc:docMk/>
          <pc:sldMk cId="3924824691" sldId="1950"/>
        </pc:sldMkLst>
      </pc:sldChg>
      <pc:sldChg chg="del">
        <pc:chgData name="Reija Salovaara" userId="2f16d081-ec9c-4fe7-bd0a-d37508097a0a" providerId="ADAL" clId="{44CC136C-62CB-473B-8C19-7E64227E3A2F}" dt="2024-06-18T13:06:20.864" v="2269" actId="47"/>
        <pc:sldMkLst>
          <pc:docMk/>
          <pc:sldMk cId="2232021271" sldId="1953"/>
        </pc:sldMkLst>
      </pc:sldChg>
      <pc:sldChg chg="addSp delSp modSp mod">
        <pc:chgData name="Reija Salovaara" userId="2f16d081-ec9c-4fe7-bd0a-d37508097a0a" providerId="ADAL" clId="{44CC136C-62CB-473B-8C19-7E64227E3A2F}" dt="2024-06-18T08:07:44.735" v="1567" actId="962"/>
        <pc:sldMkLst>
          <pc:docMk/>
          <pc:sldMk cId="4533663" sldId="1954"/>
        </pc:sldMkLst>
        <pc:spChg chg="mod">
          <ac:chgData name="Reija Salovaara" userId="2f16d081-ec9c-4fe7-bd0a-d37508097a0a" providerId="ADAL" clId="{44CC136C-62CB-473B-8C19-7E64227E3A2F}" dt="2024-06-14T12:34:08.022" v="226" actId="1076"/>
          <ac:spMkLst>
            <pc:docMk/>
            <pc:sldMk cId="4533663" sldId="1954"/>
            <ac:spMk id="2" creationId="{DD934DEC-A782-3F89-FE33-BCA3351C1916}"/>
          </ac:spMkLst>
        </pc:spChg>
        <pc:spChg chg="mod">
          <ac:chgData name="Reija Salovaara" userId="2f16d081-ec9c-4fe7-bd0a-d37508097a0a" providerId="ADAL" clId="{44CC136C-62CB-473B-8C19-7E64227E3A2F}" dt="2024-06-14T12:34:58.223" v="227" actId="14100"/>
          <ac:spMkLst>
            <pc:docMk/>
            <pc:sldMk cId="4533663" sldId="1954"/>
            <ac:spMk id="3" creationId="{B0E27073-510F-E14F-0335-F0F6FCB20F2E}"/>
          </ac:spMkLst>
        </pc:spChg>
        <pc:spChg chg="add del mod">
          <ac:chgData name="Reija Salovaara" userId="2f16d081-ec9c-4fe7-bd0a-d37508097a0a" providerId="ADAL" clId="{44CC136C-62CB-473B-8C19-7E64227E3A2F}" dt="2024-06-18T08:07:44.137" v="1565" actId="931"/>
          <ac:spMkLst>
            <pc:docMk/>
            <pc:sldMk cId="4533663" sldId="1954"/>
            <ac:spMk id="5" creationId="{26D3372B-FBCC-6A51-384D-0148F43AA063}"/>
          </ac:spMkLst>
        </pc:spChg>
        <pc:picChg chg="del">
          <ac:chgData name="Reija Salovaara" userId="2f16d081-ec9c-4fe7-bd0a-d37508097a0a" providerId="ADAL" clId="{44CC136C-62CB-473B-8C19-7E64227E3A2F}" dt="2024-06-18T08:07:13.815" v="1562" actId="478"/>
          <ac:picMkLst>
            <pc:docMk/>
            <pc:sldMk cId="4533663" sldId="1954"/>
            <ac:picMk id="6" creationId="{04936F9F-07E1-A70E-C153-B8558D2A1681}"/>
          </ac:picMkLst>
        </pc:picChg>
        <pc:picChg chg="add mod">
          <ac:chgData name="Reija Salovaara" userId="2f16d081-ec9c-4fe7-bd0a-d37508097a0a" providerId="ADAL" clId="{44CC136C-62CB-473B-8C19-7E64227E3A2F}" dt="2024-06-18T08:07:17.668" v="1564"/>
          <ac:picMkLst>
            <pc:docMk/>
            <pc:sldMk cId="4533663" sldId="1954"/>
            <ac:picMk id="7" creationId="{CD6D295F-E025-E382-B3D3-DA253EB29D5E}"/>
          </ac:picMkLst>
        </pc:picChg>
        <pc:picChg chg="add mod">
          <ac:chgData name="Reija Salovaara" userId="2f16d081-ec9c-4fe7-bd0a-d37508097a0a" providerId="ADAL" clId="{44CC136C-62CB-473B-8C19-7E64227E3A2F}" dt="2024-06-18T08:07:44.735" v="1567" actId="962"/>
          <ac:picMkLst>
            <pc:docMk/>
            <pc:sldMk cId="4533663" sldId="1954"/>
            <ac:picMk id="9" creationId="{FAB50252-0938-96A8-9A73-91092E36F53E}"/>
          </ac:picMkLst>
        </pc:picChg>
      </pc:sldChg>
      <pc:sldChg chg="del">
        <pc:chgData name="Reija Salovaara" userId="2f16d081-ec9c-4fe7-bd0a-d37508097a0a" providerId="ADAL" clId="{44CC136C-62CB-473B-8C19-7E64227E3A2F}" dt="2024-06-14T12:37:23.554" v="236" actId="47"/>
        <pc:sldMkLst>
          <pc:docMk/>
          <pc:sldMk cId="3604769767" sldId="1955"/>
        </pc:sldMkLst>
      </pc:sldChg>
      <pc:sldChg chg="addSp delSp modSp mod">
        <pc:chgData name="Reija Salovaara" userId="2f16d081-ec9c-4fe7-bd0a-d37508097a0a" providerId="ADAL" clId="{44CC136C-62CB-473B-8C19-7E64227E3A2F}" dt="2024-06-18T08:10:01.452" v="1598" actId="20577"/>
        <pc:sldMkLst>
          <pc:docMk/>
          <pc:sldMk cId="3009059643" sldId="1956"/>
        </pc:sldMkLst>
        <pc:spChg chg="mod">
          <ac:chgData name="Reija Salovaara" userId="2f16d081-ec9c-4fe7-bd0a-d37508097a0a" providerId="ADAL" clId="{44CC136C-62CB-473B-8C19-7E64227E3A2F}" dt="2024-06-14T12:52:26.849" v="426" actId="20577"/>
          <ac:spMkLst>
            <pc:docMk/>
            <pc:sldMk cId="3009059643" sldId="1956"/>
            <ac:spMk id="2" creationId="{371FA403-FCA3-88B5-3F0A-C4B0CDCDFA34}"/>
          </ac:spMkLst>
        </pc:spChg>
        <pc:spChg chg="mod">
          <ac:chgData name="Reija Salovaara" userId="2f16d081-ec9c-4fe7-bd0a-d37508097a0a" providerId="ADAL" clId="{44CC136C-62CB-473B-8C19-7E64227E3A2F}" dt="2024-06-18T08:10:01.452" v="1598" actId="20577"/>
          <ac:spMkLst>
            <pc:docMk/>
            <pc:sldMk cId="3009059643" sldId="1956"/>
            <ac:spMk id="3" creationId="{A0BDC2CC-388A-9F15-5A28-9815210CDEF0}"/>
          </ac:spMkLst>
        </pc:spChg>
        <pc:spChg chg="add del mod">
          <ac:chgData name="Reija Salovaara" userId="2f16d081-ec9c-4fe7-bd0a-d37508097a0a" providerId="ADAL" clId="{44CC136C-62CB-473B-8C19-7E64227E3A2F}" dt="2024-06-14T12:48:58.638" v="348" actId="931"/>
          <ac:spMkLst>
            <pc:docMk/>
            <pc:sldMk cId="3009059643" sldId="1956"/>
            <ac:spMk id="5" creationId="{FDE0E211-CADE-B218-91A3-4A710BF4E5FA}"/>
          </ac:spMkLst>
        </pc:spChg>
        <pc:picChg chg="del">
          <ac:chgData name="Reija Salovaara" userId="2f16d081-ec9c-4fe7-bd0a-d37508097a0a" providerId="ADAL" clId="{44CC136C-62CB-473B-8C19-7E64227E3A2F}" dt="2024-06-14T12:48:30.830" v="347" actId="478"/>
          <ac:picMkLst>
            <pc:docMk/>
            <pc:sldMk cId="3009059643" sldId="1956"/>
            <ac:picMk id="6" creationId="{B403BABA-346B-5D3C-8CF5-E2E5ED7466F0}"/>
          </ac:picMkLst>
        </pc:picChg>
        <pc:picChg chg="add mod">
          <ac:chgData name="Reija Salovaara" userId="2f16d081-ec9c-4fe7-bd0a-d37508097a0a" providerId="ADAL" clId="{44CC136C-62CB-473B-8C19-7E64227E3A2F}" dt="2024-06-14T12:48:59.236" v="350" actId="962"/>
          <ac:picMkLst>
            <pc:docMk/>
            <pc:sldMk cId="3009059643" sldId="1956"/>
            <ac:picMk id="8" creationId="{1798E767-B242-1BF7-CA38-0DD881243494}"/>
          </ac:picMkLst>
        </pc:picChg>
      </pc:sldChg>
      <pc:sldChg chg="del">
        <pc:chgData name="Reija Salovaara" userId="2f16d081-ec9c-4fe7-bd0a-d37508097a0a" providerId="ADAL" clId="{44CC136C-62CB-473B-8C19-7E64227E3A2F}" dt="2024-06-18T09:22:35.267" v="2120" actId="47"/>
        <pc:sldMkLst>
          <pc:docMk/>
          <pc:sldMk cId="798564847" sldId="1957"/>
        </pc:sldMkLst>
      </pc:sldChg>
      <pc:sldChg chg="del">
        <pc:chgData name="Reija Salovaara" userId="2f16d081-ec9c-4fe7-bd0a-d37508097a0a" providerId="ADAL" clId="{44CC136C-62CB-473B-8C19-7E64227E3A2F}" dt="2024-06-18T09:23:20.745" v="2128" actId="47"/>
        <pc:sldMkLst>
          <pc:docMk/>
          <pc:sldMk cId="89690445" sldId="1960"/>
        </pc:sldMkLst>
      </pc:sldChg>
      <pc:sldChg chg="del">
        <pc:chgData name="Reija Salovaara" userId="2f16d081-ec9c-4fe7-bd0a-d37508097a0a" providerId="ADAL" clId="{44CC136C-62CB-473B-8C19-7E64227E3A2F}" dt="2024-06-18T13:06:19.605" v="2268" actId="47"/>
        <pc:sldMkLst>
          <pc:docMk/>
          <pc:sldMk cId="1448163207" sldId="1961"/>
        </pc:sldMkLst>
      </pc:sldChg>
      <pc:sldChg chg="del">
        <pc:chgData name="Reija Salovaara" userId="2f16d081-ec9c-4fe7-bd0a-d37508097a0a" providerId="ADAL" clId="{44CC136C-62CB-473B-8C19-7E64227E3A2F}" dt="2024-06-18T13:06:18.497" v="2267" actId="47"/>
        <pc:sldMkLst>
          <pc:docMk/>
          <pc:sldMk cId="1791412836" sldId="1962"/>
        </pc:sldMkLst>
      </pc:sldChg>
      <pc:sldChg chg="del">
        <pc:chgData name="Reija Salovaara" userId="2f16d081-ec9c-4fe7-bd0a-d37508097a0a" providerId="ADAL" clId="{44CC136C-62CB-473B-8C19-7E64227E3A2F}" dt="2024-06-18T13:06:17.120" v="2266" actId="47"/>
        <pc:sldMkLst>
          <pc:docMk/>
          <pc:sldMk cId="3034341729" sldId="1963"/>
        </pc:sldMkLst>
      </pc:sldChg>
      <pc:sldChg chg="del">
        <pc:chgData name="Reija Salovaara" userId="2f16d081-ec9c-4fe7-bd0a-d37508097a0a" providerId="ADAL" clId="{44CC136C-62CB-473B-8C19-7E64227E3A2F}" dt="2024-06-18T09:23:14.780" v="2126" actId="47"/>
        <pc:sldMkLst>
          <pc:docMk/>
          <pc:sldMk cId="3796884039" sldId="1964"/>
        </pc:sldMkLst>
      </pc:sldChg>
      <pc:sldChg chg="del">
        <pc:chgData name="Reija Salovaara" userId="2f16d081-ec9c-4fe7-bd0a-d37508097a0a" providerId="ADAL" clId="{44CC136C-62CB-473B-8C19-7E64227E3A2F}" dt="2024-06-14T12:43:17.816" v="345" actId="47"/>
        <pc:sldMkLst>
          <pc:docMk/>
          <pc:sldMk cId="2469032517" sldId="1965"/>
        </pc:sldMkLst>
      </pc:sldChg>
      <pc:sldChg chg="del">
        <pc:chgData name="Reija Salovaara" userId="2f16d081-ec9c-4fe7-bd0a-d37508097a0a" providerId="ADAL" clId="{44CC136C-62CB-473B-8C19-7E64227E3A2F}" dt="2024-06-18T13:05:43.904" v="2261" actId="47"/>
        <pc:sldMkLst>
          <pc:docMk/>
          <pc:sldMk cId="2178971259" sldId="1966"/>
        </pc:sldMkLst>
      </pc:sldChg>
      <pc:sldChg chg="del">
        <pc:chgData name="Reija Salovaara" userId="2f16d081-ec9c-4fe7-bd0a-d37508097a0a" providerId="ADAL" clId="{44CC136C-62CB-473B-8C19-7E64227E3A2F}" dt="2024-06-18T13:05:42.145" v="2260" actId="47"/>
        <pc:sldMkLst>
          <pc:docMk/>
          <pc:sldMk cId="22765877" sldId="1967"/>
        </pc:sldMkLst>
      </pc:sldChg>
      <pc:sldChg chg="modSp mod">
        <pc:chgData name="Reija Salovaara" userId="2f16d081-ec9c-4fe7-bd0a-d37508097a0a" providerId="ADAL" clId="{44CC136C-62CB-473B-8C19-7E64227E3A2F}" dt="2024-06-18T13:26:04.350" v="2812" actId="20577"/>
        <pc:sldMkLst>
          <pc:docMk/>
          <pc:sldMk cId="3992475744" sldId="1968"/>
        </pc:sldMkLst>
        <pc:spChg chg="mod">
          <ac:chgData name="Reija Salovaara" userId="2f16d081-ec9c-4fe7-bd0a-d37508097a0a" providerId="ADAL" clId="{44CC136C-62CB-473B-8C19-7E64227E3A2F}" dt="2024-06-18T13:26:04.350" v="2812" actId="20577"/>
          <ac:spMkLst>
            <pc:docMk/>
            <pc:sldMk cId="3992475744" sldId="1968"/>
            <ac:spMk id="3" creationId="{B86F2B79-3AE3-F7C0-2803-49083CB50B82}"/>
          </ac:spMkLst>
        </pc:spChg>
      </pc:sldChg>
      <pc:sldChg chg="del">
        <pc:chgData name="Reija Salovaara" userId="2f16d081-ec9c-4fe7-bd0a-d37508097a0a" providerId="ADAL" clId="{44CC136C-62CB-473B-8C19-7E64227E3A2F}" dt="2024-06-18T13:05:45.365" v="2262" actId="47"/>
        <pc:sldMkLst>
          <pc:docMk/>
          <pc:sldMk cId="2642400680" sldId="1970"/>
        </pc:sldMkLst>
      </pc:sldChg>
      <pc:sldChg chg="del">
        <pc:chgData name="Reija Salovaara" userId="2f16d081-ec9c-4fe7-bd0a-d37508097a0a" providerId="ADAL" clId="{44CC136C-62CB-473B-8C19-7E64227E3A2F}" dt="2024-06-18T13:03:03.655" v="2258" actId="47"/>
        <pc:sldMkLst>
          <pc:docMk/>
          <pc:sldMk cId="3481872930" sldId="1971"/>
        </pc:sldMkLst>
      </pc:sldChg>
      <pc:sldChg chg="addSp delSp modSp new del mod">
        <pc:chgData name="Reija Salovaara" userId="2f16d081-ec9c-4fe7-bd0a-d37508097a0a" providerId="ADAL" clId="{44CC136C-62CB-473B-8C19-7E64227E3A2F}" dt="2024-06-14T12:55:01.886" v="457" actId="47"/>
        <pc:sldMkLst>
          <pc:docMk/>
          <pc:sldMk cId="208920479" sldId="1972"/>
        </pc:sldMkLst>
        <pc:spChg chg="mod">
          <ac:chgData name="Reija Salovaara" userId="2f16d081-ec9c-4fe7-bd0a-d37508097a0a" providerId="ADAL" clId="{44CC136C-62CB-473B-8C19-7E64227E3A2F}" dt="2024-06-14T12:53:55.161" v="448" actId="14100"/>
          <ac:spMkLst>
            <pc:docMk/>
            <pc:sldMk cId="208920479" sldId="1972"/>
            <ac:spMk id="2" creationId="{156734D5-634C-3F44-1FA1-D31BDE7004B6}"/>
          </ac:spMkLst>
        </pc:spChg>
        <pc:spChg chg="mod">
          <ac:chgData name="Reija Salovaara" userId="2f16d081-ec9c-4fe7-bd0a-d37508097a0a" providerId="ADAL" clId="{44CC136C-62CB-473B-8C19-7E64227E3A2F}" dt="2024-06-14T12:53:57.194" v="449" actId="14100"/>
          <ac:spMkLst>
            <pc:docMk/>
            <pc:sldMk cId="208920479" sldId="1972"/>
            <ac:spMk id="3" creationId="{66793671-6D74-E83F-421C-BF1CBAD258FF}"/>
          </ac:spMkLst>
        </pc:spChg>
        <pc:spChg chg="del">
          <ac:chgData name="Reija Salovaara" userId="2f16d081-ec9c-4fe7-bd0a-d37508097a0a" providerId="ADAL" clId="{44CC136C-62CB-473B-8C19-7E64227E3A2F}" dt="2024-06-14T12:54:32.085" v="450" actId="931"/>
          <ac:spMkLst>
            <pc:docMk/>
            <pc:sldMk cId="208920479" sldId="1972"/>
            <ac:spMk id="4" creationId="{ED2CEF37-6568-2B7B-58AA-7992FA3E5646}"/>
          </ac:spMkLst>
        </pc:spChg>
        <pc:picChg chg="add mod">
          <ac:chgData name="Reija Salovaara" userId="2f16d081-ec9c-4fe7-bd0a-d37508097a0a" providerId="ADAL" clId="{44CC136C-62CB-473B-8C19-7E64227E3A2F}" dt="2024-06-14T12:54:32.764" v="452" actId="962"/>
          <ac:picMkLst>
            <pc:docMk/>
            <pc:sldMk cId="208920479" sldId="1972"/>
            <ac:picMk id="6" creationId="{C75A7373-544D-D18D-35A2-52814505A7A6}"/>
          </ac:picMkLst>
        </pc:picChg>
      </pc:sldChg>
      <pc:sldChg chg="addSp delSp modSp new mod">
        <pc:chgData name="Reija Salovaara" userId="2f16d081-ec9c-4fe7-bd0a-d37508097a0a" providerId="ADAL" clId="{44CC136C-62CB-473B-8C19-7E64227E3A2F}" dt="2024-06-18T13:31:18.986" v="2961" actId="20577"/>
        <pc:sldMkLst>
          <pc:docMk/>
          <pc:sldMk cId="1331639887" sldId="1973"/>
        </pc:sldMkLst>
        <pc:spChg chg="mod">
          <ac:chgData name="Reija Salovaara" userId="2f16d081-ec9c-4fe7-bd0a-d37508097a0a" providerId="ADAL" clId="{44CC136C-62CB-473B-8C19-7E64227E3A2F}" dt="2024-06-18T08:16:50.275" v="1645" actId="1076"/>
          <ac:spMkLst>
            <pc:docMk/>
            <pc:sldMk cId="1331639887" sldId="1973"/>
            <ac:spMk id="2" creationId="{843884CA-509E-7471-5C76-81E890789E85}"/>
          </ac:spMkLst>
        </pc:spChg>
        <pc:spChg chg="mod">
          <ac:chgData name="Reija Salovaara" userId="2f16d081-ec9c-4fe7-bd0a-d37508097a0a" providerId="ADAL" clId="{44CC136C-62CB-473B-8C19-7E64227E3A2F}" dt="2024-06-18T13:31:18.986" v="2961" actId="20577"/>
          <ac:spMkLst>
            <pc:docMk/>
            <pc:sldMk cId="1331639887" sldId="1973"/>
            <ac:spMk id="3" creationId="{4DDB3C31-91B9-2767-8C7C-27CBEA4ABCD8}"/>
          </ac:spMkLst>
        </pc:spChg>
        <pc:spChg chg="del">
          <ac:chgData name="Reija Salovaara" userId="2f16d081-ec9c-4fe7-bd0a-d37508097a0a" providerId="ADAL" clId="{44CC136C-62CB-473B-8C19-7E64227E3A2F}" dt="2024-06-14T12:56:00.438" v="458" actId="931"/>
          <ac:spMkLst>
            <pc:docMk/>
            <pc:sldMk cId="1331639887" sldId="1973"/>
            <ac:spMk id="4" creationId="{616D464A-6827-5562-73F5-FBCC7EDED2C9}"/>
          </ac:spMkLst>
        </pc:spChg>
        <pc:picChg chg="add mod">
          <ac:chgData name="Reija Salovaara" userId="2f16d081-ec9c-4fe7-bd0a-d37508097a0a" providerId="ADAL" clId="{44CC136C-62CB-473B-8C19-7E64227E3A2F}" dt="2024-06-14T12:56:01.017" v="460" actId="962"/>
          <ac:picMkLst>
            <pc:docMk/>
            <pc:sldMk cId="1331639887" sldId="1973"/>
            <ac:picMk id="6" creationId="{C786F57D-92F1-97AA-52A7-5ACCA208957F}"/>
          </ac:picMkLst>
        </pc:picChg>
      </pc:sldChg>
      <pc:sldChg chg="addSp delSp modSp new mod">
        <pc:chgData name="Reija Salovaara" userId="2f16d081-ec9c-4fe7-bd0a-d37508097a0a" providerId="ADAL" clId="{44CC136C-62CB-473B-8C19-7E64227E3A2F}" dt="2024-06-18T13:08:59.578" v="2304" actId="14100"/>
        <pc:sldMkLst>
          <pc:docMk/>
          <pc:sldMk cId="278503276" sldId="1974"/>
        </pc:sldMkLst>
        <pc:spChg chg="mod">
          <ac:chgData name="Reija Salovaara" userId="2f16d081-ec9c-4fe7-bd0a-d37508097a0a" providerId="ADAL" clId="{44CC136C-62CB-473B-8C19-7E64227E3A2F}" dt="2024-06-18T13:08:59.578" v="2304" actId="14100"/>
          <ac:spMkLst>
            <pc:docMk/>
            <pc:sldMk cId="278503276" sldId="1974"/>
            <ac:spMk id="2" creationId="{78A42275-A80F-16A6-A048-F7196DD6C4EA}"/>
          </ac:spMkLst>
        </pc:spChg>
        <pc:spChg chg="mod">
          <ac:chgData name="Reija Salovaara" userId="2f16d081-ec9c-4fe7-bd0a-d37508097a0a" providerId="ADAL" clId="{44CC136C-62CB-473B-8C19-7E64227E3A2F}" dt="2024-06-18T09:10:27.329" v="1961" actId="20577"/>
          <ac:spMkLst>
            <pc:docMk/>
            <pc:sldMk cId="278503276" sldId="1974"/>
            <ac:spMk id="3" creationId="{F82340F9-5E65-854B-4DE7-ACF98A7ABDC7}"/>
          </ac:spMkLst>
        </pc:spChg>
        <pc:spChg chg="del">
          <ac:chgData name="Reija Salovaara" userId="2f16d081-ec9c-4fe7-bd0a-d37508097a0a" providerId="ADAL" clId="{44CC136C-62CB-473B-8C19-7E64227E3A2F}" dt="2024-06-18T09:12:12.218" v="1965" actId="931"/>
          <ac:spMkLst>
            <pc:docMk/>
            <pc:sldMk cId="278503276" sldId="1974"/>
            <ac:spMk id="4" creationId="{20F79A17-81CE-A8B1-7301-669D8E239826}"/>
          </ac:spMkLst>
        </pc:spChg>
        <pc:spChg chg="del">
          <ac:chgData name="Reija Salovaara" userId="2f16d081-ec9c-4fe7-bd0a-d37508097a0a" providerId="ADAL" clId="{44CC136C-62CB-473B-8C19-7E64227E3A2F}" dt="2024-06-18T09:13:28.316" v="1977" actId="931"/>
          <ac:spMkLst>
            <pc:docMk/>
            <pc:sldMk cId="278503276" sldId="1974"/>
            <ac:spMk id="5" creationId="{03BD319B-C911-93C7-8991-AFE1A4570B97}"/>
          </ac:spMkLst>
        </pc:spChg>
        <pc:spChg chg="del">
          <ac:chgData name="Reija Salovaara" userId="2f16d081-ec9c-4fe7-bd0a-d37508097a0a" providerId="ADAL" clId="{44CC136C-62CB-473B-8C19-7E64227E3A2F}" dt="2024-06-18T09:11:45.430" v="1962" actId="931"/>
          <ac:spMkLst>
            <pc:docMk/>
            <pc:sldMk cId="278503276" sldId="1974"/>
            <ac:spMk id="6" creationId="{ABD3DB8B-967B-158A-ADAB-2C041BC1B1F0}"/>
          </ac:spMkLst>
        </pc:spChg>
        <pc:spChg chg="del">
          <ac:chgData name="Reija Salovaara" userId="2f16d081-ec9c-4fe7-bd0a-d37508097a0a" providerId="ADAL" clId="{44CC136C-62CB-473B-8C19-7E64227E3A2F}" dt="2024-06-18T09:12:42.692" v="1970" actId="931"/>
          <ac:spMkLst>
            <pc:docMk/>
            <pc:sldMk cId="278503276" sldId="1974"/>
            <ac:spMk id="7" creationId="{8354890A-18D2-5FDD-D210-738EFC258A5F}"/>
          </ac:spMkLst>
        </pc:spChg>
        <pc:spChg chg="add del mod">
          <ac:chgData name="Reija Salovaara" userId="2f16d081-ec9c-4fe7-bd0a-d37508097a0a" providerId="ADAL" clId="{44CC136C-62CB-473B-8C19-7E64227E3A2F}" dt="2024-06-18T09:13:10.123" v="1976" actId="478"/>
          <ac:spMkLst>
            <pc:docMk/>
            <pc:sldMk cId="278503276" sldId="1974"/>
            <ac:spMk id="15" creationId="{1AF045CE-4AFC-3532-5DC0-2211B92DE73A}"/>
          </ac:spMkLst>
        </pc:spChg>
        <pc:spChg chg="add del mod">
          <ac:chgData name="Reija Salovaara" userId="2f16d081-ec9c-4fe7-bd0a-d37508097a0a" providerId="ADAL" clId="{44CC136C-62CB-473B-8C19-7E64227E3A2F}" dt="2024-06-18T09:13:45.738" v="1981" actId="931"/>
          <ac:spMkLst>
            <pc:docMk/>
            <pc:sldMk cId="278503276" sldId="1974"/>
            <ac:spMk id="20" creationId="{1F72BA74-1B4A-8BFB-B8F8-FF6A8913B9CE}"/>
          </ac:spMkLst>
        </pc:spChg>
        <pc:spChg chg="add del mod">
          <ac:chgData name="Reija Salovaara" userId="2f16d081-ec9c-4fe7-bd0a-d37508097a0a" providerId="ADAL" clId="{44CC136C-62CB-473B-8C19-7E64227E3A2F}" dt="2024-06-18T09:22:58.221" v="2122" actId="931"/>
          <ac:spMkLst>
            <pc:docMk/>
            <pc:sldMk cId="278503276" sldId="1974"/>
            <ac:spMk id="24" creationId="{3E0CAFE5-09FD-A304-9DC5-C520C476CC1F}"/>
          </ac:spMkLst>
        </pc:spChg>
        <pc:picChg chg="add mod">
          <ac:chgData name="Reija Salovaara" userId="2f16d081-ec9c-4fe7-bd0a-d37508097a0a" providerId="ADAL" clId="{44CC136C-62CB-473B-8C19-7E64227E3A2F}" dt="2024-06-18T09:11:46.392" v="1964" actId="962"/>
          <ac:picMkLst>
            <pc:docMk/>
            <pc:sldMk cId="278503276" sldId="1974"/>
            <ac:picMk id="9" creationId="{F632979F-45AA-5897-2EF8-47B2BAB4E9F7}"/>
          </ac:picMkLst>
        </pc:picChg>
        <pc:picChg chg="add mod">
          <ac:chgData name="Reija Salovaara" userId="2f16d081-ec9c-4fe7-bd0a-d37508097a0a" providerId="ADAL" clId="{44CC136C-62CB-473B-8C19-7E64227E3A2F}" dt="2024-06-18T09:12:21.200" v="1969" actId="1076"/>
          <ac:picMkLst>
            <pc:docMk/>
            <pc:sldMk cId="278503276" sldId="1974"/>
            <ac:picMk id="11" creationId="{5F77B9B7-3222-EE37-2DBC-4E459B8662DB}"/>
          </ac:picMkLst>
        </pc:picChg>
        <pc:picChg chg="add del mod">
          <ac:chgData name="Reija Salovaara" userId="2f16d081-ec9c-4fe7-bd0a-d37508097a0a" providerId="ADAL" clId="{44CC136C-62CB-473B-8C19-7E64227E3A2F}" dt="2024-06-18T09:22:47.368" v="2121" actId="478"/>
          <ac:picMkLst>
            <pc:docMk/>
            <pc:sldMk cId="278503276" sldId="1974"/>
            <ac:picMk id="13" creationId="{F6A1411E-E3C5-9AA0-5E0F-C6249D9A555E}"/>
          </ac:picMkLst>
        </pc:picChg>
        <pc:picChg chg="add mod">
          <ac:chgData name="Reija Salovaara" userId="2f16d081-ec9c-4fe7-bd0a-d37508097a0a" providerId="ADAL" clId="{44CC136C-62CB-473B-8C19-7E64227E3A2F}" dt="2024-06-18T09:13:09.674" v="1975"/>
          <ac:picMkLst>
            <pc:docMk/>
            <pc:sldMk cId="278503276" sldId="1974"/>
            <ac:picMk id="16" creationId="{1F375B3D-B3F9-3FC1-86DC-4DF480FA5A48}"/>
          </ac:picMkLst>
        </pc:picChg>
        <pc:picChg chg="add del mod">
          <ac:chgData name="Reija Salovaara" userId="2f16d081-ec9c-4fe7-bd0a-d37508097a0a" providerId="ADAL" clId="{44CC136C-62CB-473B-8C19-7E64227E3A2F}" dt="2024-06-18T09:13:35.704" v="1980" actId="478"/>
          <ac:picMkLst>
            <pc:docMk/>
            <pc:sldMk cId="278503276" sldId="1974"/>
            <ac:picMk id="18" creationId="{64B6FCD7-2144-A766-5626-CAE5F4BDAD35}"/>
          </ac:picMkLst>
        </pc:picChg>
        <pc:picChg chg="add mod">
          <ac:chgData name="Reija Salovaara" userId="2f16d081-ec9c-4fe7-bd0a-d37508097a0a" providerId="ADAL" clId="{44CC136C-62CB-473B-8C19-7E64227E3A2F}" dt="2024-06-18T09:13:46.312" v="1983" actId="962"/>
          <ac:picMkLst>
            <pc:docMk/>
            <pc:sldMk cId="278503276" sldId="1974"/>
            <ac:picMk id="22" creationId="{460C69C6-2265-B93F-36AE-E38D75FE640D}"/>
          </ac:picMkLst>
        </pc:picChg>
        <pc:picChg chg="add mod">
          <ac:chgData name="Reija Salovaara" userId="2f16d081-ec9c-4fe7-bd0a-d37508097a0a" providerId="ADAL" clId="{44CC136C-62CB-473B-8C19-7E64227E3A2F}" dt="2024-06-18T09:22:58.826" v="2124" actId="962"/>
          <ac:picMkLst>
            <pc:docMk/>
            <pc:sldMk cId="278503276" sldId="1974"/>
            <ac:picMk id="26" creationId="{13303620-3561-7348-0EAB-2AE3DBA1D48C}"/>
          </ac:picMkLst>
        </pc:picChg>
      </pc:sldChg>
      <pc:sldChg chg="modSp new del mod">
        <pc:chgData name="Reija Salovaara" userId="2f16d081-ec9c-4fe7-bd0a-d37508097a0a" providerId="ADAL" clId="{44CC136C-62CB-473B-8C19-7E64227E3A2F}" dt="2024-06-18T08:10:48.471" v="1601" actId="47"/>
        <pc:sldMkLst>
          <pc:docMk/>
          <pc:sldMk cId="2999426717" sldId="1974"/>
        </pc:sldMkLst>
        <pc:spChg chg="mod">
          <ac:chgData name="Reija Salovaara" userId="2f16d081-ec9c-4fe7-bd0a-d37508097a0a" providerId="ADAL" clId="{44CC136C-62CB-473B-8C19-7E64227E3A2F}" dt="2024-06-18T08:10:42.646" v="1600"/>
          <ac:spMkLst>
            <pc:docMk/>
            <pc:sldMk cId="2999426717" sldId="1974"/>
            <ac:spMk id="2" creationId="{119FC8C0-A8DB-AC46-8D6E-DD8FD4234770}"/>
          </ac:spMkLst>
        </pc:spChg>
      </pc:sldChg>
      <pc:sldChg chg="addSp delSp modSp new mod">
        <pc:chgData name="Reija Salovaara" userId="2f16d081-ec9c-4fe7-bd0a-d37508097a0a" providerId="ADAL" clId="{44CC136C-62CB-473B-8C19-7E64227E3A2F}" dt="2024-06-18T13:22:38.022" v="2556" actId="1076"/>
        <pc:sldMkLst>
          <pc:docMk/>
          <pc:sldMk cId="3012490000" sldId="1975"/>
        </pc:sldMkLst>
        <pc:spChg chg="mod">
          <ac:chgData name="Reija Salovaara" userId="2f16d081-ec9c-4fe7-bd0a-d37508097a0a" providerId="ADAL" clId="{44CC136C-62CB-473B-8C19-7E64227E3A2F}" dt="2024-06-18T13:18:16.018" v="2543" actId="14100"/>
          <ac:spMkLst>
            <pc:docMk/>
            <pc:sldMk cId="3012490000" sldId="1975"/>
            <ac:spMk id="2" creationId="{44FAD99D-0E37-DAE9-CB35-B278772FDAFF}"/>
          </ac:spMkLst>
        </pc:spChg>
        <pc:spChg chg="mod">
          <ac:chgData name="Reija Salovaara" userId="2f16d081-ec9c-4fe7-bd0a-d37508097a0a" providerId="ADAL" clId="{44CC136C-62CB-473B-8C19-7E64227E3A2F}" dt="2024-06-18T13:18:13.555" v="2542" actId="14100"/>
          <ac:spMkLst>
            <pc:docMk/>
            <pc:sldMk cId="3012490000" sldId="1975"/>
            <ac:spMk id="3" creationId="{75BE1BC5-D6AE-5256-E129-DFDD723C51C8}"/>
          </ac:spMkLst>
        </pc:spChg>
        <pc:spChg chg="del">
          <ac:chgData name="Reija Salovaara" userId="2f16d081-ec9c-4fe7-bd0a-d37508097a0a" providerId="ADAL" clId="{44CC136C-62CB-473B-8C19-7E64227E3A2F}" dt="2024-06-18T13:19:14.231" v="2551" actId="931"/>
          <ac:spMkLst>
            <pc:docMk/>
            <pc:sldMk cId="3012490000" sldId="1975"/>
            <ac:spMk id="4" creationId="{B0421468-3ADB-37B9-4F09-A5A26558CF7C}"/>
          </ac:spMkLst>
        </pc:spChg>
        <pc:spChg chg="del">
          <ac:chgData name="Reija Salovaara" userId="2f16d081-ec9c-4fe7-bd0a-d37508097a0a" providerId="ADAL" clId="{44CC136C-62CB-473B-8C19-7E64227E3A2F}" dt="2024-06-18T13:18:55.155" v="2548" actId="931"/>
          <ac:spMkLst>
            <pc:docMk/>
            <pc:sldMk cId="3012490000" sldId="1975"/>
            <ac:spMk id="5" creationId="{CD9CA1F3-6D90-664B-47B7-8316A11013BE}"/>
          </ac:spMkLst>
        </pc:spChg>
        <pc:spChg chg="del">
          <ac:chgData name="Reija Salovaara" userId="2f16d081-ec9c-4fe7-bd0a-d37508097a0a" providerId="ADAL" clId="{44CC136C-62CB-473B-8C19-7E64227E3A2F}" dt="2024-06-18T13:18:31.701" v="2545" actId="931"/>
          <ac:spMkLst>
            <pc:docMk/>
            <pc:sldMk cId="3012490000" sldId="1975"/>
            <ac:spMk id="6" creationId="{39A7D9C1-B8F6-B997-84AC-7B118BD56040}"/>
          </ac:spMkLst>
        </pc:spChg>
        <pc:spChg chg="del">
          <ac:chgData name="Reija Salovaara" userId="2f16d081-ec9c-4fe7-bd0a-d37508097a0a" providerId="ADAL" clId="{44CC136C-62CB-473B-8C19-7E64227E3A2F}" dt="2024-06-18T13:22:25.643" v="2554"/>
          <ac:spMkLst>
            <pc:docMk/>
            <pc:sldMk cId="3012490000" sldId="1975"/>
            <ac:spMk id="7" creationId="{772366F0-1612-D0CE-E8C2-7D62107624A5}"/>
          </ac:spMkLst>
        </pc:spChg>
        <pc:picChg chg="add mod">
          <ac:chgData name="Reija Salovaara" userId="2f16d081-ec9c-4fe7-bd0a-d37508097a0a" providerId="ADAL" clId="{44CC136C-62CB-473B-8C19-7E64227E3A2F}" dt="2024-06-18T13:18:32.408" v="2547" actId="962"/>
          <ac:picMkLst>
            <pc:docMk/>
            <pc:sldMk cId="3012490000" sldId="1975"/>
            <ac:picMk id="9" creationId="{4489ED3C-EADE-0422-E5B5-6EDAF9D0A1FA}"/>
          </ac:picMkLst>
        </pc:picChg>
        <pc:picChg chg="add mod">
          <ac:chgData name="Reija Salovaara" userId="2f16d081-ec9c-4fe7-bd0a-d37508097a0a" providerId="ADAL" clId="{44CC136C-62CB-473B-8C19-7E64227E3A2F}" dt="2024-06-18T13:22:38.022" v="2556" actId="1076"/>
          <ac:picMkLst>
            <pc:docMk/>
            <pc:sldMk cId="3012490000" sldId="1975"/>
            <ac:picMk id="11" creationId="{37E5388A-6539-50A8-FA80-1C2EA45FA54B}"/>
          </ac:picMkLst>
        </pc:picChg>
        <pc:picChg chg="add mod">
          <ac:chgData name="Reija Salovaara" userId="2f16d081-ec9c-4fe7-bd0a-d37508097a0a" providerId="ADAL" clId="{44CC136C-62CB-473B-8C19-7E64227E3A2F}" dt="2024-06-18T13:19:14.807" v="2553" actId="962"/>
          <ac:picMkLst>
            <pc:docMk/>
            <pc:sldMk cId="3012490000" sldId="1975"/>
            <ac:picMk id="13" creationId="{67183846-A648-21A6-1CF2-A086D0AF3E26}"/>
          </ac:picMkLst>
        </pc:picChg>
        <pc:picChg chg="add mod">
          <ac:chgData name="Reija Salovaara" userId="2f16d081-ec9c-4fe7-bd0a-d37508097a0a" providerId="ADAL" clId="{44CC136C-62CB-473B-8C19-7E64227E3A2F}" dt="2024-06-18T13:22:25.643" v="2554"/>
          <ac:picMkLst>
            <pc:docMk/>
            <pc:sldMk cId="3012490000" sldId="1975"/>
            <ac:picMk id="14" creationId="{84C3AF04-257E-5E65-2BE0-CD601D6F0EC8}"/>
          </ac:picMkLst>
        </pc:picChg>
      </pc:sldChg>
      <pc:sldMasterChg chg="del delSldLayout">
        <pc:chgData name="Reija Salovaara" userId="2f16d081-ec9c-4fe7-bd0a-d37508097a0a" providerId="ADAL" clId="{44CC136C-62CB-473B-8C19-7E64227E3A2F}" dt="2024-06-18T13:06:14.522" v="2264" actId="47"/>
        <pc:sldMasterMkLst>
          <pc:docMk/>
          <pc:sldMasterMk cId="4010698294" sldId="2147483713"/>
        </pc:sldMasterMkLst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181846980" sldId="2147483714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761766580" sldId="2147483715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4069311885" sldId="2147483716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1292406304" sldId="2147483717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2250164250" sldId="2147483718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3719662464" sldId="2147483719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1301851219" sldId="2147483720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244716416" sldId="2147483721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1745118280" sldId="2147483722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728392866" sldId="2147483723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1506198408" sldId="2147483724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3389908342" sldId="2147483725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2494531611" sldId="2147483726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84656738" sldId="2147483727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2125893686" sldId="2147483728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1821430486" sldId="2147483729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731003514" sldId="2147483730"/>
          </pc:sldLayoutMkLst>
        </pc:sldLayoutChg>
        <pc:sldLayoutChg chg="del">
          <pc:chgData name="Reija Salovaara" userId="2f16d081-ec9c-4fe7-bd0a-d37508097a0a" providerId="ADAL" clId="{44CC136C-62CB-473B-8C19-7E64227E3A2F}" dt="2024-06-18T13:06:14.522" v="2264" actId="47"/>
          <pc:sldLayoutMkLst>
            <pc:docMk/>
            <pc:sldMasterMk cId="4010698294" sldId="2147483713"/>
            <pc:sldLayoutMk cId="3135345566" sldId="214748373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9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4" name="Kuva 3" descr="Kuva, joka sisältää kohteen vihannes, hernekasvi, tuote, Luonnonmukainen ruoka&#10;&#10;Kuvaus luotu automaattisesti">
            <a:extLst>
              <a:ext uri="{FF2B5EF4-FFF2-40B4-BE49-F238E27FC236}">
                <a16:creationId xmlns:a16="http://schemas.microsoft.com/office/drawing/2014/main" id="{E9192AC3-7231-59EF-CBC2-453A7E773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6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4" name="Kuva 3" descr="Kuva, joka sisältää kohteen kasvi, piha-, yrtti, keihäsminttu&#10;&#10;Kuvaus luotu automaattisesti">
            <a:extLst>
              <a:ext uri="{FF2B5EF4-FFF2-40B4-BE49-F238E27FC236}">
                <a16:creationId xmlns:a16="http://schemas.microsoft.com/office/drawing/2014/main" id="{DE654AA2-E503-4B01-8567-A89394608E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5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44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3" name="Kuva 2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FBF5EF5C-7AF7-FA5D-096F-EA89A3859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" y="97536"/>
            <a:ext cx="12127992" cy="66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29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11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6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84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6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18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304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36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176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690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630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2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pic>
        <p:nvPicPr>
          <p:cNvPr id="4" name="Kuva 3" descr="Kuva, joka sisältää kohteen tuote, vihannes, Kasvisruoka, vegaaniravitsemus&#10;&#10;Kuvaus luotu automaattisesti">
            <a:extLst>
              <a:ext uri="{FF2B5EF4-FFF2-40B4-BE49-F238E27FC236}">
                <a16:creationId xmlns:a16="http://schemas.microsoft.com/office/drawing/2014/main" id="{38D72B3D-8558-2C96-917B-81A0C37F7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4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3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3263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at.fi/toiminta" TargetMode="External"/><Relationship Id="rId2" Type="http://schemas.openxmlformats.org/officeDocument/2006/relationships/hyperlink" Target="http://www.martat.fi/toiminnan-suunnittel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32ED12A-4EA4-92D1-B40E-54C48DF98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6" y="894775"/>
            <a:ext cx="3783826" cy="2649111"/>
          </a:xfrm>
        </p:spPr>
        <p:txBody>
          <a:bodyPr>
            <a:normAutofit/>
          </a:bodyPr>
          <a:lstStyle/>
          <a:p>
            <a:r>
              <a:rPr lang="fi-FI" dirty="0"/>
              <a:t>Toiminta-suunnitelma 2025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7F3790CC-D303-0A29-2708-0949B581C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4989250"/>
            <a:ext cx="3783826" cy="1435614"/>
          </a:xfrm>
        </p:spPr>
        <p:txBody>
          <a:bodyPr>
            <a:normAutofit/>
          </a:bodyPr>
          <a:lstStyle/>
          <a:p>
            <a:r>
              <a:rPr lang="fi-FI" dirty="0"/>
              <a:t>Esitysaineisto marttayhdistyksille </a:t>
            </a:r>
          </a:p>
          <a:p>
            <a:r>
              <a:rPr lang="fi-FI" dirty="0"/>
              <a:t>Päivitetty 18.6.2024</a:t>
            </a:r>
          </a:p>
        </p:txBody>
      </p:sp>
      <p:pic>
        <p:nvPicPr>
          <p:cNvPr id="7" name="Kuvan paikkamerkki 6" descr="Kuva, joka sisältää kohteen Ihmisen kasvot, vaate, henkilö, hymy&#10;&#10;Kuvaus luotu automaattisesti">
            <a:extLst>
              <a:ext uri="{FF2B5EF4-FFF2-40B4-BE49-F238E27FC236}">
                <a16:creationId xmlns:a16="http://schemas.microsoft.com/office/drawing/2014/main" id="{8126A800-F164-D77E-ED3F-F3D5EFB13E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8706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C4712C-7212-52F3-1C6B-DE4761D1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953536"/>
          </a:xfrm>
        </p:spPr>
        <p:txBody>
          <a:bodyPr/>
          <a:lstStyle/>
          <a:p>
            <a:r>
              <a:rPr lang="fi-FI" dirty="0"/>
              <a:t>Martan päivä 26.7.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DFF041-CCE7-B13F-BD8D-BB299B4B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771048"/>
            <a:ext cx="5173579" cy="4405915"/>
          </a:xfrm>
        </p:spPr>
        <p:txBody>
          <a:bodyPr>
            <a:normAutofit/>
          </a:bodyPr>
          <a:lstStyle/>
          <a:p>
            <a:r>
              <a:rPr lang="fi-FI" dirty="0"/>
              <a:t>Martan nimipäivää, eli Martan päivää, vietetään vuosittain 26. heinäkuuta. </a:t>
            </a:r>
          </a:p>
          <a:p>
            <a:r>
              <a:rPr lang="fi-FI" dirty="0"/>
              <a:t>Martan päivänä marttayhdistykset järjestävät monenlaisia tapahtumia ja kesäkokoontumisia.</a:t>
            </a:r>
          </a:p>
          <a:p>
            <a:r>
              <a:rPr lang="fi-FI" dirty="0"/>
              <a:t>Teettekö retken, herkutellaanko teidän yhdistyksessänne tänä vuonna kaneliämmillä vai teettekö jotakin muuta kesäistä yhdessä?</a:t>
            </a:r>
          </a:p>
        </p:txBody>
      </p:sp>
      <p:pic>
        <p:nvPicPr>
          <p:cNvPr id="15" name="Kuvan paikkamerkki 1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A8ED262-F513-36E5-6ADC-FED67DF069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DEDE59B1-E7FB-8B8A-8A12-2C24007036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812" y="462332"/>
            <a:ext cx="2385122" cy="2420118"/>
          </a:xfrm>
          <a:prstGeom prst="rect">
            <a:avLst/>
          </a:prstGeom>
        </p:spPr>
      </p:pic>
      <p:pic>
        <p:nvPicPr>
          <p:cNvPr id="18" name="Kuvan paikkamerkki 17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A298AC75-6FEC-4CEE-3E41-ED1FDB9381F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Kuvan paikkamerkki 22" descr="Kuva, joka sisältää kohteen Välipala, ruoka, pikkuleipä&#10;&#10;Kuvaus luotu automaattisesti">
            <a:extLst>
              <a:ext uri="{FF2B5EF4-FFF2-40B4-BE49-F238E27FC236}">
                <a16:creationId xmlns:a16="http://schemas.microsoft.com/office/drawing/2014/main" id="{8F0CF991-F5A4-0D65-9A21-5991F3B8D6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9672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A42275-A80F-16A6-A048-F7196DD6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1995690"/>
          </a:xfrm>
        </p:spPr>
        <p:txBody>
          <a:bodyPr/>
          <a:lstStyle/>
          <a:p>
            <a:r>
              <a:rPr lang="fi-FI" dirty="0"/>
              <a:t>Valtakunnallinen sienipäivä ja sieniviikot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2340F9-5E65-854B-4DE7-ACF98A7AB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543694"/>
            <a:ext cx="5173579" cy="3633269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Marttojen valtakunnallista sienipäivää vietetään 30.8. ja sieniviikkoja 31.8.-15.9. </a:t>
            </a:r>
          </a:p>
          <a:p>
            <a:r>
              <a:rPr lang="fi-FI" dirty="0"/>
              <a:t>Piirit järjestävät yhdessä </a:t>
            </a:r>
            <a:r>
              <a:rPr lang="fi-FI" dirty="0" err="1"/>
              <a:t>sienimarttojen</a:t>
            </a:r>
            <a:r>
              <a:rPr lang="fi-FI" dirty="0"/>
              <a:t> kanssa tapahtumia ja neuvontaa eri puolilla Suomea.</a:t>
            </a:r>
          </a:p>
          <a:p>
            <a:r>
              <a:rPr lang="fi-FI" dirty="0"/>
              <a:t>Sieniviikko on hyvä aika tehdä yhdistyksen sieniretki. </a:t>
            </a:r>
          </a:p>
          <a:p>
            <a:r>
              <a:rPr lang="fi-FI" dirty="0"/>
              <a:t>Luonnontuoteneuvonnan ohessa kannustamme liikkumaan luonnossa ja muistutamme </a:t>
            </a:r>
            <a:r>
              <a:rPr lang="fi-FI" dirty="0" err="1"/>
              <a:t>jokaisenoikeuksista</a:t>
            </a:r>
            <a:r>
              <a:rPr lang="fi-FI" dirty="0"/>
              <a:t>.</a:t>
            </a:r>
          </a:p>
        </p:txBody>
      </p:sp>
      <p:pic>
        <p:nvPicPr>
          <p:cNvPr id="11" name="Kuvan paikkamerkki 10" descr="Kuva, joka sisältää kohteen kuvio, Sähkönsininen, muotoilu&#10;&#10;Kuvaus luotu automaattisesti">
            <a:extLst>
              <a:ext uri="{FF2B5EF4-FFF2-40B4-BE49-F238E27FC236}">
                <a16:creationId xmlns:a16="http://schemas.microsoft.com/office/drawing/2014/main" id="{5F77B9B7-3222-EE37-2DBC-4E459B8662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76262" y="365125"/>
            <a:ext cx="2283228" cy="2566323"/>
          </a:xfrm>
        </p:spPr>
      </p:pic>
      <p:pic>
        <p:nvPicPr>
          <p:cNvPr id="9" name="Kuvan paikkamerkki 8" descr="Kuva, joka sisältää kohteen sieni, henkilö, Agaricaceae, Ruokasieni&#10;&#10;Kuvaus luotu automaattisesti">
            <a:extLst>
              <a:ext uri="{FF2B5EF4-FFF2-40B4-BE49-F238E27FC236}">
                <a16:creationId xmlns:a16="http://schemas.microsoft.com/office/drawing/2014/main" id="{F632979F-45AA-5897-2EF8-47B2BAB4E9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Kuvan paikkamerkki 21" descr="Kuva, joka sisältää kohteen teksti, Fontti, Sähkönsininen, kuvakaappaus&#10;&#10;Kuvaus luotu automaattisesti">
            <a:extLst>
              <a:ext uri="{FF2B5EF4-FFF2-40B4-BE49-F238E27FC236}">
                <a16:creationId xmlns:a16="http://schemas.microsoft.com/office/drawing/2014/main" id="{460C69C6-2265-B93F-36AE-E38D75FE64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Kuvan paikkamerkki 25" descr="Kuva, joka sisältää kohteen vaate, henkilö, Ihmisen kasvot, hymy&#10;&#10;Kuvaus luotu automaattisesti">
            <a:extLst>
              <a:ext uri="{FF2B5EF4-FFF2-40B4-BE49-F238E27FC236}">
                <a16:creationId xmlns:a16="http://schemas.microsoft.com/office/drawing/2014/main" id="{13303620-3561-7348-0EAB-2AE3DBA1D4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50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9E95A0-391D-BD10-28EA-70886E9FE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372235"/>
          </a:xfrm>
        </p:spPr>
        <p:txBody>
          <a:bodyPr/>
          <a:lstStyle/>
          <a:p>
            <a:r>
              <a:rPr lang="fi-FI" dirty="0"/>
              <a:t>Marttailuviikko 22.-28.9.: </a:t>
            </a:r>
            <a:br>
              <a:rPr lang="fi-FI" dirty="0"/>
            </a:br>
            <a:r>
              <a:rPr lang="fi-FI" dirty="0"/>
              <a:t>Syö enemmän kasviksia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99045C-4DCC-7179-29F7-EE7725D3C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956392"/>
            <a:ext cx="6605335" cy="4220572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/>
              <a:t>Marttailuviikolla</a:t>
            </a:r>
            <a:r>
              <a:rPr lang="fi-FI" dirty="0"/>
              <a:t> näymme ja kuulumme ympäri Suomen, kun yhdistykset, piirit ja vapaaehtoiset martat järjestävät yleisötapahtumia ja </a:t>
            </a:r>
            <a:r>
              <a:rPr lang="fi-FI" dirty="0" err="1"/>
              <a:t>marttailtoja</a:t>
            </a:r>
            <a:r>
              <a:rPr lang="fi-FI" dirty="0"/>
              <a:t>. </a:t>
            </a:r>
          </a:p>
          <a:p>
            <a:r>
              <a:rPr lang="fi-FI" dirty="0"/>
              <a:t>Neuvomme uusista ravitsemussuosituksista, kannustamme syömään enemmän kasviksia ja nauttimaan hyvästä ruoasta. </a:t>
            </a:r>
          </a:p>
          <a:p>
            <a:r>
              <a:rPr lang="fi-FI" dirty="0"/>
              <a:t>Annamme konkreettisia vinkkejä, mistä uusien ravitsemussuositusten mukainen päiväannos kasviksia voi koostua. </a:t>
            </a:r>
          </a:p>
          <a:p>
            <a:r>
              <a:rPr lang="fi-FI" dirty="0"/>
              <a:t>Marttaliitto tekee yhdistysten käyttöön materiaaleja ja mallin näyttelyn toteuttamiseen sekä reseptejä, joilla kasvisten käyttöä voi lisätä. </a:t>
            </a:r>
          </a:p>
          <a:p>
            <a:r>
              <a:rPr lang="fi-FI" dirty="0"/>
              <a:t>Viikkoa tukee valtakunnallinen viestintäkampanja.</a:t>
            </a:r>
          </a:p>
        </p:txBody>
      </p:sp>
      <p:pic>
        <p:nvPicPr>
          <p:cNvPr id="8" name="Kuvan paikkamerkki 7" descr="Kuva, joka sisältää kohteen vaate, henkilö, Ihmisen kasvot, hymy&#10;&#10;Kuvaus luotu automaattisesti">
            <a:extLst>
              <a:ext uri="{FF2B5EF4-FFF2-40B4-BE49-F238E27FC236}">
                <a16:creationId xmlns:a16="http://schemas.microsoft.com/office/drawing/2014/main" id="{19350A25-9357-0EFF-D6B6-EA5DAFF4A3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4755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BA4151-581E-4144-B1FB-C37A6169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911225"/>
          </a:xfrm>
        </p:spPr>
        <p:txBody>
          <a:bodyPr/>
          <a:lstStyle/>
          <a:p>
            <a:r>
              <a:rPr lang="fi-FI" dirty="0"/>
              <a:t>Lokakuu on puurokuu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0C0024-9E3C-D49C-175F-8F6FCFC8E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46167"/>
            <a:ext cx="6605335" cy="4630796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Lokakuussa marttayhdistyksissä tempaistaan kansainvälisten hankkeidemme puolesta, jotta kaikilla olisi puuroa pöydässä. </a:t>
            </a:r>
          </a:p>
          <a:p>
            <a:r>
              <a:rPr lang="fi-FI" dirty="0"/>
              <a:t>Toimimme köyhien, vammaisten, syrjäseudulla asuvien ja vähän koulutettujen tyttöjen ja naisten kanssa Saharan eteläpuolisessa Afrikassa.</a:t>
            </a:r>
          </a:p>
          <a:p>
            <a:r>
              <a:rPr lang="fi-FI" dirty="0"/>
              <a:t>Yksi varainkeruun muoto on keittää puuroja ja myydä niitä torilla, seurakunnan tiloissa tai kauppakeskuksessa. </a:t>
            </a:r>
          </a:p>
          <a:p>
            <a:r>
              <a:rPr lang="fi-FI" dirty="0"/>
              <a:t>Yhdistys voi järjestää oman puuroillan, keskustella kansainvälisten hankkeiden kuulumisista ja kerätä jäseniltä osallistumismaksun Marttojen kehitysyhteistyölle.</a:t>
            </a:r>
          </a:p>
        </p:txBody>
      </p:sp>
      <p:pic>
        <p:nvPicPr>
          <p:cNvPr id="12" name="Kuvan paikkamerkki 11" descr="Kuva, joka sisältää kohteen henkilö, vaate, Ruoanlaitto- ja leivontavälineet, maa&#10;&#10;Kuvaus luotu automaattisesti">
            <a:extLst>
              <a:ext uri="{FF2B5EF4-FFF2-40B4-BE49-F238E27FC236}">
                <a16:creationId xmlns:a16="http://schemas.microsoft.com/office/drawing/2014/main" id="{C2462995-A21E-6B9D-4469-E4ACAC4D8A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161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909C36-A1EA-6D28-7539-A2494A46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35597"/>
            <a:ext cx="6605337" cy="853123"/>
          </a:xfrm>
        </p:spPr>
        <p:txBody>
          <a:bodyPr>
            <a:normAutofit/>
          </a:bodyPr>
          <a:lstStyle/>
          <a:p>
            <a:r>
              <a:rPr lang="fi-FI" dirty="0"/>
              <a:t>Hidasta muotia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A62C56-9B3E-6347-F3A4-C865250D4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39704"/>
            <a:ext cx="6605335" cy="4901056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Käsityötoiminnan teemana on käsin toteutettava muoti ja vaatteiden tekeminen alusta alkaen itse. </a:t>
            </a:r>
          </a:p>
          <a:p>
            <a:r>
              <a:rPr lang="fi-FI" dirty="0"/>
              <a:t>Puhumme hitaan muodin ja vastuullisuuden sekä vaatteiden arvostamisen ja käyttöiän pidentämisen puolesta.</a:t>
            </a:r>
          </a:p>
          <a:p>
            <a:r>
              <a:rPr lang="fi-FI" dirty="0"/>
              <a:t>Vuoden teema näkyy monipuolisesti. Kokeillaan kehräämistä, kankaan kutomista, ommellaan, neulotaan ja virkataan sekä yhdistetään eri tekniikoita. Korjataan ja tuunataan. </a:t>
            </a:r>
          </a:p>
          <a:p>
            <a:r>
              <a:rPr lang="fi-FI" dirty="0"/>
              <a:t>Yhdistys järjestää ”</a:t>
            </a:r>
            <a:r>
              <a:rPr lang="fi-FI" dirty="0" err="1"/>
              <a:t>ompelulanit</a:t>
            </a:r>
            <a:r>
              <a:rPr lang="fi-FI" dirty="0"/>
              <a:t>”, joissa ommellaan yhdessä vaatteita. </a:t>
            </a:r>
          </a:p>
          <a:p>
            <a:r>
              <a:rPr lang="fi-FI" dirty="0"/>
              <a:t>Itse tehdyissä ja tuunatuissa vaatteissa kokoonnutaan </a:t>
            </a:r>
            <a:r>
              <a:rPr lang="fi-FI" dirty="0" err="1"/>
              <a:t>marttailtaan</a:t>
            </a:r>
            <a:r>
              <a:rPr lang="fi-FI" dirty="0"/>
              <a:t> ja järjestetään muotinäytös tai näyttely.</a:t>
            </a:r>
          </a:p>
        </p:txBody>
      </p:sp>
      <p:pic>
        <p:nvPicPr>
          <p:cNvPr id="6" name="Kuvan paikkamerkki 5" descr="Kuva, joka sisältää kohteen punonta, sisä-, ikkuna, neula&#10;&#10;Kuvaus luotu automaattisesti">
            <a:extLst>
              <a:ext uri="{FF2B5EF4-FFF2-40B4-BE49-F238E27FC236}">
                <a16:creationId xmlns:a16="http://schemas.microsoft.com/office/drawing/2014/main" id="{3C766119-4038-E4AF-458F-4BF9D5878E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243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161D7C-6FA2-C385-1C12-56B76C60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782955"/>
          </a:xfrm>
        </p:spPr>
        <p:txBody>
          <a:bodyPr/>
          <a:lstStyle/>
          <a:p>
            <a:r>
              <a:rPr lang="fi-FI" dirty="0"/>
              <a:t>Ideoita </a:t>
            </a:r>
            <a:r>
              <a:rPr lang="fi-FI" dirty="0" err="1"/>
              <a:t>marttailtoihin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0CEB89-F9F9-0467-DA2D-39ACC1008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91920"/>
            <a:ext cx="6605335" cy="4785043"/>
          </a:xfrm>
        </p:spPr>
        <p:txBody>
          <a:bodyPr numCol="2">
            <a:normAutofit lnSpcReduction="10000"/>
          </a:bodyPr>
          <a:lstStyle/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Ruoka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esim. uudet ravitsemussuositukset, monipuoliset palkokasvit tai kalasta ympäri vuoden.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Luonnontuotteet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esim. marjat, luonnonyrtit, pieni sieninäyttely tai vuoden luonnontuotteet nokkonen, pihlajanmarja ja lampaankääpä.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Kotipuutarha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esim. palkokasvien kasvatus tai kompostointi.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Käsityöt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esim. erilaisten vaatteiden tekemiseen liittyvien tekniikoiden opettelu ja kokeileminen. Hidas muoti, vastuullisuus ja vaatteiden käyttöiän pidentäminen.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Lokakuu on Puurokuu 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tai muu kansainvälinen marttailta, jonka tuotto lahjoitetaan Marttojen kehitysyhteistyöhön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Liikunta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kuten osallistuminen Mahtavaan </a:t>
            </a:r>
            <a:r>
              <a:rPr lang="fi-FI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marttalenkkiin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Kulttuuri.</a:t>
            </a:r>
          </a:p>
          <a:p>
            <a:pPr>
              <a:buClr>
                <a:srgbClr val="4472C4"/>
              </a:buClr>
            </a:pPr>
            <a:r>
              <a:rPr lang="fi-FI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Vierailu tai vierailija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Kuvan paikkamerkki 7" descr="Kuva, joka sisältää kohteen henkilö, vaate, kasvi, hymy&#10;&#10;Kuvaus luotu automaattisesti">
            <a:extLst>
              <a:ext uri="{FF2B5EF4-FFF2-40B4-BE49-F238E27FC236}">
                <a16:creationId xmlns:a16="http://schemas.microsoft.com/office/drawing/2014/main" id="{2BB3C851-2ADA-239E-C6CA-BFED771520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992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FAD99D-0E37-DAE9-CB35-B278772F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1081290"/>
          </a:xfrm>
        </p:spPr>
        <p:txBody>
          <a:bodyPr/>
          <a:lstStyle/>
          <a:p>
            <a:r>
              <a:rPr lang="fi-FI" dirty="0"/>
              <a:t>Ketjukoulutukset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BE1BC5-D6AE-5256-E129-DFDD723C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679170"/>
            <a:ext cx="5173579" cy="4497793"/>
          </a:xfrm>
        </p:spPr>
        <p:txBody>
          <a:bodyPr>
            <a:normAutofit lnSpcReduction="10000"/>
          </a:bodyPr>
          <a:lstStyle/>
          <a:p>
            <a:r>
              <a:rPr lang="fi-FI" dirty="0" err="1"/>
              <a:t>Marttapiirit</a:t>
            </a:r>
            <a:r>
              <a:rPr lang="fi-FI" dirty="0"/>
              <a:t> järjestävät ketjukoulutuksia, joihin osallistuneet martat vievät saamaansa tietoa ja osaamista eteenpäin. </a:t>
            </a:r>
          </a:p>
          <a:p>
            <a:r>
              <a:rPr lang="fi-FI" dirty="0"/>
              <a:t>Ketjukoulutuksista saa väleinä esim. </a:t>
            </a:r>
            <a:r>
              <a:rPr lang="fi-FI" dirty="0" err="1"/>
              <a:t>marttaillan</a:t>
            </a:r>
            <a:r>
              <a:rPr lang="fi-FI" dirty="0"/>
              <a:t> tai tapahtuman järjestämiseen. </a:t>
            </a:r>
          </a:p>
          <a:p>
            <a:r>
              <a:rPr lang="fi-FI" dirty="0"/>
              <a:t>Uusia ketjukoulutusaiheita ovat</a:t>
            </a:r>
          </a:p>
          <a:p>
            <a:pPr lvl="1"/>
            <a:r>
              <a:rPr lang="fi-FI" sz="2600" dirty="0"/>
              <a:t>Herkulliset herneet</a:t>
            </a:r>
          </a:p>
          <a:p>
            <a:pPr lvl="1"/>
            <a:r>
              <a:rPr lang="fi-FI" sz="2600" dirty="0"/>
              <a:t>Kasvata palkokasveja</a:t>
            </a:r>
          </a:p>
          <a:p>
            <a:pPr lvl="1"/>
            <a:r>
              <a:rPr lang="fi-FI" sz="2600" dirty="0"/>
              <a:t>Luonnonyrtit tutuksi</a:t>
            </a:r>
          </a:p>
        </p:txBody>
      </p:sp>
      <p:pic>
        <p:nvPicPr>
          <p:cNvPr id="13" name="Kuvan paikkamerkki 12" descr="Kuva, joka sisältää kohteen Fontti, teksti, Grafiikka, logo&#10;&#10;Kuvaus luotu automaattisesti">
            <a:extLst>
              <a:ext uri="{FF2B5EF4-FFF2-40B4-BE49-F238E27FC236}">
                <a16:creationId xmlns:a16="http://schemas.microsoft.com/office/drawing/2014/main" id="{67183846-A648-21A6-1CF2-A086D0AF3E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Kuvan paikkamerkki 10" descr="Kuva, joka sisältää kohteen henkilö, vaate, kasvi, kuluminen&#10;&#10;Kuvaus luotu automaattisesti">
            <a:extLst>
              <a:ext uri="{FF2B5EF4-FFF2-40B4-BE49-F238E27FC236}">
                <a16:creationId xmlns:a16="http://schemas.microsoft.com/office/drawing/2014/main" id="{37E5388A-6539-50A8-FA80-1C2EA45FA5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Kuvan paikkamerkki 8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4489ED3C-EADE-0422-E5B5-6EDAF9D0A1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84C3AF04-257E-5E65-2BE0-CD601D6F0E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90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CC09DA-CAE4-4A04-4B0E-A3861323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783190"/>
          </a:xfrm>
        </p:spPr>
        <p:txBody>
          <a:bodyPr/>
          <a:lstStyle/>
          <a:p>
            <a:r>
              <a:rPr lang="fi-FI" dirty="0"/>
              <a:t>Elinikäistä oppimista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6F2B79-3AE3-F7C0-2803-49083CB5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50336"/>
            <a:ext cx="6605335" cy="4826628"/>
          </a:xfrm>
        </p:spPr>
        <p:txBody>
          <a:bodyPr>
            <a:normAutofit/>
          </a:bodyPr>
          <a:lstStyle/>
          <a:p>
            <a:r>
              <a:rPr lang="fi-FI" dirty="0"/>
              <a:t>Kannustamme uusien tietojen ja taitojen hankkimiseen sekä elinikäiseen oppimiseen. </a:t>
            </a:r>
          </a:p>
          <a:p>
            <a:r>
              <a:rPr lang="fi-FI" dirty="0"/>
              <a:t>Martta-akatemia on oppimisalusta, joka kokoaa yhteen </a:t>
            </a:r>
            <a:r>
              <a:rPr lang="fi-FI" dirty="0" err="1"/>
              <a:t>Marttaopinnot</a:t>
            </a:r>
            <a:r>
              <a:rPr lang="fi-FI" dirty="0"/>
              <a:t>, koulutusmateriaalit, avoimet ja maksulliset kurssit sekä verkkoluennot.</a:t>
            </a:r>
          </a:p>
          <a:p>
            <a:r>
              <a:rPr lang="fi-FI" dirty="0"/>
              <a:t>Yhdistystoimijoille järjestetään Martan iltapaloja ja muuta koulutusta etänä ja kasvokkain. </a:t>
            </a:r>
          </a:p>
        </p:txBody>
      </p:sp>
      <p:pic>
        <p:nvPicPr>
          <p:cNvPr id="6" name="Kuvan paikkamerkki 5" descr="Kuva, joka sisältää kohteen vaate, henkilö, Ihmisen kasvot, sisä-&#10;&#10;Kuvaus luotu automaattisesti">
            <a:extLst>
              <a:ext uri="{FF2B5EF4-FFF2-40B4-BE49-F238E27FC236}">
                <a16:creationId xmlns:a16="http://schemas.microsoft.com/office/drawing/2014/main" id="{BCA6114A-EB99-66CC-E889-D3BF4C91CD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2475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41E9E6-B34E-4801-7609-369FD5A6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248919"/>
            <a:ext cx="6605337" cy="864235"/>
          </a:xfrm>
        </p:spPr>
        <p:txBody>
          <a:bodyPr/>
          <a:lstStyle/>
          <a:p>
            <a:r>
              <a:rPr lang="fi-FI" dirty="0"/>
              <a:t>Tapahtumakalenteri 2025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F9E8AC-216A-9553-8C31-AC2E5C4CB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46662"/>
            <a:ext cx="6283579" cy="4830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dirty="0"/>
              <a:t>Tammi-	Martan </a:t>
            </a:r>
            <a:r>
              <a:rPr lang="fi-FI" sz="2400" dirty="0" err="1"/>
              <a:t>mocktailit</a:t>
            </a:r>
            <a:r>
              <a:rPr lang="fi-FI" sz="2400" dirty="0"/>
              <a:t> </a:t>
            </a:r>
            <a:br>
              <a:rPr lang="fi-FI" sz="2400" dirty="0"/>
            </a:br>
            <a:r>
              <a:rPr lang="fi-FI" sz="2400" dirty="0"/>
              <a:t>helmikuu</a:t>
            </a:r>
          </a:p>
          <a:p>
            <a:pPr marL="0" indent="0">
              <a:buNone/>
            </a:pPr>
            <a:r>
              <a:rPr lang="fi-FI" sz="2400" dirty="0"/>
              <a:t>13.3. 		Martojen papubileet </a:t>
            </a:r>
          </a:p>
          <a:p>
            <a:pPr marL="0" indent="0">
              <a:buNone/>
            </a:pPr>
            <a:r>
              <a:rPr lang="fi-FI" sz="2400" dirty="0"/>
              <a:t>25.4. 		Marttaliiton vuosikokousseminaari</a:t>
            </a:r>
          </a:p>
          <a:p>
            <a:pPr marL="0" indent="0">
              <a:buNone/>
            </a:pPr>
            <a:r>
              <a:rPr lang="fi-FI" sz="2400" dirty="0"/>
              <a:t>26.4. 		Marttaliiton vuosikokous</a:t>
            </a:r>
          </a:p>
          <a:p>
            <a:pPr marL="0" indent="0">
              <a:buNone/>
            </a:pPr>
            <a:r>
              <a:rPr lang="fi-FI" sz="2400" dirty="0"/>
              <a:t>21.5. 		Mahtava </a:t>
            </a:r>
            <a:r>
              <a:rPr lang="fi-FI" sz="2400" dirty="0" err="1"/>
              <a:t>marttalenkki</a:t>
            </a:r>
            <a:endParaRPr lang="fi-FI" sz="2400" dirty="0"/>
          </a:p>
          <a:p>
            <a:pPr marL="0" indent="0">
              <a:buNone/>
            </a:pPr>
            <a:r>
              <a:rPr lang="fi-FI" sz="2400" dirty="0"/>
              <a:t>26.7.		Martan päivä </a:t>
            </a:r>
          </a:p>
          <a:p>
            <a:pPr marL="0" indent="0">
              <a:buNone/>
            </a:pPr>
            <a:r>
              <a:rPr lang="fi-FI" sz="2400" dirty="0"/>
              <a:t>30.8.		Valtakunnallinen sienipäivä </a:t>
            </a:r>
          </a:p>
          <a:p>
            <a:pPr marL="0" indent="0">
              <a:buNone/>
            </a:pPr>
            <a:r>
              <a:rPr lang="fi-FI" sz="2400" dirty="0"/>
              <a:t>31.8.-14.9.	Sieniviikot</a:t>
            </a:r>
          </a:p>
          <a:p>
            <a:pPr marL="0" indent="0">
              <a:buNone/>
            </a:pPr>
            <a:r>
              <a:rPr lang="fi-FI" sz="2400" dirty="0"/>
              <a:t>22.-28.9.	</a:t>
            </a:r>
            <a:r>
              <a:rPr lang="fi-FI" sz="2400"/>
              <a:t>Marttailuviikko</a:t>
            </a:r>
          </a:p>
          <a:p>
            <a:pPr marL="0" indent="0">
              <a:buNone/>
            </a:pPr>
            <a:r>
              <a:rPr lang="fi-FI" sz="2400"/>
              <a:t>Lokakuu </a:t>
            </a:r>
            <a:r>
              <a:rPr lang="fi-FI" sz="2400" dirty="0"/>
              <a:t>	Lokakuu on puurokuu</a:t>
            </a:r>
          </a:p>
        </p:txBody>
      </p:sp>
      <p:pic>
        <p:nvPicPr>
          <p:cNvPr id="8" name="Kuvan paikkamerkki 7" descr="Kuva, joka sisältää kohteen Ihmisen kasvot, vaate, henkilö, hymy&#10;&#10;Kuvaus luotu automaattisesti">
            <a:extLst>
              <a:ext uri="{FF2B5EF4-FFF2-40B4-BE49-F238E27FC236}">
                <a16:creationId xmlns:a16="http://schemas.microsoft.com/office/drawing/2014/main" id="{F6CDAEA6-843F-665B-9F74-8EED944592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665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C25E69-AA6B-479B-A44D-E5F5EBEA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758824"/>
          </a:xfrm>
        </p:spPr>
        <p:txBody>
          <a:bodyPr/>
          <a:lstStyle/>
          <a:p>
            <a:r>
              <a:rPr lang="fi-FI" dirty="0"/>
              <a:t>Toimintasuunnitelmasta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B13757-237A-46DC-82D4-7E62E0BFF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23975"/>
            <a:ext cx="6605335" cy="4933950"/>
          </a:xfrm>
        </p:spPr>
        <p:txBody>
          <a:bodyPr>
            <a:normAutofit/>
          </a:bodyPr>
          <a:lstStyle/>
          <a:p>
            <a:r>
              <a:rPr lang="fi-FI" sz="2000" dirty="0"/>
              <a:t>Marttaliiton yhdistyksille tekemää toimintasuunnitelmapohjaa voi käyttää sellaisenaan tai muokattuna.</a:t>
            </a:r>
          </a:p>
          <a:p>
            <a:pPr lvl="1"/>
            <a:r>
              <a:rPr lang="fi-FI" sz="2000" dirty="0"/>
              <a:t>Toimintasuunnitelmasta voi jättää sisältöjä pois yhdistyksen toimintakulttuuriin sopivalla tavalla. </a:t>
            </a:r>
          </a:p>
          <a:p>
            <a:pPr lvl="1"/>
            <a:r>
              <a:rPr lang="fi-FI" sz="2000" dirty="0"/>
              <a:t>Yhdistyksellä voi myös olla toimintaa, jota ei ole suunnitelmapohjassa ja jonka yhdistys itse lisää toimintasuunnitelmaansa. </a:t>
            </a:r>
          </a:p>
          <a:p>
            <a:r>
              <a:rPr lang="fi-FI" sz="2000" dirty="0"/>
              <a:t>Toimintasuunnitelma on tekstimuotoinen (</a:t>
            </a:r>
            <a:r>
              <a:rPr lang="fi-FI" sz="2000" dirty="0" err="1"/>
              <a:t>word</a:t>
            </a:r>
            <a:r>
              <a:rPr lang="fi-FI" sz="2000" dirty="0"/>
              <a:t>) ja siitä on tehty vuosikokouksia ja muuta esittelyä varten tämä esitys. </a:t>
            </a:r>
          </a:p>
          <a:p>
            <a:pPr lvl="1"/>
            <a:r>
              <a:rPr lang="fi-FI" sz="2000" dirty="0"/>
              <a:t>Yhdistysten toimintasuunnitelmapohja (</a:t>
            </a:r>
            <a:r>
              <a:rPr lang="fi-FI" sz="2000" dirty="0" err="1"/>
              <a:t>word</a:t>
            </a:r>
            <a:r>
              <a:rPr lang="fi-FI" sz="2000" dirty="0"/>
              <a:t> ja ppt) löytyvät Martat.fi-sivuilta osoitteesta </a:t>
            </a:r>
            <a:r>
              <a:rPr lang="fi-FI" sz="2000" dirty="0">
                <a:hlinkClick r:id="rId2"/>
              </a:rPr>
              <a:t>www.martat.fi/toiminnan-suunnittelu</a:t>
            </a:r>
            <a:r>
              <a:rPr lang="fi-FI" sz="2000" dirty="0"/>
              <a:t> </a:t>
            </a:r>
          </a:p>
          <a:p>
            <a:pPr lvl="1"/>
            <a:r>
              <a:rPr lang="fi-FI" sz="2000" dirty="0"/>
              <a:t>Valtakunnallisten tapahtumien ohjeistukset löytyvät Yhdistyskanavasta </a:t>
            </a:r>
            <a:r>
              <a:rPr lang="fi-FI" sz="2000" dirty="0">
                <a:hlinkClick r:id="rId3"/>
              </a:rPr>
              <a:t>www.martat.fi/toiminta</a:t>
            </a:r>
            <a:r>
              <a:rPr lang="fi-FI" sz="2000" dirty="0"/>
              <a:t> </a:t>
            </a:r>
          </a:p>
          <a:p>
            <a:endParaRPr lang="fi-FI" dirty="0"/>
          </a:p>
        </p:txBody>
      </p:sp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9F0777C6-4285-7B51-1B21-BEED54A0CC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henkilö, clipart, animaatio&#10;&#10;Kuvaus luotu automaattisesti">
            <a:extLst>
              <a:ext uri="{FF2B5EF4-FFF2-40B4-BE49-F238E27FC236}">
                <a16:creationId xmlns:a16="http://schemas.microsoft.com/office/drawing/2014/main" id="{D398197B-F12A-65B6-5CF7-EA32846A52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1130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934DEC-A782-3F89-FE33-BCA3351C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08" y="457201"/>
            <a:ext cx="6605337" cy="1181818"/>
          </a:xfrm>
        </p:spPr>
        <p:txBody>
          <a:bodyPr>
            <a:normAutofit fontScale="90000"/>
          </a:bodyPr>
          <a:lstStyle/>
          <a:p>
            <a:r>
              <a:rPr lang="fi-FI" sz="4400" dirty="0"/>
              <a:t>2025-2026 teema: </a:t>
            </a:r>
            <a:br>
              <a:rPr lang="fi-FI" sz="4400" dirty="0"/>
            </a:br>
            <a:r>
              <a:rPr lang="fi-FI" sz="4400" dirty="0"/>
              <a:t>Teemana Muutos lautasella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0E27073-510F-E14F-0335-F0F6FCB20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932318"/>
            <a:ext cx="6605335" cy="4295954"/>
          </a:xfrm>
        </p:spPr>
        <p:txBody>
          <a:bodyPr>
            <a:normAutofit/>
          </a:bodyPr>
          <a:lstStyle/>
          <a:p>
            <a:r>
              <a:rPr lang="fi-FI" dirty="0"/>
              <a:t>Marttojen kestävä ruoka on terveellistä, turvallista, taloudellista ja herkullista. </a:t>
            </a:r>
          </a:p>
          <a:p>
            <a:r>
              <a:rPr lang="fi-FI" dirty="0"/>
              <a:t>Syömällä kestävästi pidät huolta sekä itsestäsi että ympäristöstä. </a:t>
            </a:r>
          </a:p>
          <a:p>
            <a:r>
              <a:rPr lang="fi-FI" dirty="0"/>
              <a:t>Marttojen neuvonnan perustana olevat ravitsemussuositukset uudistuvat. Martoilla on merkittävä rooli niiden jalkauttamisessa ihmisten arkeen. </a:t>
            </a:r>
          </a:p>
        </p:txBody>
      </p:sp>
      <p:pic>
        <p:nvPicPr>
          <p:cNvPr id="9" name="Kuvan paikkamerkki 8" descr="Kuva, joka sisältää kohteen vaate, henkilö, Ihmisen kasvot, hymy&#10;&#10;Kuvaus luotu automaattisesti">
            <a:extLst>
              <a:ext uri="{FF2B5EF4-FFF2-40B4-BE49-F238E27FC236}">
                <a16:creationId xmlns:a16="http://schemas.microsoft.com/office/drawing/2014/main" id="{FAB50252-0938-96A8-9A73-91092E36F5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3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65F84E-2007-5D2E-359A-7228B215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732155"/>
          </a:xfrm>
        </p:spPr>
        <p:txBody>
          <a:bodyPr/>
          <a:lstStyle/>
          <a:p>
            <a:r>
              <a:rPr lang="fi-FI" dirty="0"/>
              <a:t>2 näkökulmaa teemaan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F488D8-963D-A5F4-EEF0-EEAC53286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249680"/>
            <a:ext cx="6605335" cy="5080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i-FI" b="1" dirty="0"/>
              <a:t>Muutos lautasella</a:t>
            </a:r>
          </a:p>
          <a:p>
            <a:pPr lvl="1"/>
            <a:r>
              <a:rPr lang="fi-FI" sz="2400" dirty="0"/>
              <a:t>Muutoksen keskiössä on siirtyminen entistä kasvipainotteisempaan ruokavalioon sekä kestävästi pyydetyn ja kasvatetun kotimaisen kalan suosiminen. </a:t>
            </a:r>
          </a:p>
          <a:p>
            <a:pPr lvl="1"/>
            <a:r>
              <a:rPr lang="fi-FI" sz="2400" dirty="0"/>
              <a:t>Tarjoamme tietoa ja taitoja muutoksen tekemiseen.</a:t>
            </a:r>
          </a:p>
          <a:p>
            <a:pPr marL="514350" indent="-514350">
              <a:buFont typeface="+mj-lt"/>
              <a:buAutoNum type="arabicPeriod"/>
            </a:pPr>
            <a:r>
              <a:rPr lang="fi-FI" b="1" dirty="0"/>
              <a:t>Yhteisessä pöydässä</a:t>
            </a:r>
          </a:p>
          <a:p>
            <a:pPr lvl="1"/>
            <a:r>
              <a:rPr lang="fi-FI" sz="2400" dirty="0" err="1"/>
              <a:t>Marttatapahtumissa</a:t>
            </a:r>
            <a:r>
              <a:rPr lang="fi-FI" sz="2400" dirty="0"/>
              <a:t> ja -kursseilla kokoonnutaan yhteiseen pöytään.</a:t>
            </a:r>
          </a:p>
          <a:p>
            <a:pPr lvl="1"/>
            <a:r>
              <a:rPr lang="fi-FI" sz="2400" dirty="0"/>
              <a:t>Yhdessä syömisessä on voimaa. Ruoka maistuu paremmalta ja paremmin.</a:t>
            </a:r>
          </a:p>
        </p:txBody>
      </p:sp>
      <p:pic>
        <p:nvPicPr>
          <p:cNvPr id="6" name="Kuvan paikkamerkki 5" descr="Kuva, joka sisältää kohteen henkilö, vaate, Ihmisen kasvot, ruoka&#10;&#10;Kuvaus luotu automaattisesti">
            <a:extLst>
              <a:ext uri="{FF2B5EF4-FFF2-40B4-BE49-F238E27FC236}">
                <a16:creationId xmlns:a16="http://schemas.microsoft.com/office/drawing/2014/main" id="{8E962B61-5143-C7C2-8C53-3831720E0B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15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465738-7649-7D0F-C84A-54FDC96A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22251"/>
            <a:ext cx="6906378" cy="739774"/>
          </a:xfrm>
        </p:spPr>
        <p:txBody>
          <a:bodyPr>
            <a:normAutofit/>
          </a:bodyPr>
          <a:lstStyle/>
          <a:p>
            <a:r>
              <a:rPr lang="fi-FI" dirty="0"/>
              <a:t>Innostavaa </a:t>
            </a:r>
            <a:r>
              <a:rPr lang="fi-FI" dirty="0" err="1"/>
              <a:t>marttatoimintaa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B7BF71-6AC8-D029-5F6D-C7F2A1633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114425"/>
            <a:ext cx="6605335" cy="5062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250" b="1" dirty="0"/>
              <a:t>Tavoitteet</a:t>
            </a:r>
          </a:p>
          <a:p>
            <a:r>
              <a:rPr lang="fi-FI" sz="2250" dirty="0"/>
              <a:t>Yhdistyksen jäsenyys koetaan kiinnostavaksi ja jäsentyytyväisyys vahvistuu. </a:t>
            </a:r>
          </a:p>
          <a:p>
            <a:r>
              <a:rPr lang="fi-FI" sz="2250" dirty="0"/>
              <a:t>Marttailu on mielekäs harrastus ja yhteisö, johon on helppo tulla mukaan. Jokaiselle löytyy oma tapa olla </a:t>
            </a:r>
            <a:r>
              <a:rPr lang="fi-FI" sz="2250" dirty="0" err="1"/>
              <a:t>martta</a:t>
            </a:r>
            <a:r>
              <a:rPr lang="fi-FI" sz="2250" dirty="0"/>
              <a:t>. </a:t>
            </a:r>
          </a:p>
          <a:p>
            <a:r>
              <a:rPr lang="fi-FI" sz="2250" dirty="0"/>
              <a:t>Yhdistyksen monipuolisesta toimintakalenterista löytyy innostavaa ja kiinnostavaa toimintaa kaikille jäsenille.  </a:t>
            </a:r>
          </a:p>
          <a:p>
            <a:r>
              <a:rPr lang="fi-FI" sz="22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Yhdistys järjestää ainakin yhden kaikille avoimen tapahtuman. </a:t>
            </a:r>
            <a:endParaRPr lang="fi-FI" sz="2250" dirty="0"/>
          </a:p>
          <a:p>
            <a:r>
              <a:rPr lang="fi-FI" sz="2250" dirty="0"/>
              <a:t>Yhdistyksen toiminnassa opitaan yhdessä sekä siirretään osaamista ihmiseltä ja sukupolvelta toiselle. </a:t>
            </a:r>
          </a:p>
        </p:txBody>
      </p:sp>
      <p:pic>
        <p:nvPicPr>
          <p:cNvPr id="7" name="Kuvan paikkamerkki 6" descr="Kuva, joka sisältää kohteen vaate, henkilö, Ihmisen kasvot, hymy&#10;&#10;Kuvaus luotu automaattisesti">
            <a:extLst>
              <a:ext uri="{FF2B5EF4-FFF2-40B4-BE49-F238E27FC236}">
                <a16:creationId xmlns:a16="http://schemas.microsoft.com/office/drawing/2014/main" id="{E2A50792-AA6C-5150-55DC-FD19CBC66D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627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1FA403-FCA3-88B5-3F0A-C4B0CDCD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006474"/>
          </a:xfrm>
        </p:spPr>
        <p:txBody>
          <a:bodyPr>
            <a:normAutofit fontScale="90000"/>
          </a:bodyPr>
          <a:lstStyle/>
          <a:p>
            <a:r>
              <a:rPr lang="fi-FI" dirty="0"/>
              <a:t>Jäsenhankintakampanja: </a:t>
            </a:r>
            <a:br>
              <a:rPr lang="fi-FI" dirty="0"/>
            </a:br>
            <a:r>
              <a:rPr lang="fi-FI" dirty="0"/>
              <a:t>Martan </a:t>
            </a:r>
            <a:r>
              <a:rPr lang="fi-FI" dirty="0" err="1"/>
              <a:t>mocktailit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BDC2CC-388A-9F15-5A28-9815210CD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739153"/>
            <a:ext cx="6605335" cy="4437810"/>
          </a:xfrm>
        </p:spPr>
        <p:txBody>
          <a:bodyPr>
            <a:normAutofit fontScale="85000" lnSpcReduction="10000"/>
          </a:bodyPr>
          <a:lstStyle/>
          <a:p>
            <a:r>
              <a:rPr lang="fi-FI" dirty="0"/>
              <a:t>Tammi-helmikuussa marttayhdistykset avaavat ovensa ja kutsuvat tutustumaan Marttoihin.</a:t>
            </a:r>
          </a:p>
          <a:p>
            <a:r>
              <a:rPr lang="fi-FI" dirty="0"/>
              <a:t>Tapahtumassa tehdään ja maistellaan erilaisia alkoholittomia juomasekoituksia eli Martan </a:t>
            </a:r>
            <a:r>
              <a:rPr lang="fi-FI" dirty="0" err="1"/>
              <a:t>mocktaileja</a:t>
            </a:r>
            <a:r>
              <a:rPr lang="fi-FI" dirty="0"/>
              <a:t>. </a:t>
            </a:r>
          </a:p>
          <a:p>
            <a:r>
              <a:rPr lang="fi-FI" dirty="0"/>
              <a:t>Marttaliitto tekee tapahtumien toteutukseen ja </a:t>
            </a:r>
            <a:r>
              <a:rPr lang="fi-FI" dirty="0" err="1"/>
              <a:t>mocktaileihin</a:t>
            </a:r>
            <a:r>
              <a:rPr lang="fi-FI" dirty="0"/>
              <a:t> tarvittavat ohjeet ja kutsupohjat.</a:t>
            </a:r>
          </a:p>
          <a:p>
            <a:r>
              <a:rPr lang="fi-FI" dirty="0"/>
              <a:t>Jokainen marttayhdistys voi muokata tapahtumasta itselleen sopivan. Marttaliitto kannustaa järjestämään tapahtuman yhdessä paikkakunnan tai alueen muiden marttayhdistysten kanssa. </a:t>
            </a:r>
          </a:p>
          <a:p>
            <a:r>
              <a:rPr lang="fi-FI" dirty="0"/>
              <a:t>Yhdistysten tapahtumia tukee monikanavainen viestintäkampanja, jonka tavoitteena on saada uusia jäseniä mukaan yhdistysten toimintaan. 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Kuvan paikkamerkki 7" descr="Kuva, joka sisältää kohteen henkilö, Ihmisen kasvot, virvoke, vaate&#10;&#10;Kuvaus luotu automaattisesti">
            <a:extLst>
              <a:ext uri="{FF2B5EF4-FFF2-40B4-BE49-F238E27FC236}">
                <a16:creationId xmlns:a16="http://schemas.microsoft.com/office/drawing/2014/main" id="{1798E767-B242-1BF7-CA38-0DD8812434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059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C7C9FF-72D6-3D10-CF35-C4921A811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33867"/>
            <a:ext cx="5287212" cy="1338519"/>
          </a:xfrm>
        </p:spPr>
        <p:txBody>
          <a:bodyPr>
            <a:normAutofit/>
          </a:bodyPr>
          <a:lstStyle/>
          <a:p>
            <a:r>
              <a:rPr lang="fi-FI" dirty="0"/>
              <a:t>Marttojen papubileet 13.3.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DEA9E5-3B0D-5261-BC71-85B45699C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701209"/>
            <a:ext cx="5173579" cy="4603898"/>
          </a:xfrm>
        </p:spPr>
        <p:txBody>
          <a:bodyPr>
            <a:noAutofit/>
          </a:bodyPr>
          <a:lstStyle/>
          <a:p>
            <a:r>
              <a:rPr lang="fi-FI" sz="2100" dirty="0"/>
              <a:t>Martat kokoontuvat samaan aikaan eri puolilla Suomea Papubileisiin. </a:t>
            </a:r>
          </a:p>
          <a:p>
            <a:r>
              <a:rPr lang="fi-FI" sz="2100" dirty="0"/>
              <a:t>Maailman suurimmassa </a:t>
            </a:r>
            <a:r>
              <a:rPr lang="fi-FI" sz="2100" dirty="0" err="1"/>
              <a:t>marttaillassa</a:t>
            </a:r>
            <a:r>
              <a:rPr lang="fi-FI" sz="2100" dirty="0"/>
              <a:t> syödään yhdessä ja innostutaan palkokasveista, kuten pavuista ja herneistä sekä niiden monipuolisesta käyttämisestä. </a:t>
            </a:r>
          </a:p>
          <a:p>
            <a:r>
              <a:rPr lang="fi-FI" sz="2100" dirty="0"/>
              <a:t>Marttaliitto tekee ohjelmaehdotuksen ja tarvittavat toimintaohjeet, tarjoiluehdotuksen sekä vinkkejä illan järjestämiseen. </a:t>
            </a:r>
          </a:p>
          <a:p>
            <a:r>
              <a:rPr lang="fi-FI" sz="2100" dirty="0"/>
              <a:t>Jokainen marttayhdistys voi muokata juhlista itselleen sopivat. Marttaillan voi myös järjestää yhdessä jonkin toisen tai useamman marttayhdistyksen kanssa.</a:t>
            </a:r>
          </a:p>
        </p:txBody>
      </p:sp>
      <p:pic>
        <p:nvPicPr>
          <p:cNvPr id="19" name="Kuvan paikkamerkki 18" descr="Kuva, joka sisältää kohteen Grafiikka, graafinen suunnittelu, taide, muotoilu&#10;&#10;Kuvaus luotu automaattisesti">
            <a:extLst>
              <a:ext uri="{FF2B5EF4-FFF2-40B4-BE49-F238E27FC236}">
                <a16:creationId xmlns:a16="http://schemas.microsoft.com/office/drawing/2014/main" id="{2E10E532-4342-7C3A-EA36-CAE897C71F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5" r="5505"/>
          <a:stretch>
            <a:fillRect/>
          </a:stretch>
        </p:blipFill>
        <p:spPr>
          <a:xfrm>
            <a:off x="9266988" y="203202"/>
            <a:ext cx="2621377" cy="2946398"/>
          </a:xfrm>
        </p:spPr>
      </p:pic>
      <p:pic>
        <p:nvPicPr>
          <p:cNvPr id="33" name="Kuvan paikkamerkki 32" descr="Kuva, joka sisältää kohteen teksti, Fontti, Sähkönsininen, kuvakaappaus&#10;&#10;Kuvaus luotu automaattisesti">
            <a:extLst>
              <a:ext uri="{FF2B5EF4-FFF2-40B4-BE49-F238E27FC236}">
                <a16:creationId xmlns:a16="http://schemas.microsoft.com/office/drawing/2014/main" id="{1D6D531C-E0A5-B675-338A-813F3D9B899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Kuvan paikkamerkki 29" descr="Kuva, joka sisältää kohteen henkilö, vaate, hymy, Ihmisen kasvot&#10;&#10;Kuvaus luotu automaattisesti">
            <a:extLst>
              <a:ext uri="{FF2B5EF4-FFF2-40B4-BE49-F238E27FC236}">
                <a16:creationId xmlns:a16="http://schemas.microsoft.com/office/drawing/2014/main" id="{2190AD76-684E-1502-947D-77D659E40B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Kuvan paikkamerkki 34" descr="Kuva, joka sisältää kohteen huonekasvi, kukkaruukku, vihannes, kasvi&#10;&#10;Kuvaus luotu automaattisesti">
            <a:extLst>
              <a:ext uri="{FF2B5EF4-FFF2-40B4-BE49-F238E27FC236}">
                <a16:creationId xmlns:a16="http://schemas.microsoft.com/office/drawing/2014/main" id="{E92808B7-C49A-DED1-E948-B077574C31F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3115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3884CA-509E-7471-5C76-81E89078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32120"/>
            <a:ext cx="5173579" cy="1446423"/>
          </a:xfrm>
        </p:spPr>
        <p:txBody>
          <a:bodyPr/>
          <a:lstStyle/>
          <a:p>
            <a:r>
              <a:rPr lang="fi-FI" dirty="0"/>
              <a:t>Mahtava </a:t>
            </a:r>
            <a:r>
              <a:rPr lang="fi-FI" dirty="0" err="1"/>
              <a:t>marttalenkki</a:t>
            </a:r>
            <a:r>
              <a:rPr lang="fi-FI" dirty="0"/>
              <a:t> 21.5.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DB3C31-91B9-2767-8C7C-27CBEA4A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862051"/>
            <a:ext cx="5173579" cy="4314912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Marttaliitto haastaa yhdistykset liikkumaan ja ulkoilemaan yhdessä. </a:t>
            </a:r>
          </a:p>
          <a:p>
            <a:r>
              <a:rPr lang="fi-FI" dirty="0"/>
              <a:t>Päivän aikana marttayhdistykset eri puolella Suomea lähtevät </a:t>
            </a:r>
            <a:r>
              <a:rPr lang="fi-FI" dirty="0" err="1"/>
              <a:t>marttalenkille</a:t>
            </a:r>
            <a:r>
              <a:rPr lang="fi-FI" dirty="0"/>
              <a:t>, jonka pituuden ja vaatimustason jokainen yhdistys päättää itse. Yhdistyksellä voi olla useampikin eritasoinen lenkkiporukka. </a:t>
            </a:r>
          </a:p>
          <a:p>
            <a:r>
              <a:rPr lang="fi-FI" dirty="0"/>
              <a:t>Tavoitteena on saada mukaan mahdollisimman paljon </a:t>
            </a:r>
            <a:r>
              <a:rPr lang="fi-FI" dirty="0" err="1"/>
              <a:t>marttoja</a:t>
            </a:r>
            <a:r>
              <a:rPr lang="fi-FI" dirty="0"/>
              <a:t> ja marttayhdistyksiä. </a:t>
            </a:r>
          </a:p>
          <a:p>
            <a:r>
              <a:rPr lang="fi-FI" dirty="0"/>
              <a:t>Lenkkeillyt kilometrit kootaan yhteen. Katsotaan päästäänkö maapallon ympäri yhdessä päivässä! </a:t>
            </a:r>
          </a:p>
        </p:txBody>
      </p:sp>
      <p:pic>
        <p:nvPicPr>
          <p:cNvPr id="6" name="Kuvan paikkamerkki 5" descr="Kuva, joka sisältää kohteen henkilö, vaate, puu, piha-&#10;&#10;Kuvaus luotu automaattisesti">
            <a:extLst>
              <a:ext uri="{FF2B5EF4-FFF2-40B4-BE49-F238E27FC236}">
                <a16:creationId xmlns:a16="http://schemas.microsoft.com/office/drawing/2014/main" id="{C786F57D-92F1-97AA-52A7-5ACCA20895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1639887"/>
      </p:ext>
    </p:extLst>
  </p:cSld>
  <p:clrMapOvr>
    <a:masterClrMapping/>
  </p:clrMapOvr>
</p:sld>
</file>

<file path=ppt/theme/theme1.xml><?xml version="1.0" encoding="utf-8"?>
<a:theme xmlns:a="http://schemas.openxmlformats.org/drawingml/2006/main" name="1_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C56C0FA4E7B0B46BE6CBC8231CECD8A" ma:contentTypeVersion="18" ma:contentTypeDescription="Luo uusi asiakirja." ma:contentTypeScope="" ma:versionID="a826e87cae8a096e3e0034739264c9db">
  <xsd:schema xmlns:xsd="http://www.w3.org/2001/XMLSchema" xmlns:xs="http://www.w3.org/2001/XMLSchema" xmlns:p="http://schemas.microsoft.com/office/2006/metadata/properties" xmlns:ns3="5a988c0f-63ca-431e-bc41-9dd3e7c609e0" xmlns:ns4="87de231e-cb27-48b8-b6cf-7b67a7045a86" targetNamespace="http://schemas.microsoft.com/office/2006/metadata/properties" ma:root="true" ma:fieldsID="864fe65c2e9644e44b61cae1edbb4952" ns3:_="" ns4:_="">
    <xsd:import namespace="5a988c0f-63ca-431e-bc41-9dd3e7c609e0"/>
    <xsd:import namespace="87de231e-cb27-48b8-b6cf-7b67a7045a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988c0f-63ca-431e-bc41-9dd3e7c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e231e-cb27-48b8-b6cf-7b67a7045a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a988c0f-63ca-431e-bc41-9dd3e7c609e0" xsi:nil="true"/>
  </documentManagement>
</p:properties>
</file>

<file path=customXml/itemProps1.xml><?xml version="1.0" encoding="utf-8"?>
<ds:datastoreItem xmlns:ds="http://schemas.openxmlformats.org/officeDocument/2006/customXml" ds:itemID="{DF0701A3-99FE-40C4-A874-BE1AB8232B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F5BF4D-C747-4919-BC53-CDD8402244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988c0f-63ca-431e-bc41-9dd3e7c609e0"/>
    <ds:schemaRef ds:uri="87de231e-cb27-48b8-b6cf-7b67a7045a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88C65E-75DD-4084-88A0-E1FA78B71422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87de231e-cb27-48b8-b6cf-7b67a7045a86"/>
    <ds:schemaRef ds:uri="5a988c0f-63ca-431e-bc41-9dd3e7c609e0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Martat-PowerPoint-2023-esityspohja</Template>
  <TotalTime>3029</TotalTime>
  <Words>978</Words>
  <Application>Microsoft Office PowerPoint</Application>
  <PresentationFormat>Laajakuva</PresentationFormat>
  <Paragraphs>101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1" baseType="lpstr">
      <vt:lpstr>Arial</vt:lpstr>
      <vt:lpstr>Calibri</vt:lpstr>
      <vt:lpstr>1_Martat 2021 blanko esityspohja (testaukseen - Päivitetty 1.1.)</vt:lpstr>
      <vt:lpstr>Toiminta-suunnitelma 2025</vt:lpstr>
      <vt:lpstr>Toimintasuunnitelmasta</vt:lpstr>
      <vt:lpstr>PowerPoint-esitys</vt:lpstr>
      <vt:lpstr>2025-2026 teema:  Teemana Muutos lautasella </vt:lpstr>
      <vt:lpstr>2 näkökulmaa teemaan</vt:lpstr>
      <vt:lpstr>Innostavaa marttatoimintaa</vt:lpstr>
      <vt:lpstr>Jäsenhankintakampanja:  Martan mocktailit</vt:lpstr>
      <vt:lpstr>Marttojen papubileet 13.3.</vt:lpstr>
      <vt:lpstr>Mahtava marttalenkki 21.5.</vt:lpstr>
      <vt:lpstr>Martan päivä 26.7. </vt:lpstr>
      <vt:lpstr>Valtakunnallinen sienipäivä ja sieniviikot </vt:lpstr>
      <vt:lpstr>Marttailuviikko 22.-28.9.:  Syö enemmän kasviksia</vt:lpstr>
      <vt:lpstr>Lokakuu on puurokuu</vt:lpstr>
      <vt:lpstr>Hidasta muotia</vt:lpstr>
      <vt:lpstr>Ideoita marttailtoihin</vt:lpstr>
      <vt:lpstr>Ketjukoulutukset</vt:lpstr>
      <vt:lpstr>Elinikäistä oppimista </vt:lpstr>
      <vt:lpstr>Tapahtumakalenteri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Toiminta-suunnitelma 2025 valmistelu ja aikataulu</dc:title>
  <dc:creator>Reija Salovaara</dc:creator>
  <cp:lastModifiedBy>Reija Salovaara</cp:lastModifiedBy>
  <cp:revision>7</cp:revision>
  <dcterms:created xsi:type="dcterms:W3CDTF">2023-11-14T08:27:45Z</dcterms:created>
  <dcterms:modified xsi:type="dcterms:W3CDTF">2024-06-19T08:03:48Z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0x0101001C56C0FA4E7B0B46BE6CBC8231CECD8A</vt:lpwstr>
  </property>
</Properties>
</file>