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1890" r:id="rId6"/>
    <p:sldId id="1888" r:id="rId7"/>
    <p:sldId id="926" r:id="rId8"/>
    <p:sldId id="893" r:id="rId9"/>
    <p:sldId id="927" r:id="rId10"/>
    <p:sldId id="929" r:id="rId11"/>
    <p:sldId id="895" r:id="rId12"/>
    <p:sldId id="1760" r:id="rId13"/>
    <p:sldId id="1762" r:id="rId14"/>
    <p:sldId id="907" r:id="rId15"/>
    <p:sldId id="1884" r:id="rId16"/>
    <p:sldId id="908" r:id="rId17"/>
    <p:sldId id="910" r:id="rId18"/>
    <p:sldId id="911" r:id="rId19"/>
    <p:sldId id="921" r:id="rId20"/>
    <p:sldId id="913" r:id="rId21"/>
    <p:sldId id="916" r:id="rId22"/>
    <p:sldId id="920" r:id="rId23"/>
    <p:sldId id="930" r:id="rId24"/>
    <p:sldId id="900" r:id="rId25"/>
    <p:sldId id="901" r:id="rId26"/>
    <p:sldId id="1891" r:id="rId27"/>
    <p:sldId id="928" r:id="rId28"/>
    <p:sldId id="904" r:id="rId29"/>
    <p:sldId id="931" r:id="rId30"/>
    <p:sldId id="903" r:id="rId31"/>
    <p:sldId id="932" r:id="rId32"/>
    <p:sldId id="925" r:id="rId33"/>
    <p:sldId id="1887" r:id="rId34"/>
    <p:sldId id="917" r:id="rId35"/>
    <p:sldId id="91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992689-9921-B507-5491-83AFF3ECD91A}" name="Taru Karonen" initials="TK" userId="S::taru.karonen@martat.fi::ed37fd62-3c6c-412f-915f-e02897e5571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35B655-6C51-4175-850C-F8C550A4B535}" v="48" dt="2024-09-06T09:26:33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ni Kuusisto" userId="b13870d2-b64b-430f-bd44-9ccc54b51d3e" providerId="ADAL" clId="{2E35B655-6C51-4175-850C-F8C550A4B535}"/>
    <pc:docChg chg="undo custSel modSld">
      <pc:chgData name="Henni Kuusisto" userId="b13870d2-b64b-430f-bd44-9ccc54b51d3e" providerId="ADAL" clId="{2E35B655-6C51-4175-850C-F8C550A4B535}" dt="2024-09-06T09:53:48.761" v="245" actId="20577"/>
      <pc:docMkLst>
        <pc:docMk/>
      </pc:docMkLst>
      <pc:sldChg chg="addSp delSp modSp mod">
        <pc:chgData name="Henni Kuusisto" userId="b13870d2-b64b-430f-bd44-9ccc54b51d3e" providerId="ADAL" clId="{2E35B655-6C51-4175-850C-F8C550A4B535}" dt="2024-09-06T06:12:53.556" v="69" actId="962"/>
        <pc:sldMkLst>
          <pc:docMk/>
          <pc:sldMk cId="788377428" sldId="256"/>
        </pc:sldMkLst>
        <pc:spChg chg="add del mod">
          <ac:chgData name="Henni Kuusisto" userId="b13870d2-b64b-430f-bd44-9ccc54b51d3e" providerId="ADAL" clId="{2E35B655-6C51-4175-850C-F8C550A4B535}" dt="2024-09-06T06:05:17.230" v="59" actId="931"/>
          <ac:spMkLst>
            <pc:docMk/>
            <pc:sldMk cId="788377428" sldId="256"/>
            <ac:spMk id="5" creationId="{7496C78D-65A5-2FE8-469D-F43BF77D8927}"/>
          </ac:spMkLst>
        </pc:spChg>
        <pc:spChg chg="add del mod">
          <ac:chgData name="Henni Kuusisto" userId="b13870d2-b64b-430f-bd44-9ccc54b51d3e" providerId="ADAL" clId="{2E35B655-6C51-4175-850C-F8C550A4B535}" dt="2024-09-06T06:05:35.595" v="61" actId="931"/>
          <ac:spMkLst>
            <pc:docMk/>
            <pc:sldMk cId="788377428" sldId="256"/>
            <ac:spMk id="10" creationId="{F207FDA5-7557-4B92-0968-70DA026A6FCE}"/>
          </ac:spMkLst>
        </pc:spChg>
        <pc:spChg chg="add del mod">
          <ac:chgData name="Henni Kuusisto" userId="b13870d2-b64b-430f-bd44-9ccc54b51d3e" providerId="ADAL" clId="{2E35B655-6C51-4175-850C-F8C550A4B535}" dt="2024-09-06T06:05:48.556" v="65" actId="931"/>
          <ac:spMkLst>
            <pc:docMk/>
            <pc:sldMk cId="788377428" sldId="256"/>
            <ac:spMk id="14" creationId="{9D959CE1-04B0-58D2-AF7E-B7F7298E6077}"/>
          </ac:spMkLst>
        </pc:spChg>
        <pc:spChg chg="add del mod">
          <ac:chgData name="Henni Kuusisto" userId="b13870d2-b64b-430f-bd44-9ccc54b51d3e" providerId="ADAL" clId="{2E35B655-6C51-4175-850C-F8C550A4B535}" dt="2024-09-06T06:12:50.268" v="67" actId="931"/>
          <ac:spMkLst>
            <pc:docMk/>
            <pc:sldMk cId="788377428" sldId="256"/>
            <ac:spMk id="18" creationId="{A41C6415-2890-166F-01AF-B7DA418ED109}"/>
          </ac:spMkLst>
        </pc:spChg>
        <pc:picChg chg="del">
          <ac:chgData name="Henni Kuusisto" userId="b13870d2-b64b-430f-bd44-9ccc54b51d3e" providerId="ADAL" clId="{2E35B655-6C51-4175-850C-F8C550A4B535}" dt="2024-09-06T06:03:10.594" v="58" actId="478"/>
          <ac:picMkLst>
            <pc:docMk/>
            <pc:sldMk cId="788377428" sldId="256"/>
            <ac:picMk id="7" creationId="{D12283C9-1BCA-F775-556F-916125875B93}"/>
          </ac:picMkLst>
        </pc:picChg>
        <pc:picChg chg="add del mod">
          <ac:chgData name="Henni Kuusisto" userId="b13870d2-b64b-430f-bd44-9ccc54b51d3e" providerId="ADAL" clId="{2E35B655-6C51-4175-850C-F8C550A4B535}" dt="2024-09-06T06:05:20.886" v="60" actId="478"/>
          <ac:picMkLst>
            <pc:docMk/>
            <pc:sldMk cId="788377428" sldId="256"/>
            <ac:picMk id="8" creationId="{6696D1A6-5DE6-6149-B616-706743D028AB}"/>
          </ac:picMkLst>
        </pc:picChg>
        <pc:picChg chg="add del mod">
          <ac:chgData name="Henni Kuusisto" userId="b13870d2-b64b-430f-bd44-9ccc54b51d3e" providerId="ADAL" clId="{2E35B655-6C51-4175-850C-F8C550A4B535}" dt="2024-09-06T06:05:40.001" v="64" actId="478"/>
          <ac:picMkLst>
            <pc:docMk/>
            <pc:sldMk cId="788377428" sldId="256"/>
            <ac:picMk id="12" creationId="{F985E739-5462-14BF-A6CE-2BECCD156933}"/>
          </ac:picMkLst>
        </pc:picChg>
        <pc:picChg chg="add del mod">
          <ac:chgData name="Henni Kuusisto" userId="b13870d2-b64b-430f-bd44-9ccc54b51d3e" providerId="ADAL" clId="{2E35B655-6C51-4175-850C-F8C550A4B535}" dt="2024-09-06T06:05:51.228" v="66" actId="478"/>
          <ac:picMkLst>
            <pc:docMk/>
            <pc:sldMk cId="788377428" sldId="256"/>
            <ac:picMk id="16" creationId="{D2F2D9FA-3348-F872-D443-BCDEB1013BE9}"/>
          </ac:picMkLst>
        </pc:picChg>
        <pc:picChg chg="add mod">
          <ac:chgData name="Henni Kuusisto" userId="b13870d2-b64b-430f-bd44-9ccc54b51d3e" providerId="ADAL" clId="{2E35B655-6C51-4175-850C-F8C550A4B535}" dt="2024-09-06T06:12:53.556" v="69" actId="962"/>
          <ac:picMkLst>
            <pc:docMk/>
            <pc:sldMk cId="788377428" sldId="256"/>
            <ac:picMk id="20" creationId="{5429F355-3BF6-ABDC-B913-AB3391CD6353}"/>
          </ac:picMkLst>
        </pc:picChg>
      </pc:sldChg>
      <pc:sldChg chg="addSp delSp modSp mod">
        <pc:chgData name="Henni Kuusisto" userId="b13870d2-b64b-430f-bd44-9ccc54b51d3e" providerId="ADAL" clId="{2E35B655-6C51-4175-850C-F8C550A4B535}" dt="2024-09-06T06:14:50.819" v="85" actId="1076"/>
        <pc:sldMkLst>
          <pc:docMk/>
          <pc:sldMk cId="330154752" sldId="893"/>
        </pc:sldMkLst>
        <pc:spChg chg="del mod">
          <ac:chgData name="Henni Kuusisto" userId="b13870d2-b64b-430f-bd44-9ccc54b51d3e" providerId="ADAL" clId="{2E35B655-6C51-4175-850C-F8C550A4B535}" dt="2024-09-06T06:14:41.132" v="81" actId="478"/>
          <ac:spMkLst>
            <pc:docMk/>
            <pc:sldMk cId="330154752" sldId="893"/>
            <ac:spMk id="2" creationId="{8DA81D4C-41D7-A68A-F352-4E302E6AF061}"/>
          </ac:spMkLst>
        </pc:spChg>
        <pc:spChg chg="del">
          <ac:chgData name="Henni Kuusisto" userId="b13870d2-b64b-430f-bd44-9ccc54b51d3e" providerId="ADAL" clId="{2E35B655-6C51-4175-850C-F8C550A4B535}" dt="2024-09-06T06:14:48.150" v="84" actId="478"/>
          <ac:spMkLst>
            <pc:docMk/>
            <pc:sldMk cId="330154752" sldId="893"/>
            <ac:spMk id="4" creationId="{D7625240-E3F1-D441-0A63-FF35C8D20A2A}"/>
          </ac:spMkLst>
        </pc:spChg>
        <pc:spChg chg="del">
          <ac:chgData name="Henni Kuusisto" userId="b13870d2-b64b-430f-bd44-9ccc54b51d3e" providerId="ADAL" clId="{2E35B655-6C51-4175-850C-F8C550A4B535}" dt="2024-09-06T06:14:46.057" v="83" actId="478"/>
          <ac:spMkLst>
            <pc:docMk/>
            <pc:sldMk cId="330154752" sldId="893"/>
            <ac:spMk id="5" creationId="{CD72C445-586D-6A5E-F310-B2D60B41C399}"/>
          </ac:spMkLst>
        </pc:spChg>
        <pc:picChg chg="del">
          <ac:chgData name="Henni Kuusisto" userId="b13870d2-b64b-430f-bd44-9ccc54b51d3e" providerId="ADAL" clId="{2E35B655-6C51-4175-850C-F8C550A4B535}" dt="2024-08-26T13:23:10.338" v="52" actId="478"/>
          <ac:picMkLst>
            <pc:docMk/>
            <pc:sldMk cId="330154752" sldId="893"/>
            <ac:picMk id="3" creationId="{0FCE84C4-A22A-AE7B-252C-79CB6ECBA324}"/>
          </ac:picMkLst>
        </pc:picChg>
        <pc:picChg chg="add mod modCrop">
          <ac:chgData name="Henni Kuusisto" userId="b13870d2-b64b-430f-bd44-9ccc54b51d3e" providerId="ADAL" clId="{2E35B655-6C51-4175-850C-F8C550A4B535}" dt="2024-09-06T06:14:50.819" v="85" actId="1076"/>
          <ac:picMkLst>
            <pc:docMk/>
            <pc:sldMk cId="330154752" sldId="893"/>
            <ac:picMk id="7" creationId="{53165024-4948-6C94-F081-C9E631EBB040}"/>
          </ac:picMkLst>
        </pc:picChg>
      </pc:sldChg>
      <pc:sldChg chg="addSp delSp modSp mod">
        <pc:chgData name="Henni Kuusisto" userId="b13870d2-b64b-430f-bd44-9ccc54b51d3e" providerId="ADAL" clId="{2E35B655-6C51-4175-850C-F8C550A4B535}" dt="2024-09-06T06:15:52.363" v="94" actId="27614"/>
        <pc:sldMkLst>
          <pc:docMk/>
          <pc:sldMk cId="1674309448" sldId="895"/>
        </pc:sldMkLst>
        <pc:spChg chg="add del mod">
          <ac:chgData name="Henni Kuusisto" userId="b13870d2-b64b-430f-bd44-9ccc54b51d3e" providerId="ADAL" clId="{2E35B655-6C51-4175-850C-F8C550A4B535}" dt="2024-09-06T06:15:48.668" v="93" actId="931"/>
          <ac:spMkLst>
            <pc:docMk/>
            <pc:sldMk cId="1674309448" sldId="895"/>
            <ac:spMk id="5" creationId="{CFD64EF0-CBE5-99E9-FEDC-CC5968AA4E10}"/>
          </ac:spMkLst>
        </pc:spChg>
        <pc:picChg chg="del">
          <ac:chgData name="Henni Kuusisto" userId="b13870d2-b64b-430f-bd44-9ccc54b51d3e" providerId="ADAL" clId="{2E35B655-6C51-4175-850C-F8C550A4B535}" dt="2024-09-06T06:15:38.439" v="90" actId="478"/>
          <ac:picMkLst>
            <pc:docMk/>
            <pc:sldMk cId="1674309448" sldId="895"/>
            <ac:picMk id="7" creationId="{833427D9-B62D-3F44-E10C-4E86EB376C97}"/>
          </ac:picMkLst>
        </pc:picChg>
        <pc:picChg chg="add mod">
          <ac:chgData name="Henni Kuusisto" userId="b13870d2-b64b-430f-bd44-9ccc54b51d3e" providerId="ADAL" clId="{2E35B655-6C51-4175-850C-F8C550A4B535}" dt="2024-09-06T06:15:52.363" v="94" actId="27614"/>
          <ac:picMkLst>
            <pc:docMk/>
            <pc:sldMk cId="1674309448" sldId="895"/>
            <ac:picMk id="8" creationId="{0037F6B4-F647-2917-C81D-BFA1891FFDF1}"/>
          </ac:picMkLst>
        </pc:picChg>
      </pc:sldChg>
      <pc:sldChg chg="addSp delSp modSp mod">
        <pc:chgData name="Henni Kuusisto" userId="b13870d2-b64b-430f-bd44-9ccc54b51d3e" providerId="ADAL" clId="{2E35B655-6C51-4175-850C-F8C550A4B535}" dt="2024-09-06T09:53:48.761" v="245" actId="20577"/>
        <pc:sldMkLst>
          <pc:docMk/>
          <pc:sldMk cId="3277403856" sldId="903"/>
        </pc:sldMkLst>
        <pc:spChg chg="mod">
          <ac:chgData name="Henni Kuusisto" userId="b13870d2-b64b-430f-bd44-9ccc54b51d3e" providerId="ADAL" clId="{2E35B655-6C51-4175-850C-F8C550A4B535}" dt="2024-09-06T09:15:51.946" v="135" actId="14100"/>
          <ac:spMkLst>
            <pc:docMk/>
            <pc:sldMk cId="3277403856" sldId="903"/>
            <ac:spMk id="2" creationId="{A00CB674-2363-491D-A449-F9617D985740}"/>
          </ac:spMkLst>
        </pc:spChg>
        <pc:spChg chg="mod">
          <ac:chgData name="Henni Kuusisto" userId="b13870d2-b64b-430f-bd44-9ccc54b51d3e" providerId="ADAL" clId="{2E35B655-6C51-4175-850C-F8C550A4B535}" dt="2024-09-06T09:53:48.761" v="245" actId="20577"/>
          <ac:spMkLst>
            <pc:docMk/>
            <pc:sldMk cId="3277403856" sldId="903"/>
            <ac:spMk id="3" creationId="{B1A266E2-DF29-4D71-A93F-07D1B8D77238}"/>
          </ac:spMkLst>
        </pc:spChg>
        <pc:spChg chg="add del mod">
          <ac:chgData name="Henni Kuusisto" userId="b13870d2-b64b-430f-bd44-9ccc54b51d3e" providerId="ADAL" clId="{2E35B655-6C51-4175-850C-F8C550A4B535}" dt="2024-09-06T09:18:34.973" v="213" actId="931"/>
          <ac:spMkLst>
            <pc:docMk/>
            <pc:sldMk cId="3277403856" sldId="903"/>
            <ac:spMk id="5" creationId="{6890DFF3-0A2F-91AC-5748-192EA0E94EFB}"/>
          </ac:spMkLst>
        </pc:spChg>
        <pc:spChg chg="add del mod">
          <ac:chgData name="Henni Kuusisto" userId="b13870d2-b64b-430f-bd44-9ccc54b51d3e" providerId="ADAL" clId="{2E35B655-6C51-4175-850C-F8C550A4B535}" dt="2024-09-06T09:25:45.485" v="220" actId="931"/>
          <ac:spMkLst>
            <pc:docMk/>
            <pc:sldMk cId="3277403856" sldId="903"/>
            <ac:spMk id="9" creationId="{95942447-E0C2-A3C2-BB5F-A6B91411E1DA}"/>
          </ac:spMkLst>
        </pc:spChg>
        <pc:spChg chg="add del mod">
          <ac:chgData name="Henni Kuusisto" userId="b13870d2-b64b-430f-bd44-9ccc54b51d3e" providerId="ADAL" clId="{2E35B655-6C51-4175-850C-F8C550A4B535}" dt="2024-09-06T09:26:31.099" v="223" actId="931"/>
          <ac:spMkLst>
            <pc:docMk/>
            <pc:sldMk cId="3277403856" sldId="903"/>
            <ac:spMk id="14" creationId="{B980E40D-DAE7-EF30-CA9C-ABF522C9E2CF}"/>
          </ac:spMkLst>
        </pc:spChg>
        <pc:picChg chg="add del mod">
          <ac:chgData name="Henni Kuusisto" userId="b13870d2-b64b-430f-bd44-9ccc54b51d3e" providerId="ADAL" clId="{2E35B655-6C51-4175-850C-F8C550A4B535}" dt="2024-09-06T09:25:25.960" v="219" actId="478"/>
          <ac:picMkLst>
            <pc:docMk/>
            <pc:sldMk cId="3277403856" sldId="903"/>
            <ac:picMk id="7" creationId="{E96E3426-133E-CC2A-2FDB-AF8D49DB6FA1}"/>
          </ac:picMkLst>
        </pc:picChg>
        <pc:picChg chg="add del mod">
          <ac:chgData name="Henni Kuusisto" userId="b13870d2-b64b-430f-bd44-9ccc54b51d3e" providerId="ADAL" clId="{2E35B655-6C51-4175-850C-F8C550A4B535}" dt="2024-09-06T09:26:10.069" v="222" actId="478"/>
          <ac:picMkLst>
            <pc:docMk/>
            <pc:sldMk cId="3277403856" sldId="903"/>
            <ac:picMk id="11" creationId="{BC7D5973-EDFA-FF11-C8A3-E26CE20DAE00}"/>
          </ac:picMkLst>
        </pc:picChg>
        <pc:picChg chg="del">
          <ac:chgData name="Henni Kuusisto" userId="b13870d2-b64b-430f-bd44-9ccc54b51d3e" providerId="ADAL" clId="{2E35B655-6C51-4175-850C-F8C550A4B535}" dt="2024-09-06T09:18:18.012" v="212" actId="478"/>
          <ac:picMkLst>
            <pc:docMk/>
            <pc:sldMk cId="3277403856" sldId="903"/>
            <ac:picMk id="12" creationId="{C44F2065-C7D5-5675-E1BA-7E45354EAD50}"/>
          </ac:picMkLst>
        </pc:picChg>
        <pc:picChg chg="add mod">
          <ac:chgData name="Henni Kuusisto" userId="b13870d2-b64b-430f-bd44-9ccc54b51d3e" providerId="ADAL" clId="{2E35B655-6C51-4175-850C-F8C550A4B535}" dt="2024-09-06T09:26:33.376" v="225" actId="962"/>
          <ac:picMkLst>
            <pc:docMk/>
            <pc:sldMk cId="3277403856" sldId="903"/>
            <ac:picMk id="16" creationId="{1B9F10D1-6EEB-3653-D3D4-71D68C9F6D26}"/>
          </ac:picMkLst>
        </pc:picChg>
      </pc:sldChg>
      <pc:sldChg chg="addSp delSp modSp mod">
        <pc:chgData name="Henni Kuusisto" userId="b13870d2-b64b-430f-bd44-9ccc54b51d3e" providerId="ADAL" clId="{2E35B655-6C51-4175-850C-F8C550A4B535}" dt="2024-09-06T06:15:46.227" v="91" actId="27614"/>
        <pc:sldMkLst>
          <pc:docMk/>
          <pc:sldMk cId="1781054797" sldId="907"/>
        </pc:sldMkLst>
        <pc:spChg chg="add del mod">
          <ac:chgData name="Henni Kuusisto" userId="b13870d2-b64b-430f-bd44-9ccc54b51d3e" providerId="ADAL" clId="{2E35B655-6C51-4175-850C-F8C550A4B535}" dt="2024-09-06T06:15:36.253" v="89" actId="931"/>
          <ac:spMkLst>
            <pc:docMk/>
            <pc:sldMk cId="1781054797" sldId="907"/>
            <ac:spMk id="5" creationId="{35E5D1B3-38D7-7374-FE5E-D60EDAE561ED}"/>
          </ac:spMkLst>
        </pc:spChg>
        <pc:picChg chg="add mod">
          <ac:chgData name="Henni Kuusisto" userId="b13870d2-b64b-430f-bd44-9ccc54b51d3e" providerId="ADAL" clId="{2E35B655-6C51-4175-850C-F8C550A4B535}" dt="2024-09-06T06:15:46.227" v="91" actId="27614"/>
          <ac:picMkLst>
            <pc:docMk/>
            <pc:sldMk cId="1781054797" sldId="907"/>
            <ac:picMk id="7" creationId="{6BA3CF89-A13C-41BE-A749-15B17A279794}"/>
          </ac:picMkLst>
        </pc:picChg>
        <pc:picChg chg="del">
          <ac:chgData name="Henni Kuusisto" userId="b13870d2-b64b-430f-bd44-9ccc54b51d3e" providerId="ADAL" clId="{2E35B655-6C51-4175-850C-F8C550A4B535}" dt="2024-09-06T06:15:20.792" v="88" actId="478"/>
          <ac:picMkLst>
            <pc:docMk/>
            <pc:sldMk cId="1781054797" sldId="907"/>
            <ac:picMk id="8" creationId="{45DD35BB-4AD0-B167-1610-BE4080D0146E}"/>
          </ac:picMkLst>
        </pc:picChg>
      </pc:sldChg>
      <pc:sldChg chg="modSp mod">
        <pc:chgData name="Henni Kuusisto" userId="b13870d2-b64b-430f-bd44-9ccc54b51d3e" providerId="ADAL" clId="{2E35B655-6C51-4175-850C-F8C550A4B535}" dt="2024-09-06T06:16:37.269" v="100" actId="20577"/>
        <pc:sldMkLst>
          <pc:docMk/>
          <pc:sldMk cId="192846199" sldId="917"/>
        </pc:sldMkLst>
        <pc:graphicFrameChg chg="modGraphic">
          <ac:chgData name="Henni Kuusisto" userId="b13870d2-b64b-430f-bd44-9ccc54b51d3e" providerId="ADAL" clId="{2E35B655-6C51-4175-850C-F8C550A4B535}" dt="2024-09-06T06:16:37.269" v="100" actId="20577"/>
          <ac:graphicFrameMkLst>
            <pc:docMk/>
            <pc:sldMk cId="192846199" sldId="917"/>
            <ac:graphicFrameMk id="3" creationId="{4C30C5F2-CC5A-4C73-9094-F1F575E4D14A}"/>
          </ac:graphicFrameMkLst>
        </pc:graphicFrameChg>
      </pc:sldChg>
      <pc:sldChg chg="addSp delSp modSp mod">
        <pc:chgData name="Henni Kuusisto" userId="b13870d2-b64b-430f-bd44-9ccc54b51d3e" providerId="ADAL" clId="{2E35B655-6C51-4175-850C-F8C550A4B535}" dt="2024-09-06T06:17:50.693" v="103" actId="27614"/>
        <pc:sldMkLst>
          <pc:docMk/>
          <pc:sldMk cId="3786299081" sldId="920"/>
        </pc:sldMkLst>
        <pc:spChg chg="add del mod">
          <ac:chgData name="Henni Kuusisto" userId="b13870d2-b64b-430f-bd44-9ccc54b51d3e" providerId="ADAL" clId="{2E35B655-6C51-4175-850C-F8C550A4B535}" dt="2024-09-06T06:17:46.393" v="102" actId="931"/>
          <ac:spMkLst>
            <pc:docMk/>
            <pc:sldMk cId="3786299081" sldId="920"/>
            <ac:spMk id="5" creationId="{0AE48D2F-89C3-5892-6B4C-6D3647A95C10}"/>
          </ac:spMkLst>
        </pc:spChg>
        <pc:picChg chg="del">
          <ac:chgData name="Henni Kuusisto" userId="b13870d2-b64b-430f-bd44-9ccc54b51d3e" providerId="ADAL" clId="{2E35B655-6C51-4175-850C-F8C550A4B535}" dt="2024-09-06T06:17:28.371" v="101" actId="478"/>
          <ac:picMkLst>
            <pc:docMk/>
            <pc:sldMk cId="3786299081" sldId="920"/>
            <ac:picMk id="6" creationId="{99712D63-ECD9-892C-924E-FD856A0BBF34}"/>
          </ac:picMkLst>
        </pc:picChg>
        <pc:picChg chg="add mod">
          <ac:chgData name="Henni Kuusisto" userId="b13870d2-b64b-430f-bd44-9ccc54b51d3e" providerId="ADAL" clId="{2E35B655-6C51-4175-850C-F8C550A4B535}" dt="2024-09-06T06:17:50.693" v="103" actId="27614"/>
          <ac:picMkLst>
            <pc:docMk/>
            <pc:sldMk cId="3786299081" sldId="920"/>
            <ac:picMk id="8" creationId="{556E2B45-489A-F166-681F-0D99C2875D66}"/>
          </ac:picMkLst>
        </pc:picChg>
      </pc:sldChg>
      <pc:sldChg chg="modSp">
        <pc:chgData name="Henni Kuusisto" userId="b13870d2-b64b-430f-bd44-9ccc54b51d3e" providerId="ADAL" clId="{2E35B655-6C51-4175-850C-F8C550A4B535}" dt="2024-08-26T13:22:55.682" v="51" actId="20577"/>
        <pc:sldMkLst>
          <pc:docMk/>
          <pc:sldMk cId="2107485804" sldId="926"/>
        </pc:sldMkLst>
        <pc:graphicFrameChg chg="mod">
          <ac:chgData name="Henni Kuusisto" userId="b13870d2-b64b-430f-bd44-9ccc54b51d3e" providerId="ADAL" clId="{2E35B655-6C51-4175-850C-F8C550A4B535}" dt="2024-08-26T13:22:55.682" v="51" actId="20577"/>
          <ac:graphicFrameMkLst>
            <pc:docMk/>
            <pc:sldMk cId="2107485804" sldId="926"/>
            <ac:graphicFrameMk id="5" creationId="{8B419C98-E935-D102-A80A-48C42920F272}"/>
          </ac:graphicFrameMkLst>
        </pc:graphicFrameChg>
      </pc:sldChg>
      <pc:sldChg chg="addSp delSp modSp mod addCm">
        <pc:chgData name="Henni Kuusisto" userId="b13870d2-b64b-430f-bd44-9ccc54b51d3e" providerId="ADAL" clId="{2E35B655-6C51-4175-850C-F8C550A4B535}" dt="2024-08-23T09:15:21.751" v="39" actId="1076"/>
        <pc:sldMkLst>
          <pc:docMk/>
          <pc:sldMk cId="2376708182" sldId="927"/>
        </pc:sldMkLst>
        <pc:spChg chg="add del mod">
          <ac:chgData name="Henni Kuusisto" userId="b13870d2-b64b-430f-bd44-9ccc54b51d3e" providerId="ADAL" clId="{2E35B655-6C51-4175-850C-F8C550A4B535}" dt="2024-08-23T09:15:09.011" v="37" actId="931"/>
          <ac:spMkLst>
            <pc:docMk/>
            <pc:sldMk cId="2376708182" sldId="927"/>
            <ac:spMk id="3" creationId="{1F85F8E7-94C5-0EB4-04F4-C973C6A485A1}"/>
          </ac:spMkLst>
        </pc:spChg>
        <pc:picChg chg="del">
          <ac:chgData name="Henni Kuusisto" userId="b13870d2-b64b-430f-bd44-9ccc54b51d3e" providerId="ADAL" clId="{2E35B655-6C51-4175-850C-F8C550A4B535}" dt="2024-08-23T09:12:52.940" v="0" actId="478"/>
          <ac:picMkLst>
            <pc:docMk/>
            <pc:sldMk cId="2376708182" sldId="927"/>
            <ac:picMk id="5" creationId="{C2E49735-C4A7-5E39-6684-8509AF941200}"/>
          </ac:picMkLst>
        </pc:picChg>
        <pc:picChg chg="add mod">
          <ac:chgData name="Henni Kuusisto" userId="b13870d2-b64b-430f-bd44-9ccc54b51d3e" providerId="ADAL" clId="{2E35B655-6C51-4175-850C-F8C550A4B535}" dt="2024-08-23T09:13:33.518" v="5" actId="931"/>
          <ac:picMkLst>
            <pc:docMk/>
            <pc:sldMk cId="2376708182" sldId="927"/>
            <ac:picMk id="6" creationId="{0D39B5ED-9778-9D35-421F-E461AA1F0CB1}"/>
          </ac:picMkLst>
        </pc:picChg>
        <pc:picChg chg="add mod">
          <ac:chgData name="Henni Kuusisto" userId="b13870d2-b64b-430f-bd44-9ccc54b51d3e" providerId="ADAL" clId="{2E35B655-6C51-4175-850C-F8C550A4B535}" dt="2024-08-23T09:13:56.369" v="14" actId="931"/>
          <ac:picMkLst>
            <pc:docMk/>
            <pc:sldMk cId="2376708182" sldId="927"/>
            <ac:picMk id="8" creationId="{72E22B7E-8310-DDEC-BE1E-7EE63F60E493}"/>
          </ac:picMkLst>
        </pc:picChg>
        <pc:picChg chg="add mod">
          <ac:chgData name="Henni Kuusisto" userId="b13870d2-b64b-430f-bd44-9ccc54b51d3e" providerId="ADAL" clId="{2E35B655-6C51-4175-850C-F8C550A4B535}" dt="2024-08-23T09:14:09.479" v="17" actId="931"/>
          <ac:picMkLst>
            <pc:docMk/>
            <pc:sldMk cId="2376708182" sldId="927"/>
            <ac:picMk id="10" creationId="{BA0DA9C8-BFA8-0EB6-5FF0-4DC41B6C8845}"/>
          </ac:picMkLst>
        </pc:picChg>
        <pc:picChg chg="add mod">
          <ac:chgData name="Henni Kuusisto" userId="b13870d2-b64b-430f-bd44-9ccc54b51d3e" providerId="ADAL" clId="{2E35B655-6C51-4175-850C-F8C550A4B535}" dt="2024-08-23T09:14:18.563" v="20" actId="931"/>
          <ac:picMkLst>
            <pc:docMk/>
            <pc:sldMk cId="2376708182" sldId="927"/>
            <ac:picMk id="12" creationId="{9C223D01-AFAD-B262-DEAB-8DC975341FB9}"/>
          </ac:picMkLst>
        </pc:picChg>
        <pc:picChg chg="add mod">
          <ac:chgData name="Henni Kuusisto" userId="b13870d2-b64b-430f-bd44-9ccc54b51d3e" providerId="ADAL" clId="{2E35B655-6C51-4175-850C-F8C550A4B535}" dt="2024-08-23T09:14:28.527" v="23" actId="931"/>
          <ac:picMkLst>
            <pc:docMk/>
            <pc:sldMk cId="2376708182" sldId="927"/>
            <ac:picMk id="14" creationId="{B6DFE98E-82ED-F9F1-8B17-8AB480C2C890}"/>
          </ac:picMkLst>
        </pc:picChg>
        <pc:picChg chg="add mod">
          <ac:chgData name="Henni Kuusisto" userId="b13870d2-b64b-430f-bd44-9ccc54b51d3e" providerId="ADAL" clId="{2E35B655-6C51-4175-850C-F8C550A4B535}" dt="2024-08-23T09:14:37.228" v="26" actId="931"/>
          <ac:picMkLst>
            <pc:docMk/>
            <pc:sldMk cId="2376708182" sldId="927"/>
            <ac:picMk id="16" creationId="{4BEBA930-D479-431D-DD24-91F9FAD973E9}"/>
          </ac:picMkLst>
        </pc:picChg>
        <pc:picChg chg="add mod">
          <ac:chgData name="Henni Kuusisto" userId="b13870d2-b64b-430f-bd44-9ccc54b51d3e" providerId="ADAL" clId="{2E35B655-6C51-4175-850C-F8C550A4B535}" dt="2024-08-23T09:14:46.610" v="29" actId="931"/>
          <ac:picMkLst>
            <pc:docMk/>
            <pc:sldMk cId="2376708182" sldId="927"/>
            <ac:picMk id="18" creationId="{DB8B9C62-DA2C-E64E-3A76-7F5BFEA95059}"/>
          </ac:picMkLst>
        </pc:picChg>
        <pc:picChg chg="add mod">
          <ac:chgData name="Henni Kuusisto" userId="b13870d2-b64b-430f-bd44-9ccc54b51d3e" providerId="ADAL" clId="{2E35B655-6C51-4175-850C-F8C550A4B535}" dt="2024-08-23T09:15:01.404" v="35" actId="931"/>
          <ac:picMkLst>
            <pc:docMk/>
            <pc:sldMk cId="2376708182" sldId="927"/>
            <ac:picMk id="20" creationId="{2C9F152B-9649-DC2D-1414-8136E79ADD44}"/>
          </ac:picMkLst>
        </pc:picChg>
        <pc:picChg chg="add mod">
          <ac:chgData name="Henni Kuusisto" userId="b13870d2-b64b-430f-bd44-9ccc54b51d3e" providerId="ADAL" clId="{2E35B655-6C51-4175-850C-F8C550A4B535}" dt="2024-08-23T09:15:21.751" v="39" actId="1076"/>
          <ac:picMkLst>
            <pc:docMk/>
            <pc:sldMk cId="2376708182" sldId="927"/>
            <ac:picMk id="22" creationId="{71D20644-7AFC-911A-26BB-DBC5FDB3A91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enni Kuusisto" userId="b13870d2-b64b-430f-bd44-9ccc54b51d3e" providerId="ADAL" clId="{2E35B655-6C51-4175-850C-F8C550A4B535}" dt="2024-08-23T09:13:32.808" v="4"/>
              <pc2:cmMkLst xmlns:pc2="http://schemas.microsoft.com/office/powerpoint/2019/9/main/command">
                <pc:docMk/>
                <pc:sldMk cId="2376708182" sldId="927"/>
                <pc2:cmMk id="{BA125F3E-E1C4-45C8-8D79-04B8546479E7}"/>
              </pc2:cmMkLst>
            </pc226:cmChg>
          </p:ext>
        </pc:extLst>
      </pc:sldChg>
      <pc:sldChg chg="addSp delSp modSp mod">
        <pc:chgData name="Henni Kuusisto" userId="b13870d2-b64b-430f-bd44-9ccc54b51d3e" providerId="ADAL" clId="{2E35B655-6C51-4175-850C-F8C550A4B535}" dt="2024-09-06T06:15:16.102" v="87" actId="478"/>
        <pc:sldMkLst>
          <pc:docMk/>
          <pc:sldMk cId="2778113744" sldId="1762"/>
        </pc:sldMkLst>
        <pc:spChg chg="add del mod">
          <ac:chgData name="Henni Kuusisto" userId="b13870d2-b64b-430f-bd44-9ccc54b51d3e" providerId="ADAL" clId="{2E35B655-6C51-4175-850C-F8C550A4B535}" dt="2024-09-06T06:15:16.102" v="87" actId="478"/>
          <ac:spMkLst>
            <pc:docMk/>
            <pc:sldMk cId="2778113744" sldId="1762"/>
            <ac:spMk id="5" creationId="{F7C6F049-A33D-78BB-8727-F7BD4EABB7F0}"/>
          </ac:spMkLst>
        </pc:spChg>
        <pc:picChg chg="add del">
          <ac:chgData name="Henni Kuusisto" userId="b13870d2-b64b-430f-bd44-9ccc54b51d3e" providerId="ADAL" clId="{2E35B655-6C51-4175-850C-F8C550A4B535}" dt="2024-09-06T06:15:16.102" v="87" actId="478"/>
          <ac:picMkLst>
            <pc:docMk/>
            <pc:sldMk cId="2778113744" sldId="1762"/>
            <ac:picMk id="6" creationId="{35583D8B-6E4A-4A72-9A94-67751C008D52}"/>
          </ac:picMkLst>
        </pc:picChg>
      </pc:sldChg>
      <pc:sldChg chg="addSp delSp modSp mod">
        <pc:chgData name="Henni Kuusisto" userId="b13870d2-b64b-430f-bd44-9ccc54b51d3e" providerId="ADAL" clId="{2E35B655-6C51-4175-850C-F8C550A4B535}" dt="2024-08-26T13:22:32.464" v="46" actId="962"/>
        <pc:sldMkLst>
          <pc:docMk/>
          <pc:sldMk cId="1739706304" sldId="1890"/>
        </pc:sldMkLst>
        <pc:spChg chg="add del mod">
          <ac:chgData name="Henni Kuusisto" userId="b13870d2-b64b-430f-bd44-9ccc54b51d3e" providerId="ADAL" clId="{2E35B655-6C51-4175-850C-F8C550A4B535}" dt="2024-08-26T13:22:23.379" v="43" actId="478"/>
          <ac:spMkLst>
            <pc:docMk/>
            <pc:sldMk cId="1739706304" sldId="1890"/>
            <ac:spMk id="3" creationId="{C4F022A6-40E3-0D40-1899-DA1D59130F16}"/>
          </ac:spMkLst>
        </pc:spChg>
        <pc:picChg chg="add mod">
          <ac:chgData name="Henni Kuusisto" userId="b13870d2-b64b-430f-bd44-9ccc54b51d3e" providerId="ADAL" clId="{2E35B655-6C51-4175-850C-F8C550A4B535}" dt="2024-08-26T13:22:21.705" v="42" actId="931"/>
          <ac:picMkLst>
            <pc:docMk/>
            <pc:sldMk cId="1739706304" sldId="1890"/>
            <ac:picMk id="5" creationId="{3F6B6DA7-5A1E-63CD-8479-F3997EA0DB7A}"/>
          </ac:picMkLst>
        </pc:picChg>
        <pc:picChg chg="add mod">
          <ac:chgData name="Henni Kuusisto" userId="b13870d2-b64b-430f-bd44-9ccc54b51d3e" providerId="ADAL" clId="{2E35B655-6C51-4175-850C-F8C550A4B535}" dt="2024-08-26T13:22:32.464" v="46" actId="962"/>
          <ac:picMkLst>
            <pc:docMk/>
            <pc:sldMk cId="1739706304" sldId="1890"/>
            <ac:picMk id="7" creationId="{C8DE4448-A3F7-9068-D251-052D138716A8}"/>
          </ac:picMkLst>
        </pc:picChg>
        <pc:picChg chg="del">
          <ac:chgData name="Henni Kuusisto" userId="b13870d2-b64b-430f-bd44-9ccc54b51d3e" providerId="ADAL" clId="{2E35B655-6C51-4175-850C-F8C550A4B535}" dt="2024-08-26T13:22:04.803" v="40" actId="478"/>
          <ac:picMkLst>
            <pc:docMk/>
            <pc:sldMk cId="1739706304" sldId="1890"/>
            <ac:picMk id="19" creationId="{870F5ED3-306C-7246-47BE-9D0F3F8F916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A79CD-DDC8-462C-B8A9-14252B233F8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F97F737-0F48-45C0-AB84-0D548E0BA24D}">
      <dgm:prSet phldrT="[Teksti]" custT="1"/>
      <dgm:spPr/>
      <dgm:t>
        <a:bodyPr/>
        <a:lstStyle/>
        <a:p>
          <a:r>
            <a:rPr lang="fi-FI" sz="1700" b="1" dirty="0"/>
            <a:t>WIDE RANGE OF ACTIVITIES</a:t>
          </a:r>
        </a:p>
      </dgm:t>
    </dgm:pt>
    <dgm:pt modelId="{4C9DCDCC-7899-4105-8F89-184EFAD4473A}" type="parTrans" cxnId="{7BF61A8C-260A-42F9-BFFC-22D21DDB56A0}">
      <dgm:prSet/>
      <dgm:spPr/>
      <dgm:t>
        <a:bodyPr/>
        <a:lstStyle/>
        <a:p>
          <a:endParaRPr lang="fi-FI"/>
        </a:p>
      </dgm:t>
    </dgm:pt>
    <dgm:pt modelId="{456327D5-312F-4B53-9956-8F9FE9535682}" type="sibTrans" cxnId="{7BF61A8C-260A-42F9-BFFC-22D21DDB56A0}">
      <dgm:prSet/>
      <dgm:spPr>
        <a:noFill/>
        <a:ln>
          <a:noFill/>
        </a:ln>
      </dgm:spPr>
      <dgm:t>
        <a:bodyPr/>
        <a:lstStyle/>
        <a:p>
          <a:endParaRPr lang="fi-FI"/>
        </a:p>
      </dgm:t>
    </dgm:pt>
    <dgm:pt modelId="{AD716141-32D5-4897-8244-2421FADC85F4}">
      <dgm:prSet phldrT="[Teksti]" custT="1"/>
      <dgm:spPr/>
      <dgm:t>
        <a:bodyPr/>
        <a:lstStyle/>
        <a:p>
          <a:r>
            <a:rPr lang="fi-FI" sz="1700" b="0" dirty="0" err="1"/>
            <a:t>Approx</a:t>
          </a:r>
          <a:r>
            <a:rPr lang="fi-FI" sz="1700" b="0" dirty="0"/>
            <a:t>. 38,500 </a:t>
          </a:r>
          <a:r>
            <a:rPr lang="fi-FI" sz="1700" b="0" dirty="0" err="1"/>
            <a:t>members</a:t>
          </a:r>
          <a:endParaRPr lang="fi-FI" sz="1700" dirty="0"/>
        </a:p>
      </dgm:t>
    </dgm:pt>
    <dgm:pt modelId="{EA211A07-B2BA-43F5-A4AC-77C6C88E6AB4}" type="parTrans" cxnId="{00593D4F-DAF4-419B-8A96-305141557E86}">
      <dgm:prSet/>
      <dgm:spPr/>
      <dgm:t>
        <a:bodyPr/>
        <a:lstStyle/>
        <a:p>
          <a:endParaRPr lang="fi-FI"/>
        </a:p>
      </dgm:t>
    </dgm:pt>
    <dgm:pt modelId="{21F762CC-7162-4020-8D83-A6E6B58E8DD3}" type="sibTrans" cxnId="{00593D4F-DAF4-419B-8A96-305141557E86}">
      <dgm:prSet/>
      <dgm:spPr/>
      <dgm:t>
        <a:bodyPr/>
        <a:lstStyle/>
        <a:p>
          <a:endParaRPr lang="fi-FI"/>
        </a:p>
      </dgm:t>
    </dgm:pt>
    <dgm:pt modelId="{9C17E02C-1F9A-4919-8FFB-FD353ACC406C}">
      <dgm:prSet phldrT="[Teksti]" custT="1"/>
      <dgm:spPr/>
      <dgm:t>
        <a:bodyPr/>
        <a:lstStyle/>
        <a:p>
          <a:r>
            <a:rPr lang="fi-FI" sz="1700" dirty="0" err="1"/>
            <a:t>Approx</a:t>
          </a:r>
          <a:r>
            <a:rPr lang="fi-FI" sz="1700" dirty="0"/>
            <a:t>. 1,000 </a:t>
          </a:r>
          <a:r>
            <a:rPr lang="fi-FI" sz="1700" dirty="0" err="1"/>
            <a:t>clubs</a:t>
          </a:r>
          <a:endParaRPr lang="fi-FI" sz="1700" dirty="0"/>
        </a:p>
      </dgm:t>
    </dgm:pt>
    <dgm:pt modelId="{2645C8BA-0F08-422F-B080-405BA8F234BB}" type="parTrans" cxnId="{C87A80FC-1459-4B68-A6EC-26D299E60AF4}">
      <dgm:prSet/>
      <dgm:spPr/>
      <dgm:t>
        <a:bodyPr/>
        <a:lstStyle/>
        <a:p>
          <a:endParaRPr lang="fi-FI"/>
        </a:p>
      </dgm:t>
    </dgm:pt>
    <dgm:pt modelId="{145D43BD-8560-4299-8E36-1B744941EEB9}" type="sibTrans" cxnId="{C87A80FC-1459-4B68-A6EC-26D299E60AF4}">
      <dgm:prSet/>
      <dgm:spPr/>
      <dgm:t>
        <a:bodyPr/>
        <a:lstStyle/>
        <a:p>
          <a:endParaRPr lang="fi-FI"/>
        </a:p>
      </dgm:t>
    </dgm:pt>
    <dgm:pt modelId="{E544EF11-8834-42B3-A5D7-B8CA7CB03EF0}">
      <dgm:prSet phldrT="[Teksti]" custT="1"/>
      <dgm:spPr/>
      <dgm:t>
        <a:bodyPr/>
        <a:lstStyle/>
        <a:p>
          <a:r>
            <a:rPr lang="fi-FI" sz="1700" b="1" dirty="0"/>
            <a:t>PROFESSIONAL HOME ECONOMICS COUNSELLING</a:t>
          </a:r>
        </a:p>
      </dgm:t>
    </dgm:pt>
    <dgm:pt modelId="{4D41A6CE-253A-4824-A56B-E7D001442681}" type="parTrans" cxnId="{70EAF6A4-DD7E-40B8-847C-BEA366E126B7}">
      <dgm:prSet/>
      <dgm:spPr/>
      <dgm:t>
        <a:bodyPr/>
        <a:lstStyle/>
        <a:p>
          <a:endParaRPr lang="fi-FI"/>
        </a:p>
      </dgm:t>
    </dgm:pt>
    <dgm:pt modelId="{35D1E6A1-FFB3-445B-880D-4655CE9A3C54}" type="sibTrans" cxnId="{70EAF6A4-DD7E-40B8-847C-BEA366E126B7}">
      <dgm:prSet/>
      <dgm:spPr>
        <a:noFill/>
        <a:ln>
          <a:noFill/>
        </a:ln>
      </dgm:spPr>
      <dgm:t>
        <a:bodyPr/>
        <a:lstStyle/>
        <a:p>
          <a:endParaRPr lang="fi-FI"/>
        </a:p>
      </dgm:t>
    </dgm:pt>
    <dgm:pt modelId="{BD979400-A971-495B-AD67-5132595B8A79}">
      <dgm:prSet phldrT="[Teksti]" custT="1"/>
      <dgm:spPr/>
      <dgm:t>
        <a:bodyPr/>
        <a:lstStyle/>
        <a:p>
          <a:r>
            <a:rPr lang="fi-FI" sz="1700" dirty="0"/>
            <a:t>12 </a:t>
          </a:r>
          <a:r>
            <a:rPr lang="fi-FI" sz="1700" dirty="0" err="1"/>
            <a:t>regional</a:t>
          </a:r>
          <a:r>
            <a:rPr lang="fi-FI" sz="1700" dirty="0"/>
            <a:t> </a:t>
          </a:r>
          <a:r>
            <a:rPr lang="fi-FI" sz="1700" dirty="0" err="1"/>
            <a:t>associations</a:t>
          </a:r>
          <a:r>
            <a:rPr lang="fi-FI" sz="1700" dirty="0"/>
            <a:t>’ home </a:t>
          </a:r>
          <a:r>
            <a:rPr lang="fi-FI" sz="1700" dirty="0" err="1"/>
            <a:t>economics</a:t>
          </a:r>
          <a:r>
            <a:rPr lang="fi-FI" sz="1700" dirty="0"/>
            <a:t> and </a:t>
          </a:r>
          <a:r>
            <a:rPr lang="fi-FI" sz="1700" dirty="0" err="1"/>
            <a:t>gardening</a:t>
          </a:r>
          <a:r>
            <a:rPr lang="fi-FI" sz="1700" dirty="0"/>
            <a:t> </a:t>
          </a:r>
          <a:r>
            <a:rPr lang="fi-FI" sz="1700" dirty="0" err="1"/>
            <a:t>experts</a:t>
          </a:r>
          <a:r>
            <a:rPr lang="fi-FI" sz="1700" dirty="0"/>
            <a:t> </a:t>
          </a:r>
          <a:r>
            <a:rPr lang="fi-FI" sz="1700" dirty="0" err="1"/>
            <a:t>together</a:t>
          </a:r>
          <a:r>
            <a:rPr lang="fi-FI" sz="1700" dirty="0"/>
            <a:t> </a:t>
          </a:r>
          <a:r>
            <a:rPr lang="fi-FI" sz="1700" dirty="0" err="1"/>
            <a:t>with</a:t>
          </a:r>
          <a:r>
            <a:rPr lang="fi-FI" sz="1700" dirty="0"/>
            <a:t> </a:t>
          </a:r>
          <a:r>
            <a:rPr lang="fi-FI" sz="1700" dirty="0" err="1"/>
            <a:t>the</a:t>
          </a:r>
          <a:r>
            <a:rPr lang="fi-FI" sz="1700" dirty="0"/>
            <a:t> </a:t>
          </a:r>
          <a:r>
            <a:rPr lang="fi-FI" sz="1700" dirty="0" err="1"/>
            <a:t>central</a:t>
          </a:r>
          <a:r>
            <a:rPr lang="fi-FI" sz="1700" dirty="0"/>
            <a:t> </a:t>
          </a:r>
          <a:r>
            <a:rPr lang="fi-FI" sz="1700" dirty="0" err="1"/>
            <a:t>association’s</a:t>
          </a:r>
          <a:r>
            <a:rPr lang="fi-FI" sz="1700" dirty="0"/>
            <a:t> </a:t>
          </a:r>
          <a:r>
            <a:rPr lang="fi-FI" sz="1700" dirty="0" err="1"/>
            <a:t>experts</a:t>
          </a:r>
          <a:endParaRPr lang="fi-FI" sz="1700" dirty="0"/>
        </a:p>
      </dgm:t>
    </dgm:pt>
    <dgm:pt modelId="{E6590FEE-0993-4A46-B322-E28B960CC6CD}" type="parTrans" cxnId="{C7FC777A-445B-42AC-8802-5605BAFA54B5}">
      <dgm:prSet/>
      <dgm:spPr/>
      <dgm:t>
        <a:bodyPr/>
        <a:lstStyle/>
        <a:p>
          <a:endParaRPr lang="fi-FI"/>
        </a:p>
      </dgm:t>
    </dgm:pt>
    <dgm:pt modelId="{5F27DAB3-0DD5-44F7-8C93-7B2927077E45}" type="sibTrans" cxnId="{C7FC777A-445B-42AC-8802-5605BAFA54B5}">
      <dgm:prSet/>
      <dgm:spPr/>
      <dgm:t>
        <a:bodyPr/>
        <a:lstStyle/>
        <a:p>
          <a:endParaRPr lang="fi-FI"/>
        </a:p>
      </dgm:t>
    </dgm:pt>
    <dgm:pt modelId="{1AE10BC4-D393-41EB-A0C5-4A57CF7C1B66}">
      <dgm:prSet phldrT="[Teksti]" custT="1"/>
      <dgm:spPr/>
      <dgm:t>
        <a:bodyPr/>
        <a:lstStyle/>
        <a:p>
          <a:r>
            <a:rPr lang="fi-FI" sz="1700" b="1" dirty="0"/>
            <a:t>COMMUNICATIONS AND INFLUENCING</a:t>
          </a:r>
        </a:p>
      </dgm:t>
    </dgm:pt>
    <dgm:pt modelId="{1411D602-E801-4B49-BB56-AEE871C391AE}" type="parTrans" cxnId="{A1BA5CAD-3C55-449E-9352-8572A392F449}">
      <dgm:prSet/>
      <dgm:spPr/>
      <dgm:t>
        <a:bodyPr/>
        <a:lstStyle/>
        <a:p>
          <a:endParaRPr lang="fi-FI"/>
        </a:p>
      </dgm:t>
    </dgm:pt>
    <dgm:pt modelId="{F37F42A2-834D-4BFF-BD6B-3502D549F99F}" type="sibTrans" cxnId="{A1BA5CAD-3C55-449E-9352-8572A392F449}">
      <dgm:prSet/>
      <dgm:spPr/>
      <dgm:t>
        <a:bodyPr/>
        <a:lstStyle/>
        <a:p>
          <a:endParaRPr lang="fi-FI"/>
        </a:p>
      </dgm:t>
    </dgm:pt>
    <dgm:pt modelId="{D9E26BE8-35B1-458D-B4F1-B89E5B16C754}">
      <dgm:prSet phldrT="[Teksti]" custT="1"/>
      <dgm:spPr/>
      <dgm:t>
        <a:bodyPr/>
        <a:lstStyle/>
        <a:p>
          <a:r>
            <a:rPr lang="fi-FI" sz="1700" dirty="0"/>
            <a:t>363,300 </a:t>
          </a:r>
          <a:r>
            <a:rPr lang="fi-FI" sz="1700" dirty="0" err="1"/>
            <a:t>hours</a:t>
          </a:r>
          <a:r>
            <a:rPr lang="fi-FI" sz="1700" dirty="0"/>
            <a:t> of </a:t>
          </a:r>
          <a:r>
            <a:rPr lang="fi-FI" sz="1700" dirty="0" err="1"/>
            <a:t>volunteer</a:t>
          </a:r>
          <a:r>
            <a:rPr lang="fi-FI" sz="1700" dirty="0"/>
            <a:t> </a:t>
          </a:r>
          <a:r>
            <a:rPr lang="fi-FI" sz="1700" dirty="0" err="1"/>
            <a:t>work</a:t>
          </a:r>
          <a:r>
            <a:rPr lang="fi-FI" sz="1700" dirty="0"/>
            <a:t> </a:t>
          </a:r>
        </a:p>
      </dgm:t>
    </dgm:pt>
    <dgm:pt modelId="{2BDBE750-6A18-4025-BEA3-A65F1AD913FF}" type="parTrans" cxnId="{83748755-D9A5-4799-94A4-BFA72AFC3BDF}">
      <dgm:prSet/>
      <dgm:spPr/>
      <dgm:t>
        <a:bodyPr/>
        <a:lstStyle/>
        <a:p>
          <a:endParaRPr lang="fi-FI"/>
        </a:p>
      </dgm:t>
    </dgm:pt>
    <dgm:pt modelId="{52B92D7B-3048-44E4-A2F3-E6108EC92FA6}" type="sibTrans" cxnId="{83748755-D9A5-4799-94A4-BFA72AFC3BDF}">
      <dgm:prSet/>
      <dgm:spPr/>
      <dgm:t>
        <a:bodyPr/>
        <a:lstStyle/>
        <a:p>
          <a:endParaRPr lang="fi-FI"/>
        </a:p>
      </dgm:t>
    </dgm:pt>
    <dgm:pt modelId="{FE0E61A3-07DA-45C2-91F0-FAAC1579DF15}">
      <dgm:prSet phldrT="[Teksti]" custT="1"/>
      <dgm:spPr/>
      <dgm:t>
        <a:bodyPr/>
        <a:lstStyle/>
        <a:p>
          <a:r>
            <a:rPr lang="fi-FI" sz="1700" dirty="0"/>
            <a:t>24,000 </a:t>
          </a:r>
          <a:r>
            <a:rPr lang="fi-FI" sz="1700" dirty="0" err="1"/>
            <a:t>member</a:t>
          </a:r>
          <a:r>
            <a:rPr lang="fi-FI" sz="1700" dirty="0"/>
            <a:t> </a:t>
          </a:r>
          <a:r>
            <a:rPr lang="fi-FI" sz="1700" dirty="0" err="1"/>
            <a:t>events</a:t>
          </a:r>
          <a:endParaRPr lang="fi-FI" sz="1700" dirty="0"/>
        </a:p>
      </dgm:t>
    </dgm:pt>
    <dgm:pt modelId="{9D7A5776-9CB5-435E-A0A5-EC6073E4EAE5}" type="parTrans" cxnId="{3E7FFD9F-3A0E-4086-A44B-1706A1E69862}">
      <dgm:prSet/>
      <dgm:spPr/>
      <dgm:t>
        <a:bodyPr/>
        <a:lstStyle/>
        <a:p>
          <a:endParaRPr lang="fi-FI"/>
        </a:p>
      </dgm:t>
    </dgm:pt>
    <dgm:pt modelId="{DEC37E61-491F-4429-9DAB-AB0AE49E2424}" type="sibTrans" cxnId="{3E7FFD9F-3A0E-4086-A44B-1706A1E69862}">
      <dgm:prSet/>
      <dgm:spPr/>
      <dgm:t>
        <a:bodyPr/>
        <a:lstStyle/>
        <a:p>
          <a:endParaRPr lang="fi-FI"/>
        </a:p>
      </dgm:t>
    </dgm:pt>
    <dgm:pt modelId="{AB1172EE-41C9-4D01-8CCC-E1997E455C5F}">
      <dgm:prSet phldrT="[Teksti]" custT="1"/>
      <dgm:spPr/>
      <dgm:t>
        <a:bodyPr/>
        <a:lstStyle/>
        <a:p>
          <a:endParaRPr lang="fi-FI" sz="1700"/>
        </a:p>
      </dgm:t>
    </dgm:pt>
    <dgm:pt modelId="{04EA72A2-7A91-40AB-96B0-B6D444C67C57}" type="parTrans" cxnId="{D24711B9-4980-4467-8D5E-2B3AC7B7DEE0}">
      <dgm:prSet/>
      <dgm:spPr/>
      <dgm:t>
        <a:bodyPr/>
        <a:lstStyle/>
        <a:p>
          <a:endParaRPr lang="fi-FI"/>
        </a:p>
      </dgm:t>
    </dgm:pt>
    <dgm:pt modelId="{75B1F273-432A-42A9-8183-3F1E2086EEF0}" type="sibTrans" cxnId="{D24711B9-4980-4467-8D5E-2B3AC7B7DEE0}">
      <dgm:prSet/>
      <dgm:spPr/>
      <dgm:t>
        <a:bodyPr/>
        <a:lstStyle/>
        <a:p>
          <a:endParaRPr lang="fi-FI"/>
        </a:p>
      </dgm:t>
    </dgm:pt>
    <dgm:pt modelId="{62C0DB52-0956-4AB3-9B31-F2E13168E191}">
      <dgm:prSet phldrT="[Teksti]" custT="1"/>
      <dgm:spPr/>
      <dgm:t>
        <a:bodyPr/>
        <a:lstStyle/>
        <a:p>
          <a:r>
            <a:rPr lang="fi-FI" sz="1700" dirty="0">
              <a:solidFill>
                <a:schemeClr val="bg1"/>
              </a:solidFill>
            </a:rPr>
            <a:t>90,000 </a:t>
          </a:r>
          <a:r>
            <a:rPr lang="fi-FI" sz="1700" dirty="0" err="1">
              <a:solidFill>
                <a:schemeClr val="bg1"/>
              </a:solidFill>
            </a:rPr>
            <a:t>participations</a:t>
          </a:r>
          <a:endParaRPr lang="fi-FI" sz="1700" dirty="0">
            <a:solidFill>
              <a:schemeClr val="bg1"/>
            </a:solidFill>
          </a:endParaRPr>
        </a:p>
      </dgm:t>
    </dgm:pt>
    <dgm:pt modelId="{0AD2EBB6-42A2-4521-AF14-D5F94DD9369A}" type="parTrans" cxnId="{D5455B70-176E-4670-AC0D-BF935BF4CF05}">
      <dgm:prSet/>
      <dgm:spPr/>
      <dgm:t>
        <a:bodyPr/>
        <a:lstStyle/>
        <a:p>
          <a:endParaRPr lang="fi-FI"/>
        </a:p>
      </dgm:t>
    </dgm:pt>
    <dgm:pt modelId="{848F1ADC-598B-4F2F-A21D-F15AB6883153}" type="sibTrans" cxnId="{D5455B70-176E-4670-AC0D-BF935BF4CF05}">
      <dgm:prSet/>
      <dgm:spPr/>
      <dgm:t>
        <a:bodyPr/>
        <a:lstStyle/>
        <a:p>
          <a:endParaRPr lang="fi-FI"/>
        </a:p>
      </dgm:t>
    </dgm:pt>
    <dgm:pt modelId="{F3425FDB-0985-4500-8362-523DC7B60BF3}">
      <dgm:prSet phldrT="[Teksti]" custT="1"/>
      <dgm:spPr/>
      <dgm:t>
        <a:bodyPr/>
        <a:lstStyle/>
        <a:p>
          <a:r>
            <a:rPr lang="fi-FI" sz="1700" dirty="0"/>
            <a:t>More </a:t>
          </a:r>
          <a:r>
            <a:rPr lang="fi-FI" sz="1700" dirty="0" err="1"/>
            <a:t>than</a:t>
          </a:r>
          <a:r>
            <a:rPr lang="fi-FI" sz="1700" dirty="0"/>
            <a:t> 4,000 </a:t>
          </a:r>
          <a:r>
            <a:rPr lang="fi-FI" sz="1700" dirty="0" err="1"/>
            <a:t>group</a:t>
          </a:r>
          <a:r>
            <a:rPr lang="fi-FI" sz="1700" dirty="0"/>
            <a:t> </a:t>
          </a:r>
          <a:r>
            <a:rPr lang="fi-FI" sz="1700" dirty="0" err="1"/>
            <a:t>events</a:t>
          </a:r>
          <a:r>
            <a:rPr lang="fi-FI" sz="1700" dirty="0"/>
            <a:t> and </a:t>
          </a:r>
          <a:r>
            <a:rPr lang="fi-FI" sz="1700" dirty="0" err="1"/>
            <a:t>public</a:t>
          </a:r>
          <a:r>
            <a:rPr lang="fi-FI" sz="1700" dirty="0"/>
            <a:t> </a:t>
          </a:r>
          <a:r>
            <a:rPr lang="fi-FI" sz="1700" dirty="0" err="1"/>
            <a:t>events</a:t>
          </a:r>
          <a:endParaRPr lang="fi-FI" sz="1700" dirty="0"/>
        </a:p>
      </dgm:t>
    </dgm:pt>
    <dgm:pt modelId="{BF8F3873-DEA3-4F53-AE56-3CC478FCD800}" type="parTrans" cxnId="{9014355B-235D-4B36-B88F-4F7B40E5FEB7}">
      <dgm:prSet/>
      <dgm:spPr/>
      <dgm:t>
        <a:bodyPr/>
        <a:lstStyle/>
        <a:p>
          <a:endParaRPr lang="fi-FI"/>
        </a:p>
      </dgm:t>
    </dgm:pt>
    <dgm:pt modelId="{429DCBEA-000B-44C3-B12C-90FC3F09C6D0}" type="sibTrans" cxnId="{9014355B-235D-4B36-B88F-4F7B40E5FEB7}">
      <dgm:prSet/>
      <dgm:spPr/>
      <dgm:t>
        <a:bodyPr/>
        <a:lstStyle/>
        <a:p>
          <a:endParaRPr lang="fi-FI"/>
        </a:p>
      </dgm:t>
    </dgm:pt>
    <dgm:pt modelId="{8818196E-B994-4128-BA16-015E0C874ED0}">
      <dgm:prSet phldrT="[Teksti]" custT="1"/>
      <dgm:spPr/>
      <dgm:t>
        <a:bodyPr/>
        <a:lstStyle/>
        <a:p>
          <a:r>
            <a:rPr lang="fi-FI" sz="1700" dirty="0"/>
            <a:t>More </a:t>
          </a:r>
          <a:r>
            <a:rPr lang="fi-FI" sz="1700" dirty="0" err="1"/>
            <a:t>than</a:t>
          </a:r>
          <a:r>
            <a:rPr lang="fi-FI" sz="1700" dirty="0"/>
            <a:t> 200,000 </a:t>
          </a:r>
          <a:r>
            <a:rPr lang="fi-FI" sz="1700" dirty="0" err="1"/>
            <a:t>followers</a:t>
          </a:r>
          <a:r>
            <a:rPr lang="fi-FI" sz="1700" dirty="0"/>
            <a:t> on </a:t>
          </a:r>
          <a:r>
            <a:rPr lang="fi-FI" sz="1700" dirty="0" err="1"/>
            <a:t>social</a:t>
          </a:r>
          <a:r>
            <a:rPr lang="fi-FI" sz="1700" dirty="0"/>
            <a:t> media </a:t>
          </a:r>
        </a:p>
      </dgm:t>
    </dgm:pt>
    <dgm:pt modelId="{59766F6C-1573-45BB-81F1-81A8162C3F98}" type="parTrans" cxnId="{9BE15F3F-1E90-4E8E-B64F-B81744F093A9}">
      <dgm:prSet/>
      <dgm:spPr/>
      <dgm:t>
        <a:bodyPr/>
        <a:lstStyle/>
        <a:p>
          <a:endParaRPr lang="fi-FI"/>
        </a:p>
      </dgm:t>
    </dgm:pt>
    <dgm:pt modelId="{6548C51B-BC72-4C93-818C-59033B251E92}" type="sibTrans" cxnId="{9BE15F3F-1E90-4E8E-B64F-B81744F093A9}">
      <dgm:prSet/>
      <dgm:spPr/>
      <dgm:t>
        <a:bodyPr/>
        <a:lstStyle/>
        <a:p>
          <a:endParaRPr lang="fi-FI"/>
        </a:p>
      </dgm:t>
    </dgm:pt>
    <dgm:pt modelId="{A6493D0F-9B64-417C-9F20-01B051E71C37}">
      <dgm:prSet phldrT="[Teksti]" custT="1"/>
      <dgm:spPr/>
      <dgm:t>
        <a:bodyPr/>
        <a:lstStyle/>
        <a:p>
          <a:r>
            <a:rPr lang="fi-FI" sz="1700" dirty="0"/>
            <a:t>47,000 Martat </a:t>
          </a:r>
          <a:r>
            <a:rPr lang="fi-FI" sz="1700" dirty="0" err="1"/>
            <a:t>app</a:t>
          </a:r>
          <a:r>
            <a:rPr lang="fi-FI" sz="1700" dirty="0"/>
            <a:t> </a:t>
          </a:r>
          <a:r>
            <a:rPr lang="fi-FI" sz="1700" dirty="0" err="1"/>
            <a:t>downloads</a:t>
          </a:r>
          <a:endParaRPr lang="fi-FI" sz="1700" dirty="0"/>
        </a:p>
      </dgm:t>
    </dgm:pt>
    <dgm:pt modelId="{021D7261-0818-4E33-AD06-C4A46A784711}" type="parTrans" cxnId="{4054E228-D273-4E7A-AF8E-2CC540DAE5D8}">
      <dgm:prSet/>
      <dgm:spPr/>
      <dgm:t>
        <a:bodyPr/>
        <a:lstStyle/>
        <a:p>
          <a:endParaRPr lang="fi-FI"/>
        </a:p>
      </dgm:t>
    </dgm:pt>
    <dgm:pt modelId="{0F820F11-6529-4401-9697-C55152AEC3D8}" type="sibTrans" cxnId="{4054E228-D273-4E7A-AF8E-2CC540DAE5D8}">
      <dgm:prSet/>
      <dgm:spPr/>
      <dgm:t>
        <a:bodyPr/>
        <a:lstStyle/>
        <a:p>
          <a:endParaRPr lang="fi-FI"/>
        </a:p>
      </dgm:t>
    </dgm:pt>
    <dgm:pt modelId="{91D8CECF-208C-43BC-8779-E083D891C169}">
      <dgm:prSet phldrT="[Teksti]" custT="1"/>
      <dgm:spPr/>
      <dgm:t>
        <a:bodyPr/>
        <a:lstStyle/>
        <a:p>
          <a:r>
            <a:rPr lang="fi-FI" sz="1700" dirty="0"/>
            <a:t>More </a:t>
          </a:r>
          <a:r>
            <a:rPr lang="fi-FI" sz="1700" dirty="0" err="1"/>
            <a:t>than</a:t>
          </a:r>
          <a:r>
            <a:rPr lang="fi-FI" sz="1700" dirty="0"/>
            <a:t> 9 M. </a:t>
          </a:r>
          <a:r>
            <a:rPr lang="fi-FI" sz="1700" dirty="0" err="1"/>
            <a:t>visits</a:t>
          </a:r>
          <a:r>
            <a:rPr lang="fi-FI" sz="1700" dirty="0"/>
            <a:t> to Martat.fi </a:t>
          </a:r>
          <a:r>
            <a:rPr lang="fi-FI" sz="1700" dirty="0" err="1"/>
            <a:t>website</a:t>
          </a:r>
          <a:endParaRPr lang="fi-FI" sz="1700" dirty="0"/>
        </a:p>
      </dgm:t>
    </dgm:pt>
    <dgm:pt modelId="{AA7A5648-66EE-4B60-B925-B51EEF108BA4}" type="parTrans" cxnId="{52D8A4B8-AE09-4B71-9ACE-2CAC062FB2C9}">
      <dgm:prSet/>
      <dgm:spPr/>
      <dgm:t>
        <a:bodyPr/>
        <a:lstStyle/>
        <a:p>
          <a:endParaRPr lang="fi-FI"/>
        </a:p>
      </dgm:t>
    </dgm:pt>
    <dgm:pt modelId="{1AC9653F-05BC-4BA5-8261-BF8B40C8E7E4}" type="sibTrans" cxnId="{52D8A4B8-AE09-4B71-9ACE-2CAC062FB2C9}">
      <dgm:prSet/>
      <dgm:spPr/>
      <dgm:t>
        <a:bodyPr/>
        <a:lstStyle/>
        <a:p>
          <a:endParaRPr lang="fi-FI"/>
        </a:p>
      </dgm:t>
    </dgm:pt>
    <dgm:pt modelId="{97571DDF-5899-4CD2-8096-9D99A64247FB}">
      <dgm:prSet phldrT="[Teksti]" custT="1"/>
      <dgm:spPr/>
      <dgm:t>
        <a:bodyPr/>
        <a:lstStyle/>
        <a:p>
          <a:r>
            <a:rPr lang="fi-FI" sz="1700" b="0" i="0" dirty="0"/>
            <a:t>688,000 </a:t>
          </a:r>
          <a:r>
            <a:rPr lang="fi-FI" sz="1700" b="0" i="0" dirty="0" err="1"/>
            <a:t>participations</a:t>
          </a:r>
          <a:endParaRPr lang="fi-FI" sz="1700" dirty="0"/>
        </a:p>
      </dgm:t>
    </dgm:pt>
    <dgm:pt modelId="{BACB48D6-E551-45B4-84A7-43C16C96D369}" type="parTrans" cxnId="{24D08CF3-795B-4769-B3EB-39337A47B827}">
      <dgm:prSet/>
      <dgm:spPr/>
      <dgm:t>
        <a:bodyPr/>
        <a:lstStyle/>
        <a:p>
          <a:endParaRPr lang="fi-FI"/>
        </a:p>
      </dgm:t>
    </dgm:pt>
    <dgm:pt modelId="{237E0F7D-85F9-4906-B13D-5220BFE88183}" type="sibTrans" cxnId="{24D08CF3-795B-4769-B3EB-39337A47B827}">
      <dgm:prSet/>
      <dgm:spPr/>
      <dgm:t>
        <a:bodyPr/>
        <a:lstStyle/>
        <a:p>
          <a:endParaRPr lang="fi-FI"/>
        </a:p>
      </dgm:t>
    </dgm:pt>
    <dgm:pt modelId="{2CDA1EFE-5CE3-43D9-9333-4532C1A059E9}">
      <dgm:prSet phldrT="[Teksti]" custT="1"/>
      <dgm:spPr/>
      <dgm:t>
        <a:bodyPr/>
        <a:lstStyle/>
        <a:p>
          <a:r>
            <a:rPr lang="fi-FI" sz="1700" dirty="0"/>
            <a:t>45,000 </a:t>
          </a:r>
          <a:r>
            <a:rPr lang="fi-FI" sz="1700" dirty="0" err="1"/>
            <a:t>readers</a:t>
          </a:r>
          <a:r>
            <a:rPr lang="fi-FI" sz="1700" dirty="0"/>
            <a:t> of </a:t>
          </a:r>
          <a:r>
            <a:rPr lang="fi-FI" sz="1700" dirty="0" err="1"/>
            <a:t>the</a:t>
          </a:r>
          <a:r>
            <a:rPr lang="fi-FI" sz="1700" dirty="0"/>
            <a:t> Martat magazine</a:t>
          </a:r>
        </a:p>
      </dgm:t>
    </dgm:pt>
    <dgm:pt modelId="{2323909F-0648-4BFB-A3CA-3C73371B70C3}" type="parTrans" cxnId="{B670BE21-CC7D-4629-9512-DD7CC5A68855}">
      <dgm:prSet/>
      <dgm:spPr/>
      <dgm:t>
        <a:bodyPr/>
        <a:lstStyle/>
        <a:p>
          <a:endParaRPr lang="fi-FI"/>
        </a:p>
      </dgm:t>
    </dgm:pt>
    <dgm:pt modelId="{3FAD9EB3-592E-4C17-B07C-7C15B72FBC4C}" type="sibTrans" cxnId="{B670BE21-CC7D-4629-9512-DD7CC5A68855}">
      <dgm:prSet/>
      <dgm:spPr/>
      <dgm:t>
        <a:bodyPr/>
        <a:lstStyle/>
        <a:p>
          <a:endParaRPr lang="fi-FI"/>
        </a:p>
      </dgm:t>
    </dgm:pt>
    <dgm:pt modelId="{BA13E1A5-BA95-46D5-BC75-C4AE492C6D29}" type="pres">
      <dgm:prSet presAssocID="{9DAA79CD-DDC8-462C-B8A9-14252B233F8E}" presName="Name0" presStyleCnt="0">
        <dgm:presLayoutVars>
          <dgm:dir/>
          <dgm:resizeHandles val="exact"/>
        </dgm:presLayoutVars>
      </dgm:prSet>
      <dgm:spPr/>
    </dgm:pt>
    <dgm:pt modelId="{7251F432-ACA5-46FA-820B-DD35CE7DA091}" type="pres">
      <dgm:prSet presAssocID="{1F97F737-0F48-45C0-AB84-0D548E0BA24D}" presName="composite" presStyleCnt="0"/>
      <dgm:spPr/>
    </dgm:pt>
    <dgm:pt modelId="{8D5AFA48-9842-4C51-B71C-E0E6245F31E6}" type="pres">
      <dgm:prSet presAssocID="{1F97F737-0F48-45C0-AB84-0D548E0BA24D}" presName="imagSh" presStyleLbl="b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5E4448-0E45-4440-9295-A58F5CE6E546}" type="pres">
      <dgm:prSet presAssocID="{1F97F737-0F48-45C0-AB84-0D548E0BA24D}" presName="txNode" presStyleLbl="node1" presStyleIdx="0" presStyleCnt="3" custScaleY="138835" custLinFactNeighborY="16132">
        <dgm:presLayoutVars>
          <dgm:bulletEnabled val="1"/>
        </dgm:presLayoutVars>
      </dgm:prSet>
      <dgm:spPr/>
    </dgm:pt>
    <dgm:pt modelId="{2C89DD67-7EBF-4EDA-BD62-306108C7BE1B}" type="pres">
      <dgm:prSet presAssocID="{456327D5-312F-4B53-9956-8F9FE9535682}" presName="sibTrans" presStyleLbl="sibTrans2D1" presStyleIdx="0" presStyleCnt="2"/>
      <dgm:spPr>
        <a:prstGeom prst="mathPlus">
          <a:avLst/>
        </a:prstGeom>
      </dgm:spPr>
    </dgm:pt>
    <dgm:pt modelId="{AA04D312-F306-4213-B27A-3CF61DBD6C8E}" type="pres">
      <dgm:prSet presAssocID="{456327D5-312F-4B53-9956-8F9FE9535682}" presName="connTx" presStyleLbl="sibTrans2D1" presStyleIdx="0" presStyleCnt="2"/>
      <dgm:spPr/>
    </dgm:pt>
    <dgm:pt modelId="{39798B4C-48DF-4301-A26E-676D8EF0909E}" type="pres">
      <dgm:prSet presAssocID="{E544EF11-8834-42B3-A5D7-B8CA7CB03EF0}" presName="composite" presStyleCnt="0"/>
      <dgm:spPr/>
    </dgm:pt>
    <dgm:pt modelId="{D7719DC6-146A-440C-8950-F15B62B4C529}" type="pres">
      <dgm:prSet presAssocID="{E544EF11-8834-42B3-A5D7-B8CA7CB03EF0}" presName="imagSh" presStyleLbl="b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12306B0-8B32-49F4-8C98-29455645197E}" type="pres">
      <dgm:prSet presAssocID="{E544EF11-8834-42B3-A5D7-B8CA7CB03EF0}" presName="txNode" presStyleLbl="node1" presStyleIdx="1" presStyleCnt="3" custScaleX="106788" custScaleY="151124" custLinFactNeighborX="-3001" custLinFactNeighborY="24385">
        <dgm:presLayoutVars>
          <dgm:bulletEnabled val="1"/>
        </dgm:presLayoutVars>
      </dgm:prSet>
      <dgm:spPr/>
    </dgm:pt>
    <dgm:pt modelId="{AF1A135A-963F-4A0A-AD18-73AA1B229C75}" type="pres">
      <dgm:prSet presAssocID="{35D1E6A1-FFB3-445B-880D-4655CE9A3C54}" presName="sibTrans" presStyleLbl="sibTrans2D1" presStyleIdx="1" presStyleCnt="2" custLinFactNeighborX="12934" custLinFactNeighborY="-14153"/>
      <dgm:spPr>
        <a:prstGeom prst="mathPlus">
          <a:avLst/>
        </a:prstGeom>
      </dgm:spPr>
    </dgm:pt>
    <dgm:pt modelId="{E74BC38E-D890-4DC4-BA04-9DD848D2892F}" type="pres">
      <dgm:prSet presAssocID="{35D1E6A1-FFB3-445B-880D-4655CE9A3C54}" presName="connTx" presStyleLbl="sibTrans2D1" presStyleIdx="1" presStyleCnt="2"/>
      <dgm:spPr/>
    </dgm:pt>
    <dgm:pt modelId="{4FE1C9E2-FBBD-4335-AB7B-6F9CAE2A4FB2}" type="pres">
      <dgm:prSet presAssocID="{1AE10BC4-D393-41EB-A0C5-4A57CF7C1B66}" presName="composite" presStyleCnt="0"/>
      <dgm:spPr/>
    </dgm:pt>
    <dgm:pt modelId="{06B7E25F-8974-44A8-B607-006CC5FD0E65}" type="pres">
      <dgm:prSet presAssocID="{1AE10BC4-D393-41EB-A0C5-4A57CF7C1B66}" presName="imagSh" presStyleLbl="bgImgPlace1" presStyleIdx="2" presStyleCnt="3" custLinFactNeighborY="-133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D10BB2-B0F1-4BE0-B817-071CB31A5D64}" type="pres">
      <dgm:prSet presAssocID="{1AE10BC4-D393-41EB-A0C5-4A57CF7C1B66}" presName="txNode" presStyleLbl="node1" presStyleIdx="2" presStyleCnt="3" custScaleY="149825" custLinFactNeighborX="-1500" custLinFactNeighborY="21842">
        <dgm:presLayoutVars>
          <dgm:bulletEnabled val="1"/>
        </dgm:presLayoutVars>
      </dgm:prSet>
      <dgm:spPr/>
    </dgm:pt>
  </dgm:ptLst>
  <dgm:cxnLst>
    <dgm:cxn modelId="{B670BE21-CC7D-4629-9512-DD7CC5A68855}" srcId="{1AE10BC4-D393-41EB-A0C5-4A57CF7C1B66}" destId="{2CDA1EFE-5CE3-43D9-9333-4532C1A059E9}" srcOrd="2" destOrd="0" parTransId="{2323909F-0648-4BFB-A3CA-3C73371B70C3}" sibTransId="{3FAD9EB3-592E-4C17-B07C-7C15B72FBC4C}"/>
    <dgm:cxn modelId="{A34C8E23-97E2-408B-8E25-6F0984A3083A}" type="presOf" srcId="{FE0E61A3-07DA-45C2-91F0-FAAC1579DF15}" destId="{8A5E4448-0E45-4440-9295-A58F5CE6E546}" srcOrd="0" destOrd="4" presId="urn:microsoft.com/office/officeart/2005/8/layout/hProcess10"/>
    <dgm:cxn modelId="{4054E228-D273-4E7A-AF8E-2CC540DAE5D8}" srcId="{1AE10BC4-D393-41EB-A0C5-4A57CF7C1B66}" destId="{A6493D0F-9B64-417C-9F20-01B051E71C37}" srcOrd="3" destOrd="0" parTransId="{021D7261-0818-4E33-AD06-C4A46A784711}" sibTransId="{0F820F11-6529-4401-9697-C55152AEC3D8}"/>
    <dgm:cxn modelId="{134B122A-F7EF-4EBD-B13C-6BF78C11F0C0}" type="presOf" srcId="{AB1172EE-41C9-4D01-8CCC-E1997E455C5F}" destId="{E12306B0-8B32-49F4-8C98-29455645197E}" srcOrd="0" destOrd="4" presId="urn:microsoft.com/office/officeart/2005/8/layout/hProcess10"/>
    <dgm:cxn modelId="{4CC3912C-2AB6-4E97-A757-8FFC3E75B168}" type="presOf" srcId="{9C17E02C-1F9A-4919-8FFB-FD353ACC406C}" destId="{8A5E4448-0E45-4440-9295-A58F5CE6E546}" srcOrd="0" destOrd="2" presId="urn:microsoft.com/office/officeart/2005/8/layout/hProcess10"/>
    <dgm:cxn modelId="{BE15BD31-07BA-44CB-A921-B0FF5254C7D7}" type="presOf" srcId="{97571DDF-5899-4CD2-8096-9D99A64247FB}" destId="{8A5E4448-0E45-4440-9295-A58F5CE6E546}" srcOrd="0" destOrd="5" presId="urn:microsoft.com/office/officeart/2005/8/layout/hProcess10"/>
    <dgm:cxn modelId="{9BE15F3F-1E90-4E8E-B64F-B81744F093A9}" srcId="{1AE10BC4-D393-41EB-A0C5-4A57CF7C1B66}" destId="{8818196E-B994-4128-BA16-015E0C874ED0}" srcOrd="1" destOrd="0" parTransId="{59766F6C-1573-45BB-81F1-81A8162C3F98}" sibTransId="{6548C51B-BC72-4C93-818C-59033B251E92}"/>
    <dgm:cxn modelId="{9014355B-235D-4B36-B88F-4F7B40E5FEB7}" srcId="{E544EF11-8834-42B3-A5D7-B8CA7CB03EF0}" destId="{F3425FDB-0985-4500-8362-523DC7B60BF3}" srcOrd="2" destOrd="0" parTransId="{BF8F3873-DEA3-4F53-AE56-3CC478FCD800}" sibTransId="{429DCBEA-000B-44C3-B12C-90FC3F09C6D0}"/>
    <dgm:cxn modelId="{70DB2C5C-6A90-44FA-84EF-8F1712611F1F}" type="presOf" srcId="{1F97F737-0F48-45C0-AB84-0D548E0BA24D}" destId="{8A5E4448-0E45-4440-9295-A58F5CE6E546}" srcOrd="0" destOrd="0" presId="urn:microsoft.com/office/officeart/2005/8/layout/hProcess10"/>
    <dgm:cxn modelId="{FDBCAF69-9383-4A74-B702-DBE4C40D6EE6}" type="presOf" srcId="{8818196E-B994-4128-BA16-015E0C874ED0}" destId="{65D10BB2-B0F1-4BE0-B817-071CB31A5D64}" srcOrd="0" destOrd="2" presId="urn:microsoft.com/office/officeart/2005/8/layout/hProcess10"/>
    <dgm:cxn modelId="{027F7A4E-F72A-4A46-BAA7-5A81A56550D9}" type="presOf" srcId="{BD979400-A971-495B-AD67-5132595B8A79}" destId="{E12306B0-8B32-49F4-8C98-29455645197E}" srcOrd="0" destOrd="1" presId="urn:microsoft.com/office/officeart/2005/8/layout/hProcess10"/>
    <dgm:cxn modelId="{00593D4F-DAF4-419B-8A96-305141557E86}" srcId="{1F97F737-0F48-45C0-AB84-0D548E0BA24D}" destId="{AD716141-32D5-4897-8244-2421FADC85F4}" srcOrd="0" destOrd="0" parTransId="{EA211A07-B2BA-43F5-A4AC-77C6C88E6AB4}" sibTransId="{21F762CC-7162-4020-8D83-A6E6B58E8DD3}"/>
    <dgm:cxn modelId="{D5455B70-176E-4670-AC0D-BF935BF4CF05}" srcId="{E544EF11-8834-42B3-A5D7-B8CA7CB03EF0}" destId="{62C0DB52-0956-4AB3-9B31-F2E13168E191}" srcOrd="1" destOrd="0" parTransId="{0AD2EBB6-42A2-4521-AF14-D5F94DD9369A}" sibTransId="{848F1ADC-598B-4F2F-A21D-F15AB6883153}"/>
    <dgm:cxn modelId="{845D4872-A95C-4E26-957C-BB844399C02F}" type="presOf" srcId="{AD716141-32D5-4897-8244-2421FADC85F4}" destId="{8A5E4448-0E45-4440-9295-A58F5CE6E546}" srcOrd="0" destOrd="1" presId="urn:microsoft.com/office/officeart/2005/8/layout/hProcess10"/>
    <dgm:cxn modelId="{9AF89572-A981-40E4-92B5-100831EA93CB}" type="presOf" srcId="{35D1E6A1-FFB3-445B-880D-4655CE9A3C54}" destId="{AF1A135A-963F-4A0A-AD18-73AA1B229C75}" srcOrd="0" destOrd="0" presId="urn:microsoft.com/office/officeart/2005/8/layout/hProcess10"/>
    <dgm:cxn modelId="{83748755-D9A5-4799-94A4-BFA72AFC3BDF}" srcId="{1F97F737-0F48-45C0-AB84-0D548E0BA24D}" destId="{D9E26BE8-35B1-458D-B4F1-B89E5B16C754}" srcOrd="2" destOrd="0" parTransId="{2BDBE750-6A18-4025-BEA3-A65F1AD913FF}" sibTransId="{52B92D7B-3048-44E4-A2F3-E6108EC92FA6}"/>
    <dgm:cxn modelId="{925EC977-0E1E-448D-BE60-0BB03037FF29}" type="presOf" srcId="{E544EF11-8834-42B3-A5D7-B8CA7CB03EF0}" destId="{E12306B0-8B32-49F4-8C98-29455645197E}" srcOrd="0" destOrd="0" presId="urn:microsoft.com/office/officeart/2005/8/layout/hProcess10"/>
    <dgm:cxn modelId="{CC696D59-74D3-4E91-8DDD-854F513365C9}" type="presOf" srcId="{F3425FDB-0985-4500-8362-523DC7B60BF3}" destId="{E12306B0-8B32-49F4-8C98-29455645197E}" srcOrd="0" destOrd="3" presId="urn:microsoft.com/office/officeart/2005/8/layout/hProcess10"/>
    <dgm:cxn modelId="{C7FC777A-445B-42AC-8802-5605BAFA54B5}" srcId="{E544EF11-8834-42B3-A5D7-B8CA7CB03EF0}" destId="{BD979400-A971-495B-AD67-5132595B8A79}" srcOrd="0" destOrd="0" parTransId="{E6590FEE-0993-4A46-B322-E28B960CC6CD}" sibTransId="{5F27DAB3-0DD5-44F7-8C93-7B2927077E45}"/>
    <dgm:cxn modelId="{0416C67E-7234-4068-B3AA-56A950483FBC}" type="presOf" srcId="{A6493D0F-9B64-417C-9F20-01B051E71C37}" destId="{65D10BB2-B0F1-4BE0-B817-071CB31A5D64}" srcOrd="0" destOrd="4" presId="urn:microsoft.com/office/officeart/2005/8/layout/hProcess10"/>
    <dgm:cxn modelId="{7BF61A8C-260A-42F9-BFFC-22D21DDB56A0}" srcId="{9DAA79CD-DDC8-462C-B8A9-14252B233F8E}" destId="{1F97F737-0F48-45C0-AB84-0D548E0BA24D}" srcOrd="0" destOrd="0" parTransId="{4C9DCDCC-7899-4105-8F89-184EFAD4473A}" sibTransId="{456327D5-312F-4B53-9956-8F9FE9535682}"/>
    <dgm:cxn modelId="{8333D78D-60EA-44FE-AD26-CEAF1B774122}" type="presOf" srcId="{9DAA79CD-DDC8-462C-B8A9-14252B233F8E}" destId="{BA13E1A5-BA95-46D5-BC75-C4AE492C6D29}" srcOrd="0" destOrd="0" presId="urn:microsoft.com/office/officeart/2005/8/layout/hProcess10"/>
    <dgm:cxn modelId="{2B122994-B0FE-4ACF-AFFF-41E929EC541F}" type="presOf" srcId="{62C0DB52-0956-4AB3-9B31-F2E13168E191}" destId="{E12306B0-8B32-49F4-8C98-29455645197E}" srcOrd="0" destOrd="2" presId="urn:microsoft.com/office/officeart/2005/8/layout/hProcess10"/>
    <dgm:cxn modelId="{3E7FFD9F-3A0E-4086-A44B-1706A1E69862}" srcId="{1F97F737-0F48-45C0-AB84-0D548E0BA24D}" destId="{FE0E61A3-07DA-45C2-91F0-FAAC1579DF15}" srcOrd="3" destOrd="0" parTransId="{9D7A5776-9CB5-435E-A0A5-EC6073E4EAE5}" sibTransId="{DEC37E61-491F-4429-9DAB-AB0AE49E2424}"/>
    <dgm:cxn modelId="{70EAF6A4-DD7E-40B8-847C-BEA366E126B7}" srcId="{9DAA79CD-DDC8-462C-B8A9-14252B233F8E}" destId="{E544EF11-8834-42B3-A5D7-B8CA7CB03EF0}" srcOrd="1" destOrd="0" parTransId="{4D41A6CE-253A-4824-A56B-E7D001442681}" sibTransId="{35D1E6A1-FFB3-445B-880D-4655CE9A3C54}"/>
    <dgm:cxn modelId="{66C91CA5-596B-4501-9DCA-5616F723239D}" type="presOf" srcId="{456327D5-312F-4B53-9956-8F9FE9535682}" destId="{2C89DD67-7EBF-4EDA-BD62-306108C7BE1B}" srcOrd="0" destOrd="0" presId="urn:microsoft.com/office/officeart/2005/8/layout/hProcess10"/>
    <dgm:cxn modelId="{148586A6-AD6C-4315-84D7-CD3089ABA130}" type="presOf" srcId="{1AE10BC4-D393-41EB-A0C5-4A57CF7C1B66}" destId="{65D10BB2-B0F1-4BE0-B817-071CB31A5D64}" srcOrd="0" destOrd="0" presId="urn:microsoft.com/office/officeart/2005/8/layout/hProcess10"/>
    <dgm:cxn modelId="{A1BA5CAD-3C55-449E-9352-8572A392F449}" srcId="{9DAA79CD-DDC8-462C-B8A9-14252B233F8E}" destId="{1AE10BC4-D393-41EB-A0C5-4A57CF7C1B66}" srcOrd="2" destOrd="0" parTransId="{1411D602-E801-4B49-BB56-AEE871C391AE}" sibTransId="{F37F42A2-834D-4BFF-BD6B-3502D549F99F}"/>
    <dgm:cxn modelId="{80936DB5-60D8-41A0-92DF-80C434082D9F}" type="presOf" srcId="{456327D5-312F-4B53-9956-8F9FE9535682}" destId="{AA04D312-F306-4213-B27A-3CF61DBD6C8E}" srcOrd="1" destOrd="0" presId="urn:microsoft.com/office/officeart/2005/8/layout/hProcess10"/>
    <dgm:cxn modelId="{52D8A4B8-AE09-4B71-9ACE-2CAC062FB2C9}" srcId="{1AE10BC4-D393-41EB-A0C5-4A57CF7C1B66}" destId="{91D8CECF-208C-43BC-8779-E083D891C169}" srcOrd="0" destOrd="0" parTransId="{AA7A5648-66EE-4B60-B925-B51EEF108BA4}" sibTransId="{1AC9653F-05BC-4BA5-8261-BF8B40C8E7E4}"/>
    <dgm:cxn modelId="{D24711B9-4980-4467-8D5E-2B3AC7B7DEE0}" srcId="{E544EF11-8834-42B3-A5D7-B8CA7CB03EF0}" destId="{AB1172EE-41C9-4D01-8CCC-E1997E455C5F}" srcOrd="3" destOrd="0" parTransId="{04EA72A2-7A91-40AB-96B0-B6D444C67C57}" sibTransId="{75B1F273-432A-42A9-8183-3F1E2086EEF0}"/>
    <dgm:cxn modelId="{1268C6BE-1FB3-4657-A121-901193A0A0CF}" type="presOf" srcId="{91D8CECF-208C-43BC-8779-E083D891C169}" destId="{65D10BB2-B0F1-4BE0-B817-071CB31A5D64}" srcOrd="0" destOrd="1" presId="urn:microsoft.com/office/officeart/2005/8/layout/hProcess10"/>
    <dgm:cxn modelId="{ED030ECE-B322-4668-8F84-D584C610E59B}" type="presOf" srcId="{35D1E6A1-FFB3-445B-880D-4655CE9A3C54}" destId="{E74BC38E-D890-4DC4-BA04-9DD848D2892F}" srcOrd="1" destOrd="0" presId="urn:microsoft.com/office/officeart/2005/8/layout/hProcess10"/>
    <dgm:cxn modelId="{D62412D7-0390-43D9-BFF3-FF9E91E07C9D}" type="presOf" srcId="{D9E26BE8-35B1-458D-B4F1-B89E5B16C754}" destId="{8A5E4448-0E45-4440-9295-A58F5CE6E546}" srcOrd="0" destOrd="3" presId="urn:microsoft.com/office/officeart/2005/8/layout/hProcess10"/>
    <dgm:cxn modelId="{24D08CF3-795B-4769-B3EB-39337A47B827}" srcId="{1F97F737-0F48-45C0-AB84-0D548E0BA24D}" destId="{97571DDF-5899-4CD2-8096-9D99A64247FB}" srcOrd="4" destOrd="0" parTransId="{BACB48D6-E551-45B4-84A7-43C16C96D369}" sibTransId="{237E0F7D-85F9-4906-B13D-5220BFE88183}"/>
    <dgm:cxn modelId="{4BE928F4-F1D3-4EA1-A93A-04C33353E020}" type="presOf" srcId="{2CDA1EFE-5CE3-43D9-9333-4532C1A059E9}" destId="{65D10BB2-B0F1-4BE0-B817-071CB31A5D64}" srcOrd="0" destOrd="3" presId="urn:microsoft.com/office/officeart/2005/8/layout/hProcess10"/>
    <dgm:cxn modelId="{C87A80FC-1459-4B68-A6EC-26D299E60AF4}" srcId="{1F97F737-0F48-45C0-AB84-0D548E0BA24D}" destId="{9C17E02C-1F9A-4919-8FFB-FD353ACC406C}" srcOrd="1" destOrd="0" parTransId="{2645C8BA-0F08-422F-B080-405BA8F234BB}" sibTransId="{145D43BD-8560-4299-8E36-1B744941EEB9}"/>
    <dgm:cxn modelId="{1743321A-45A7-41A0-B8FF-E3009518398A}" type="presParOf" srcId="{BA13E1A5-BA95-46D5-BC75-C4AE492C6D29}" destId="{7251F432-ACA5-46FA-820B-DD35CE7DA091}" srcOrd="0" destOrd="0" presId="urn:microsoft.com/office/officeart/2005/8/layout/hProcess10"/>
    <dgm:cxn modelId="{299B5878-673E-43B1-AE8F-605BD38E51B1}" type="presParOf" srcId="{7251F432-ACA5-46FA-820B-DD35CE7DA091}" destId="{8D5AFA48-9842-4C51-B71C-E0E6245F31E6}" srcOrd="0" destOrd="0" presId="urn:microsoft.com/office/officeart/2005/8/layout/hProcess10"/>
    <dgm:cxn modelId="{50589E23-CA66-46FD-B44B-2E94CF6F3B3D}" type="presParOf" srcId="{7251F432-ACA5-46FA-820B-DD35CE7DA091}" destId="{8A5E4448-0E45-4440-9295-A58F5CE6E546}" srcOrd="1" destOrd="0" presId="urn:microsoft.com/office/officeart/2005/8/layout/hProcess10"/>
    <dgm:cxn modelId="{9FD8BE01-379D-4BC8-B8B1-518CB06D2FFE}" type="presParOf" srcId="{BA13E1A5-BA95-46D5-BC75-C4AE492C6D29}" destId="{2C89DD67-7EBF-4EDA-BD62-306108C7BE1B}" srcOrd="1" destOrd="0" presId="urn:microsoft.com/office/officeart/2005/8/layout/hProcess10"/>
    <dgm:cxn modelId="{0DDD54EB-8A3E-4167-9B02-46463DE9EC74}" type="presParOf" srcId="{2C89DD67-7EBF-4EDA-BD62-306108C7BE1B}" destId="{AA04D312-F306-4213-B27A-3CF61DBD6C8E}" srcOrd="0" destOrd="0" presId="urn:microsoft.com/office/officeart/2005/8/layout/hProcess10"/>
    <dgm:cxn modelId="{034DDB83-14C8-41F3-B3E8-871D9625EBF9}" type="presParOf" srcId="{BA13E1A5-BA95-46D5-BC75-C4AE492C6D29}" destId="{39798B4C-48DF-4301-A26E-676D8EF0909E}" srcOrd="2" destOrd="0" presId="urn:microsoft.com/office/officeart/2005/8/layout/hProcess10"/>
    <dgm:cxn modelId="{F7906830-0874-47A0-A164-7EF9E201F513}" type="presParOf" srcId="{39798B4C-48DF-4301-A26E-676D8EF0909E}" destId="{D7719DC6-146A-440C-8950-F15B62B4C529}" srcOrd="0" destOrd="0" presId="urn:microsoft.com/office/officeart/2005/8/layout/hProcess10"/>
    <dgm:cxn modelId="{75500494-C4C9-441C-B72B-38A2A0DE8363}" type="presParOf" srcId="{39798B4C-48DF-4301-A26E-676D8EF0909E}" destId="{E12306B0-8B32-49F4-8C98-29455645197E}" srcOrd="1" destOrd="0" presId="urn:microsoft.com/office/officeart/2005/8/layout/hProcess10"/>
    <dgm:cxn modelId="{0B03827D-0566-46AF-BB91-6556FB06DF08}" type="presParOf" srcId="{BA13E1A5-BA95-46D5-BC75-C4AE492C6D29}" destId="{AF1A135A-963F-4A0A-AD18-73AA1B229C75}" srcOrd="3" destOrd="0" presId="urn:microsoft.com/office/officeart/2005/8/layout/hProcess10"/>
    <dgm:cxn modelId="{BB9BA3B6-5DA0-4C43-93B9-A056A380E56F}" type="presParOf" srcId="{AF1A135A-963F-4A0A-AD18-73AA1B229C75}" destId="{E74BC38E-D890-4DC4-BA04-9DD848D2892F}" srcOrd="0" destOrd="0" presId="urn:microsoft.com/office/officeart/2005/8/layout/hProcess10"/>
    <dgm:cxn modelId="{98235254-39C8-4F6F-8B19-2C3A2D04B8C1}" type="presParOf" srcId="{BA13E1A5-BA95-46D5-BC75-C4AE492C6D29}" destId="{4FE1C9E2-FBBD-4335-AB7B-6F9CAE2A4FB2}" srcOrd="4" destOrd="0" presId="urn:microsoft.com/office/officeart/2005/8/layout/hProcess10"/>
    <dgm:cxn modelId="{3962B681-CEAF-43BD-B295-0FD5521AD94F}" type="presParOf" srcId="{4FE1C9E2-FBBD-4335-AB7B-6F9CAE2A4FB2}" destId="{06B7E25F-8974-44A8-B607-006CC5FD0E65}" srcOrd="0" destOrd="0" presId="urn:microsoft.com/office/officeart/2005/8/layout/hProcess10"/>
    <dgm:cxn modelId="{C9E9F9ED-3ABF-4995-B9CA-003AFCA9B044}" type="presParOf" srcId="{4FE1C9E2-FBBD-4335-AB7B-6F9CAE2A4FB2}" destId="{65D10BB2-B0F1-4BE0-B817-071CB31A5D6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DEDDFE-B602-4F7E-9AE4-B09349DE0FC8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8FBE0120-E944-4366-89D8-A955CCD462F2}">
      <dgm:prSet phldrT="[Teksti]" custT="1"/>
      <dgm:spPr>
        <a:solidFill>
          <a:schemeClr val="accent1"/>
        </a:solidFill>
      </dgm:spPr>
      <dgm:t>
        <a:bodyPr/>
        <a:lstStyle/>
        <a:p>
          <a:r>
            <a:rPr lang="fi-FI" sz="1900" b="1" dirty="0" err="1"/>
            <a:t>Families</a:t>
          </a:r>
          <a:r>
            <a:rPr lang="fi-FI" sz="1900" b="1" dirty="0"/>
            <a:t> </a:t>
          </a:r>
          <a:r>
            <a:rPr lang="fi-FI" sz="1900" b="1" dirty="0" err="1"/>
            <a:t>with</a:t>
          </a:r>
          <a:r>
            <a:rPr lang="fi-FI" sz="1900" b="1" dirty="0"/>
            <a:t> </a:t>
          </a:r>
          <a:r>
            <a:rPr lang="fi-FI" sz="1900" b="1" dirty="0" err="1"/>
            <a:t>children</a:t>
          </a:r>
          <a:endParaRPr lang="fi-FI" sz="1900" b="1" dirty="0"/>
        </a:p>
      </dgm:t>
    </dgm:pt>
    <dgm:pt modelId="{51C8CF35-9A2C-48B3-A232-1A34DEEFA9A5}" type="parTrans" cxnId="{EBD57910-C083-4F37-89D2-294E3CF9279D}">
      <dgm:prSet/>
      <dgm:spPr/>
      <dgm:t>
        <a:bodyPr/>
        <a:lstStyle/>
        <a:p>
          <a:endParaRPr lang="fi-FI" sz="1900"/>
        </a:p>
      </dgm:t>
    </dgm:pt>
    <dgm:pt modelId="{C1558A2B-DEED-4129-8B95-E4B3BD3BBD5E}" type="sibTrans" cxnId="{EBD57910-C083-4F37-89D2-294E3CF9279D}">
      <dgm:prSet/>
      <dgm:spPr/>
      <dgm:t>
        <a:bodyPr/>
        <a:lstStyle/>
        <a:p>
          <a:endParaRPr lang="fi-FI" sz="1900"/>
        </a:p>
      </dgm:t>
    </dgm:pt>
    <dgm:pt modelId="{7DF1CBD2-892C-4C55-8290-A032CD09F00F}">
      <dgm:prSet phldrT="[Teksti]" custT="1"/>
      <dgm:spPr>
        <a:solidFill>
          <a:schemeClr val="accent1"/>
        </a:solidFill>
      </dgm:spPr>
      <dgm:t>
        <a:bodyPr/>
        <a:lstStyle/>
        <a:p>
          <a:r>
            <a:rPr lang="fi-FI" sz="1900" b="1" dirty="0" err="1"/>
            <a:t>The</a:t>
          </a:r>
          <a:r>
            <a:rPr lang="fi-FI" sz="1900" b="1" dirty="0"/>
            <a:t> </a:t>
          </a:r>
          <a:r>
            <a:rPr lang="fi-FI" sz="1900" b="1" dirty="0" err="1"/>
            <a:t>elderly</a:t>
          </a:r>
          <a:endParaRPr lang="fi-FI" sz="1900" b="1" dirty="0"/>
        </a:p>
      </dgm:t>
    </dgm:pt>
    <dgm:pt modelId="{FA59745B-DC84-4122-ADF6-BA31C9FECE99}" type="parTrans" cxnId="{276D4ECE-9559-44E8-9BB8-1BA5CF0BCBD4}">
      <dgm:prSet/>
      <dgm:spPr/>
      <dgm:t>
        <a:bodyPr/>
        <a:lstStyle/>
        <a:p>
          <a:endParaRPr lang="fi-FI" sz="1900"/>
        </a:p>
      </dgm:t>
    </dgm:pt>
    <dgm:pt modelId="{30251A98-B7C1-45F1-AE29-71B272B38EA1}" type="sibTrans" cxnId="{276D4ECE-9559-44E8-9BB8-1BA5CF0BCBD4}">
      <dgm:prSet/>
      <dgm:spPr/>
      <dgm:t>
        <a:bodyPr/>
        <a:lstStyle/>
        <a:p>
          <a:endParaRPr lang="fi-FI" sz="1900"/>
        </a:p>
      </dgm:t>
    </dgm:pt>
    <dgm:pt modelId="{CB4FF93D-1680-4CC5-B247-C2D21719FACE}">
      <dgm:prSet phldrT="[Teksti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fi-FI" sz="1900"/>
            <a:t>Vilppu</a:t>
          </a:r>
        </a:p>
      </dgm:t>
    </dgm:pt>
    <dgm:pt modelId="{87E96E04-28F7-4D74-879D-1DE7785FB6E5}" type="parTrans" cxnId="{C65885C8-7073-4750-88D1-B1E8FEFB1D9B}">
      <dgm:prSet/>
      <dgm:spPr/>
      <dgm:t>
        <a:bodyPr/>
        <a:lstStyle/>
        <a:p>
          <a:endParaRPr lang="fi-FI" sz="1900"/>
        </a:p>
      </dgm:t>
    </dgm:pt>
    <dgm:pt modelId="{9E62C937-F91D-4CDE-9896-A884399D91F1}" type="sibTrans" cxnId="{C65885C8-7073-4750-88D1-B1E8FEFB1D9B}">
      <dgm:prSet/>
      <dgm:spPr/>
      <dgm:t>
        <a:bodyPr/>
        <a:lstStyle/>
        <a:p>
          <a:endParaRPr lang="fi-FI" sz="1900"/>
        </a:p>
      </dgm:t>
    </dgm:pt>
    <dgm:pt modelId="{A4543D5A-DB40-468B-831A-A795AE27B439}">
      <dgm:prSet phldrT="[Teksti]" custT="1"/>
      <dgm:spPr>
        <a:solidFill>
          <a:schemeClr val="accent1"/>
        </a:solidFill>
      </dgm:spPr>
      <dgm:t>
        <a:bodyPr/>
        <a:lstStyle/>
        <a:p>
          <a:pPr>
            <a:buNone/>
          </a:pPr>
          <a:r>
            <a:rPr lang="fi-FI" sz="1900" b="1" dirty="0" err="1"/>
            <a:t>Asylum</a:t>
          </a:r>
          <a:r>
            <a:rPr lang="fi-FI" sz="1900" b="1" dirty="0"/>
            <a:t> </a:t>
          </a:r>
          <a:r>
            <a:rPr lang="fi-FI" sz="1900" b="1" dirty="0" err="1"/>
            <a:t>seekers</a:t>
          </a:r>
          <a:r>
            <a:rPr lang="fi-FI" sz="1900" b="1" dirty="0"/>
            <a:t>, </a:t>
          </a:r>
          <a:r>
            <a:rPr lang="fi-FI" sz="1900" b="1" dirty="0" err="1"/>
            <a:t>refugees</a:t>
          </a:r>
          <a:r>
            <a:rPr lang="fi-FI" sz="1900" b="1" dirty="0"/>
            <a:t>,</a:t>
          </a:r>
        </a:p>
        <a:p>
          <a:pPr>
            <a:buNone/>
          </a:pPr>
          <a:r>
            <a:rPr lang="fi-FI" sz="1900" b="1" dirty="0" err="1"/>
            <a:t>other</a:t>
          </a:r>
          <a:r>
            <a:rPr lang="fi-FI" sz="1900" b="1" dirty="0"/>
            <a:t> </a:t>
          </a:r>
          <a:r>
            <a:rPr lang="fi-FI" sz="1900" b="1" dirty="0" err="1"/>
            <a:t>immigrants</a:t>
          </a:r>
          <a:endParaRPr lang="fi-FI" sz="1900" b="1" dirty="0"/>
        </a:p>
      </dgm:t>
    </dgm:pt>
    <dgm:pt modelId="{F03DA9BC-FD59-407D-A9DE-9EC70A6EF760}" type="parTrans" cxnId="{9F0B5A4B-FCD7-4DE0-BE84-9A32A637B41B}">
      <dgm:prSet/>
      <dgm:spPr/>
      <dgm:t>
        <a:bodyPr/>
        <a:lstStyle/>
        <a:p>
          <a:endParaRPr lang="fi-FI" sz="1900"/>
        </a:p>
      </dgm:t>
    </dgm:pt>
    <dgm:pt modelId="{4531C042-D6CE-4003-A128-652B091B1C97}" type="sibTrans" cxnId="{9F0B5A4B-FCD7-4DE0-BE84-9A32A637B41B}">
      <dgm:prSet/>
      <dgm:spPr/>
      <dgm:t>
        <a:bodyPr/>
        <a:lstStyle/>
        <a:p>
          <a:endParaRPr lang="fi-FI" sz="1900"/>
        </a:p>
      </dgm:t>
    </dgm:pt>
    <dgm:pt modelId="{7EC5520A-C717-4F80-9183-04E937A8F72D}">
      <dgm:prSet phldrT="[Teksti]" custT="1"/>
      <dgm:spPr>
        <a:solidFill>
          <a:schemeClr val="accent1"/>
        </a:solidFill>
      </dgm:spPr>
      <dgm:t>
        <a:bodyPr/>
        <a:lstStyle/>
        <a:p>
          <a:pPr>
            <a:buNone/>
          </a:pPr>
          <a:r>
            <a:rPr lang="fi-FI" sz="1900" b="1" dirty="0"/>
            <a:t>People in </a:t>
          </a:r>
          <a:r>
            <a:rPr lang="fi-FI" sz="1900" b="1" dirty="0" err="1"/>
            <a:t>mental</a:t>
          </a:r>
          <a:r>
            <a:rPr lang="fi-FI" sz="1900" b="1" dirty="0"/>
            <a:t> </a:t>
          </a:r>
          <a:r>
            <a:rPr lang="fi-FI" sz="1900" b="1" dirty="0" err="1"/>
            <a:t>health</a:t>
          </a:r>
          <a:r>
            <a:rPr lang="fi-FI" sz="1900" b="1" dirty="0"/>
            <a:t> </a:t>
          </a:r>
          <a:r>
            <a:rPr lang="fi-FI" sz="1900" b="1" dirty="0" err="1"/>
            <a:t>or</a:t>
          </a:r>
          <a:r>
            <a:rPr lang="fi-FI" sz="1900" b="1" dirty="0"/>
            <a:t> </a:t>
          </a:r>
          <a:r>
            <a:rPr lang="fi-FI" sz="1900" b="1" dirty="0" err="1"/>
            <a:t>substance</a:t>
          </a:r>
          <a:r>
            <a:rPr lang="fi-FI" sz="1900" b="1" dirty="0"/>
            <a:t> </a:t>
          </a:r>
          <a:r>
            <a:rPr lang="fi-FI" sz="1900" b="1" dirty="0" err="1"/>
            <a:t>abuse</a:t>
          </a:r>
          <a:r>
            <a:rPr lang="fi-FI" sz="1900" b="1" dirty="0"/>
            <a:t> </a:t>
          </a:r>
          <a:r>
            <a:rPr lang="fi-FI" sz="1900" b="1" dirty="0" err="1"/>
            <a:t>rehabilitation</a:t>
          </a:r>
          <a:r>
            <a:rPr lang="fi-FI" sz="1900" b="1" dirty="0"/>
            <a:t>, </a:t>
          </a:r>
          <a:r>
            <a:rPr lang="fi-FI" sz="1900" b="1" dirty="0" err="1"/>
            <a:t>people</a:t>
          </a:r>
          <a:r>
            <a:rPr lang="fi-FI" sz="1900" b="1" dirty="0"/>
            <a:t> </a:t>
          </a:r>
          <a:r>
            <a:rPr lang="fi-FI" sz="1900" b="1" dirty="0" err="1"/>
            <a:t>with</a:t>
          </a:r>
          <a:r>
            <a:rPr lang="fi-FI" sz="1900" b="1" dirty="0"/>
            <a:t> </a:t>
          </a:r>
          <a:r>
            <a:rPr lang="fi-FI" sz="1900" b="1" dirty="0" err="1"/>
            <a:t>criminal</a:t>
          </a:r>
          <a:r>
            <a:rPr lang="fi-FI" sz="1900" b="1" dirty="0"/>
            <a:t> </a:t>
          </a:r>
          <a:r>
            <a:rPr lang="fi-FI" sz="1900" b="1" dirty="0" err="1"/>
            <a:t>background</a:t>
          </a:r>
          <a:r>
            <a:rPr lang="fi-FI" sz="1900" b="1" dirty="0"/>
            <a:t> and </a:t>
          </a:r>
          <a:r>
            <a:rPr lang="fi-FI" sz="1900" b="1" dirty="0" err="1"/>
            <a:t>their</a:t>
          </a:r>
          <a:r>
            <a:rPr lang="fi-FI" sz="1900" b="1" dirty="0"/>
            <a:t> </a:t>
          </a:r>
          <a:r>
            <a:rPr lang="fi-FI" sz="1900" b="1" dirty="0" err="1"/>
            <a:t>families</a:t>
          </a:r>
          <a:endParaRPr lang="fi-FI" sz="1900" b="1" dirty="0"/>
        </a:p>
      </dgm:t>
    </dgm:pt>
    <dgm:pt modelId="{2E6EF6D5-E4A6-48A6-A9F0-415AB4FD11A1}" type="parTrans" cxnId="{E0C2CC15-5BE2-43F1-B428-87F8A4B604A0}">
      <dgm:prSet/>
      <dgm:spPr/>
      <dgm:t>
        <a:bodyPr/>
        <a:lstStyle/>
        <a:p>
          <a:endParaRPr lang="fi-FI" sz="1900"/>
        </a:p>
      </dgm:t>
    </dgm:pt>
    <dgm:pt modelId="{A622706D-5BAE-44CA-B5E7-D3009D3C86E5}" type="sibTrans" cxnId="{E0C2CC15-5BE2-43F1-B428-87F8A4B604A0}">
      <dgm:prSet/>
      <dgm:spPr/>
      <dgm:t>
        <a:bodyPr/>
        <a:lstStyle/>
        <a:p>
          <a:endParaRPr lang="fi-FI" sz="1900"/>
        </a:p>
      </dgm:t>
    </dgm:pt>
    <dgm:pt modelId="{9B665A82-E05A-4F82-9822-D70F3C547C5D}">
      <dgm:prSet phldrT="[Teksti]" custT="1"/>
      <dgm:spPr>
        <a:solidFill>
          <a:schemeClr val="accent1"/>
        </a:solidFill>
      </dgm:spPr>
      <dgm:t>
        <a:bodyPr/>
        <a:lstStyle/>
        <a:p>
          <a:pPr>
            <a:buNone/>
          </a:pPr>
          <a:r>
            <a:rPr lang="fi-FI" sz="1900" b="1" dirty="0" err="1"/>
            <a:t>The</a:t>
          </a:r>
          <a:r>
            <a:rPr lang="fi-FI" sz="1900" b="1" dirty="0"/>
            <a:t> </a:t>
          </a:r>
          <a:r>
            <a:rPr lang="fi-FI" sz="1900" b="1" dirty="0" err="1"/>
            <a:t>financially</a:t>
          </a:r>
          <a:r>
            <a:rPr lang="fi-FI" sz="1900" b="1" dirty="0"/>
            <a:t> </a:t>
          </a:r>
          <a:r>
            <a:rPr lang="fi-FI" sz="1900" b="1" dirty="0" err="1"/>
            <a:t>vulnerable</a:t>
          </a:r>
          <a:endParaRPr lang="fi-FI" sz="1900" b="1" dirty="0"/>
        </a:p>
      </dgm:t>
    </dgm:pt>
    <dgm:pt modelId="{A589FD9F-C2F2-4492-9C27-28D15129EFB1}" type="parTrans" cxnId="{228302EB-D67B-48B2-8831-A717F4F5E575}">
      <dgm:prSet/>
      <dgm:spPr/>
      <dgm:t>
        <a:bodyPr/>
        <a:lstStyle/>
        <a:p>
          <a:endParaRPr lang="fi-FI" sz="1900"/>
        </a:p>
      </dgm:t>
    </dgm:pt>
    <dgm:pt modelId="{FFE0DC4A-AB47-4AC2-8707-BC11117885AA}" type="sibTrans" cxnId="{228302EB-D67B-48B2-8831-A717F4F5E575}">
      <dgm:prSet/>
      <dgm:spPr/>
      <dgm:t>
        <a:bodyPr/>
        <a:lstStyle/>
        <a:p>
          <a:endParaRPr lang="fi-FI" sz="1900"/>
        </a:p>
      </dgm:t>
    </dgm:pt>
    <dgm:pt modelId="{E57135C1-162A-45CE-82BB-16077806CA22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fi-FI" sz="1900" dirty="0"/>
            <a:t>Lapsiperheiden arjen tukeminen, Makumatka Karjalaan, Ässäkokit, Vilppu, Junnukokit</a:t>
          </a:r>
        </a:p>
      </dgm:t>
    </dgm:pt>
    <dgm:pt modelId="{83869EAC-683D-4E71-A659-408979437313}" type="parTrans" cxnId="{611D4832-E1E0-469E-994F-4A4F17D6E875}">
      <dgm:prSet/>
      <dgm:spPr/>
      <dgm:t>
        <a:bodyPr/>
        <a:lstStyle/>
        <a:p>
          <a:endParaRPr lang="fi-FI" sz="1900"/>
        </a:p>
      </dgm:t>
    </dgm:pt>
    <dgm:pt modelId="{8B1C72E8-8DE5-4C54-9ACA-B78B39AD4728}" type="sibTrans" cxnId="{611D4832-E1E0-469E-994F-4A4F17D6E875}">
      <dgm:prSet/>
      <dgm:spPr/>
      <dgm:t>
        <a:bodyPr/>
        <a:lstStyle/>
        <a:p>
          <a:endParaRPr lang="fi-FI" sz="1900"/>
        </a:p>
      </dgm:t>
    </dgm:pt>
    <dgm:pt modelId="{3F802C70-4CCD-4106-AAA4-A027063B6B31}">
      <dgm:prSet custT="1"/>
      <dgm:spPr>
        <a:solidFill>
          <a:schemeClr val="accent1"/>
        </a:solidFill>
      </dgm:spPr>
      <dgm:t>
        <a:bodyPr/>
        <a:lstStyle/>
        <a:p>
          <a:r>
            <a:rPr lang="fi-FI" sz="1900" b="1" dirty="0"/>
            <a:t>Young </a:t>
          </a:r>
          <a:r>
            <a:rPr lang="fi-FI" sz="1900" b="1" dirty="0" err="1"/>
            <a:t>people</a:t>
          </a:r>
          <a:endParaRPr lang="fi-FI" sz="1900" b="1" dirty="0"/>
        </a:p>
      </dgm:t>
    </dgm:pt>
    <dgm:pt modelId="{F34BE06F-8ED1-4FB9-91B6-E71A61418034}" type="parTrans" cxnId="{3390914B-D336-415A-998B-0FC8D11496DE}">
      <dgm:prSet/>
      <dgm:spPr/>
      <dgm:t>
        <a:bodyPr/>
        <a:lstStyle/>
        <a:p>
          <a:endParaRPr lang="fi-FI" sz="1900"/>
        </a:p>
      </dgm:t>
    </dgm:pt>
    <dgm:pt modelId="{3ECB3131-C122-4FBD-A927-F3AE251147F1}" type="sibTrans" cxnId="{3390914B-D336-415A-998B-0FC8D11496DE}">
      <dgm:prSet/>
      <dgm:spPr/>
      <dgm:t>
        <a:bodyPr/>
        <a:lstStyle/>
        <a:p>
          <a:endParaRPr lang="fi-FI" sz="1900"/>
        </a:p>
      </dgm:t>
    </dgm:pt>
    <dgm:pt modelId="{3C71ECF9-0A71-458D-AC69-59933E070A0D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fi-FI" sz="1900"/>
            <a:t>Arki sujuvaksi, Luontokoti</a:t>
          </a:r>
        </a:p>
      </dgm:t>
    </dgm:pt>
    <dgm:pt modelId="{AEC92AAD-D903-4374-9B53-9BEA7C1FE74A}" type="parTrans" cxnId="{283DD4A3-2B91-4B23-A4E1-FB9B2FA7E814}">
      <dgm:prSet/>
      <dgm:spPr/>
      <dgm:t>
        <a:bodyPr/>
        <a:lstStyle/>
        <a:p>
          <a:endParaRPr lang="fi-FI" sz="1900"/>
        </a:p>
      </dgm:t>
    </dgm:pt>
    <dgm:pt modelId="{96F0C291-A362-461D-A971-53CF76452605}" type="sibTrans" cxnId="{283DD4A3-2B91-4B23-A4E1-FB9B2FA7E814}">
      <dgm:prSet/>
      <dgm:spPr/>
      <dgm:t>
        <a:bodyPr/>
        <a:lstStyle/>
        <a:p>
          <a:endParaRPr lang="fi-FI" sz="1900"/>
        </a:p>
      </dgm:t>
    </dgm:pt>
    <dgm:pt modelId="{F4773591-345B-4785-B1C3-82FFE4AE39FE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fi-FI" sz="1900"/>
            <a:t>Arki sujuvaksi</a:t>
          </a:r>
        </a:p>
      </dgm:t>
    </dgm:pt>
    <dgm:pt modelId="{FAF5720A-A683-4526-81D3-4C48F9EFD736}" type="parTrans" cxnId="{32B94273-4E5B-4B4E-9A3B-5B76007FDCFA}">
      <dgm:prSet/>
      <dgm:spPr/>
      <dgm:t>
        <a:bodyPr/>
        <a:lstStyle/>
        <a:p>
          <a:endParaRPr lang="fi-FI" sz="1900"/>
        </a:p>
      </dgm:t>
    </dgm:pt>
    <dgm:pt modelId="{EB4992CE-A2B2-4AFA-AA21-5B19B834EC5D}" type="sibTrans" cxnId="{32B94273-4E5B-4B4E-9A3B-5B76007FDCFA}">
      <dgm:prSet/>
      <dgm:spPr/>
      <dgm:t>
        <a:bodyPr/>
        <a:lstStyle/>
        <a:p>
          <a:endParaRPr lang="fi-FI" sz="1900"/>
        </a:p>
      </dgm:t>
    </dgm:pt>
    <dgm:pt modelId="{9596FAA5-71DC-4D74-BEBB-DB50B063B355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fi-FI" sz="1900"/>
            <a:t>Kestävät talouspolut</a:t>
          </a:r>
        </a:p>
      </dgm:t>
    </dgm:pt>
    <dgm:pt modelId="{7E981708-C8AC-488A-8BEF-5956BA5BF96E}" type="parTrans" cxnId="{6FCD458D-6E1D-4F89-A357-1F7D325E60EB}">
      <dgm:prSet/>
      <dgm:spPr/>
      <dgm:t>
        <a:bodyPr/>
        <a:lstStyle/>
        <a:p>
          <a:endParaRPr lang="fi-FI" sz="1900"/>
        </a:p>
      </dgm:t>
    </dgm:pt>
    <dgm:pt modelId="{BF3E2191-10AC-4ADA-87AB-8B2B23D5F92C}" type="sibTrans" cxnId="{6FCD458D-6E1D-4F89-A357-1F7D325E60EB}">
      <dgm:prSet/>
      <dgm:spPr/>
      <dgm:t>
        <a:bodyPr/>
        <a:lstStyle/>
        <a:p>
          <a:endParaRPr lang="fi-FI" sz="1900"/>
        </a:p>
      </dgm:t>
    </dgm:pt>
    <dgm:pt modelId="{FA097359-D09A-40A9-B3A1-387D2429BC79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fi-FI" sz="1900"/>
            <a:t>Arki sujuvaksi, Valioakatemia</a:t>
          </a:r>
        </a:p>
      </dgm:t>
    </dgm:pt>
    <dgm:pt modelId="{0063752E-14AF-429B-98A6-1DC65C30374C}" type="parTrans" cxnId="{E62D7812-7BED-4E45-BC6C-6E8904030B2B}">
      <dgm:prSet/>
      <dgm:spPr/>
      <dgm:t>
        <a:bodyPr/>
        <a:lstStyle/>
        <a:p>
          <a:endParaRPr lang="fi-FI" sz="1900"/>
        </a:p>
      </dgm:t>
    </dgm:pt>
    <dgm:pt modelId="{CF5599BA-8AF0-4338-A813-48B16E77176C}" type="sibTrans" cxnId="{E62D7812-7BED-4E45-BC6C-6E8904030B2B}">
      <dgm:prSet/>
      <dgm:spPr/>
      <dgm:t>
        <a:bodyPr/>
        <a:lstStyle/>
        <a:p>
          <a:endParaRPr lang="fi-FI" sz="1900"/>
        </a:p>
      </dgm:t>
    </dgm:pt>
    <dgm:pt modelId="{809AA8B3-6EE0-4971-88F3-8FEDF6A07493}" type="pres">
      <dgm:prSet presAssocID="{55DEDDFE-B602-4F7E-9AE4-B09349DE0FC8}" presName="Name0" presStyleCnt="0">
        <dgm:presLayoutVars>
          <dgm:dir/>
          <dgm:animLvl val="lvl"/>
          <dgm:resizeHandles val="exact"/>
        </dgm:presLayoutVars>
      </dgm:prSet>
      <dgm:spPr/>
    </dgm:pt>
    <dgm:pt modelId="{6EE5F426-9B43-40F8-915D-5C6C81882079}" type="pres">
      <dgm:prSet presAssocID="{8FBE0120-E944-4366-89D8-A955CCD462F2}" presName="linNode" presStyleCnt="0"/>
      <dgm:spPr/>
    </dgm:pt>
    <dgm:pt modelId="{FE5D93B2-56B5-49CA-9E74-94112D82935D}" type="pres">
      <dgm:prSet presAssocID="{8FBE0120-E944-4366-89D8-A955CCD462F2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8E9381A6-60A4-4D13-98D5-18388FF70E17}" type="pres">
      <dgm:prSet presAssocID="{8FBE0120-E944-4366-89D8-A955CCD462F2}" presName="descendantText" presStyleLbl="alignAccFollowNode1" presStyleIdx="0" presStyleCnt="6">
        <dgm:presLayoutVars>
          <dgm:bulletEnabled val="1"/>
        </dgm:presLayoutVars>
      </dgm:prSet>
      <dgm:spPr/>
    </dgm:pt>
    <dgm:pt modelId="{E4DE7C55-89C0-479F-A09F-F15205B575DB}" type="pres">
      <dgm:prSet presAssocID="{C1558A2B-DEED-4129-8B95-E4B3BD3BBD5E}" presName="sp" presStyleCnt="0"/>
      <dgm:spPr/>
    </dgm:pt>
    <dgm:pt modelId="{FD7C551C-F440-42F5-BA89-84A47F422BF9}" type="pres">
      <dgm:prSet presAssocID="{3F802C70-4CCD-4106-AAA4-A027063B6B31}" presName="linNode" presStyleCnt="0"/>
      <dgm:spPr/>
    </dgm:pt>
    <dgm:pt modelId="{B34C58FC-8293-4B0D-88D6-A2D1D5592BAB}" type="pres">
      <dgm:prSet presAssocID="{3F802C70-4CCD-4106-AAA4-A027063B6B31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7D3944D6-5C80-4D5D-A008-BCD0475F92F5}" type="pres">
      <dgm:prSet presAssocID="{3F802C70-4CCD-4106-AAA4-A027063B6B31}" presName="descendantText" presStyleLbl="alignAccFollowNode1" presStyleIdx="1" presStyleCnt="6">
        <dgm:presLayoutVars>
          <dgm:bulletEnabled val="1"/>
        </dgm:presLayoutVars>
      </dgm:prSet>
      <dgm:spPr/>
    </dgm:pt>
    <dgm:pt modelId="{3B1C4563-BEC5-4AD3-8900-C1B2CDE3C0F7}" type="pres">
      <dgm:prSet presAssocID="{3ECB3131-C122-4FBD-A927-F3AE251147F1}" presName="sp" presStyleCnt="0"/>
      <dgm:spPr/>
    </dgm:pt>
    <dgm:pt modelId="{AB0D6DE2-7301-40F8-B00E-860C4ADEB0B7}" type="pres">
      <dgm:prSet presAssocID="{7DF1CBD2-892C-4C55-8290-A032CD09F00F}" presName="linNode" presStyleCnt="0"/>
      <dgm:spPr/>
    </dgm:pt>
    <dgm:pt modelId="{DCD203E0-C60F-45F7-9EAA-5C92F6BE07BC}" type="pres">
      <dgm:prSet presAssocID="{7DF1CBD2-892C-4C55-8290-A032CD09F00F}" presName="parentText" presStyleLbl="node1" presStyleIdx="2" presStyleCnt="6" custLinFactNeighborY="-1437">
        <dgm:presLayoutVars>
          <dgm:chMax val="1"/>
          <dgm:bulletEnabled val="1"/>
        </dgm:presLayoutVars>
      </dgm:prSet>
      <dgm:spPr/>
    </dgm:pt>
    <dgm:pt modelId="{CBE012E0-018F-4552-942F-D8C5641F9073}" type="pres">
      <dgm:prSet presAssocID="{7DF1CBD2-892C-4C55-8290-A032CD09F00F}" presName="descendantText" presStyleLbl="alignAccFollowNode1" presStyleIdx="2" presStyleCnt="6">
        <dgm:presLayoutVars>
          <dgm:bulletEnabled val="1"/>
        </dgm:presLayoutVars>
      </dgm:prSet>
      <dgm:spPr/>
    </dgm:pt>
    <dgm:pt modelId="{CE57EAEB-5EA9-4673-A8DC-9DC9CD98D7B3}" type="pres">
      <dgm:prSet presAssocID="{30251A98-B7C1-45F1-AE29-71B272B38EA1}" presName="sp" presStyleCnt="0"/>
      <dgm:spPr/>
    </dgm:pt>
    <dgm:pt modelId="{A063DF9C-D860-4972-BF77-380A69E3C3E1}" type="pres">
      <dgm:prSet presAssocID="{A4543D5A-DB40-468B-831A-A795AE27B439}" presName="linNode" presStyleCnt="0"/>
      <dgm:spPr/>
    </dgm:pt>
    <dgm:pt modelId="{3725EE26-4B25-4133-8865-EAC254197122}" type="pres">
      <dgm:prSet presAssocID="{A4543D5A-DB40-468B-831A-A795AE27B439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CDA354BB-9411-4915-995B-165DEF045E9D}" type="pres">
      <dgm:prSet presAssocID="{A4543D5A-DB40-468B-831A-A795AE27B439}" presName="descendantText" presStyleLbl="alignAccFollowNode1" presStyleIdx="3" presStyleCnt="6">
        <dgm:presLayoutVars>
          <dgm:bulletEnabled val="1"/>
        </dgm:presLayoutVars>
      </dgm:prSet>
      <dgm:spPr/>
    </dgm:pt>
    <dgm:pt modelId="{A0CFFB94-0896-4BC1-B5AB-E38212EF9FE8}" type="pres">
      <dgm:prSet presAssocID="{4531C042-D6CE-4003-A128-652B091B1C97}" presName="sp" presStyleCnt="0"/>
      <dgm:spPr/>
    </dgm:pt>
    <dgm:pt modelId="{9D80BBFB-8722-4A3E-8199-6267DF5FADC5}" type="pres">
      <dgm:prSet presAssocID="{7EC5520A-C717-4F80-9183-04E937A8F72D}" presName="linNode" presStyleCnt="0"/>
      <dgm:spPr/>
    </dgm:pt>
    <dgm:pt modelId="{B8696DA0-4F85-4033-80D9-441700CF548C}" type="pres">
      <dgm:prSet presAssocID="{7EC5520A-C717-4F80-9183-04E937A8F72D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A55A20A-8568-4304-9519-963F869F2BA1}" type="pres">
      <dgm:prSet presAssocID="{7EC5520A-C717-4F80-9183-04E937A8F72D}" presName="descendantText" presStyleLbl="alignAccFollowNode1" presStyleIdx="4" presStyleCnt="6">
        <dgm:presLayoutVars>
          <dgm:bulletEnabled val="1"/>
        </dgm:presLayoutVars>
      </dgm:prSet>
      <dgm:spPr/>
    </dgm:pt>
    <dgm:pt modelId="{2D78B16B-F901-4B2F-AA62-C7656CECB3E1}" type="pres">
      <dgm:prSet presAssocID="{A622706D-5BAE-44CA-B5E7-D3009D3C86E5}" presName="sp" presStyleCnt="0"/>
      <dgm:spPr/>
    </dgm:pt>
    <dgm:pt modelId="{CFD1B563-893F-49A1-85FA-610681B6AC33}" type="pres">
      <dgm:prSet presAssocID="{9B665A82-E05A-4F82-9822-D70F3C547C5D}" presName="linNode" presStyleCnt="0"/>
      <dgm:spPr/>
    </dgm:pt>
    <dgm:pt modelId="{95FA6424-093E-4860-ADBE-04BE66500390}" type="pres">
      <dgm:prSet presAssocID="{9B665A82-E05A-4F82-9822-D70F3C547C5D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0949A47A-A891-4307-8EA6-A175440E3ACF}" type="pres">
      <dgm:prSet presAssocID="{9B665A82-E05A-4F82-9822-D70F3C547C5D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EBD57910-C083-4F37-89D2-294E3CF9279D}" srcId="{55DEDDFE-B602-4F7E-9AE4-B09349DE0FC8}" destId="{8FBE0120-E944-4366-89D8-A955CCD462F2}" srcOrd="0" destOrd="0" parTransId="{51C8CF35-9A2C-48B3-A232-1A34DEEFA9A5}" sibTransId="{C1558A2B-DEED-4129-8B95-E4B3BD3BBD5E}"/>
    <dgm:cxn modelId="{E62D7812-7BED-4E45-BC6C-6E8904030B2B}" srcId="{3F802C70-4CCD-4106-AAA4-A027063B6B31}" destId="{FA097359-D09A-40A9-B3A1-387D2429BC79}" srcOrd="0" destOrd="0" parTransId="{0063752E-14AF-429B-98A6-1DC65C30374C}" sibTransId="{CF5599BA-8AF0-4338-A813-48B16E77176C}"/>
    <dgm:cxn modelId="{E0C2CC15-5BE2-43F1-B428-87F8A4B604A0}" srcId="{55DEDDFE-B602-4F7E-9AE4-B09349DE0FC8}" destId="{7EC5520A-C717-4F80-9183-04E937A8F72D}" srcOrd="4" destOrd="0" parTransId="{2E6EF6D5-E4A6-48A6-A9F0-415AB4FD11A1}" sibTransId="{A622706D-5BAE-44CA-B5E7-D3009D3C86E5}"/>
    <dgm:cxn modelId="{67427D31-F945-4ED9-B0C9-87B8864B85E5}" type="presOf" srcId="{F4773591-345B-4785-B1C3-82FFE4AE39FE}" destId="{DA55A20A-8568-4304-9519-963F869F2BA1}" srcOrd="0" destOrd="0" presId="urn:microsoft.com/office/officeart/2005/8/layout/vList5"/>
    <dgm:cxn modelId="{611D4832-E1E0-469E-994F-4A4F17D6E875}" srcId="{8FBE0120-E944-4366-89D8-A955CCD462F2}" destId="{E57135C1-162A-45CE-82BB-16077806CA22}" srcOrd="0" destOrd="0" parTransId="{83869EAC-683D-4E71-A659-408979437313}" sibTransId="{8B1C72E8-8DE5-4C54-9ACA-B78B39AD4728}"/>
    <dgm:cxn modelId="{8265DD37-6B9F-4A14-A91F-9977AF83D609}" type="presOf" srcId="{9596FAA5-71DC-4D74-BEBB-DB50B063B355}" destId="{0949A47A-A891-4307-8EA6-A175440E3ACF}" srcOrd="0" destOrd="0" presId="urn:microsoft.com/office/officeart/2005/8/layout/vList5"/>
    <dgm:cxn modelId="{3C2F573B-2988-401A-88E1-BCAA615AAD43}" type="presOf" srcId="{9B665A82-E05A-4F82-9822-D70F3C547C5D}" destId="{95FA6424-093E-4860-ADBE-04BE66500390}" srcOrd="0" destOrd="0" presId="urn:microsoft.com/office/officeart/2005/8/layout/vList5"/>
    <dgm:cxn modelId="{9F0B5A4B-FCD7-4DE0-BE84-9A32A637B41B}" srcId="{55DEDDFE-B602-4F7E-9AE4-B09349DE0FC8}" destId="{A4543D5A-DB40-468B-831A-A795AE27B439}" srcOrd="3" destOrd="0" parTransId="{F03DA9BC-FD59-407D-A9DE-9EC70A6EF760}" sibTransId="{4531C042-D6CE-4003-A128-652B091B1C97}"/>
    <dgm:cxn modelId="{3390914B-D336-415A-998B-0FC8D11496DE}" srcId="{55DEDDFE-B602-4F7E-9AE4-B09349DE0FC8}" destId="{3F802C70-4CCD-4106-AAA4-A027063B6B31}" srcOrd="1" destOrd="0" parTransId="{F34BE06F-8ED1-4FB9-91B6-E71A61418034}" sibTransId="{3ECB3131-C122-4FBD-A927-F3AE251147F1}"/>
    <dgm:cxn modelId="{32B94273-4E5B-4B4E-9A3B-5B76007FDCFA}" srcId="{7EC5520A-C717-4F80-9183-04E937A8F72D}" destId="{F4773591-345B-4785-B1C3-82FFE4AE39FE}" srcOrd="0" destOrd="0" parTransId="{FAF5720A-A683-4526-81D3-4C48F9EFD736}" sibTransId="{EB4992CE-A2B2-4AFA-AA21-5B19B834EC5D}"/>
    <dgm:cxn modelId="{12902387-F3C1-4BC9-B620-5B4981187A77}" type="presOf" srcId="{FA097359-D09A-40A9-B3A1-387D2429BC79}" destId="{7D3944D6-5C80-4D5D-A008-BCD0475F92F5}" srcOrd="0" destOrd="0" presId="urn:microsoft.com/office/officeart/2005/8/layout/vList5"/>
    <dgm:cxn modelId="{82813089-275D-4EA6-8E54-81CA659F79C0}" type="presOf" srcId="{CB4FF93D-1680-4CC5-B247-C2D21719FACE}" destId="{CBE012E0-018F-4552-942F-D8C5641F9073}" srcOrd="0" destOrd="0" presId="urn:microsoft.com/office/officeart/2005/8/layout/vList5"/>
    <dgm:cxn modelId="{6FCD458D-6E1D-4F89-A357-1F7D325E60EB}" srcId="{9B665A82-E05A-4F82-9822-D70F3C547C5D}" destId="{9596FAA5-71DC-4D74-BEBB-DB50B063B355}" srcOrd="0" destOrd="0" parTransId="{7E981708-C8AC-488A-8BEF-5956BA5BF96E}" sibTransId="{BF3E2191-10AC-4ADA-87AB-8B2B23D5F92C}"/>
    <dgm:cxn modelId="{E7703991-FA0A-4DF9-B9A3-CFE850047325}" type="presOf" srcId="{3C71ECF9-0A71-458D-AC69-59933E070A0D}" destId="{CDA354BB-9411-4915-995B-165DEF045E9D}" srcOrd="0" destOrd="0" presId="urn:microsoft.com/office/officeart/2005/8/layout/vList5"/>
    <dgm:cxn modelId="{F5661D9F-0A49-4393-9260-8D6113EF123F}" type="presOf" srcId="{8FBE0120-E944-4366-89D8-A955CCD462F2}" destId="{FE5D93B2-56B5-49CA-9E74-94112D82935D}" srcOrd="0" destOrd="0" presId="urn:microsoft.com/office/officeart/2005/8/layout/vList5"/>
    <dgm:cxn modelId="{283DD4A3-2B91-4B23-A4E1-FB9B2FA7E814}" srcId="{A4543D5A-DB40-468B-831A-A795AE27B439}" destId="{3C71ECF9-0A71-458D-AC69-59933E070A0D}" srcOrd="0" destOrd="0" parTransId="{AEC92AAD-D903-4374-9B53-9BEA7C1FE74A}" sibTransId="{96F0C291-A362-461D-A971-53CF76452605}"/>
    <dgm:cxn modelId="{086165AF-8909-4EFC-9F8E-4AD985F56A81}" type="presOf" srcId="{3F802C70-4CCD-4106-AAA4-A027063B6B31}" destId="{B34C58FC-8293-4B0D-88D6-A2D1D5592BAB}" srcOrd="0" destOrd="0" presId="urn:microsoft.com/office/officeart/2005/8/layout/vList5"/>
    <dgm:cxn modelId="{EF1A8BB7-76B4-41F9-BA54-A07458348AC0}" type="presOf" srcId="{7EC5520A-C717-4F80-9183-04E937A8F72D}" destId="{B8696DA0-4F85-4033-80D9-441700CF548C}" srcOrd="0" destOrd="0" presId="urn:microsoft.com/office/officeart/2005/8/layout/vList5"/>
    <dgm:cxn modelId="{5354E2B9-CF3C-4768-A8B5-78D643A0CE6E}" type="presOf" srcId="{E57135C1-162A-45CE-82BB-16077806CA22}" destId="{8E9381A6-60A4-4D13-98D5-18388FF70E17}" srcOrd="0" destOrd="0" presId="urn:microsoft.com/office/officeart/2005/8/layout/vList5"/>
    <dgm:cxn modelId="{C65885C8-7073-4750-88D1-B1E8FEFB1D9B}" srcId="{7DF1CBD2-892C-4C55-8290-A032CD09F00F}" destId="{CB4FF93D-1680-4CC5-B247-C2D21719FACE}" srcOrd="0" destOrd="0" parTransId="{87E96E04-28F7-4D74-879D-1DE7785FB6E5}" sibTransId="{9E62C937-F91D-4CDE-9896-A884399D91F1}"/>
    <dgm:cxn modelId="{276D4ECE-9559-44E8-9BB8-1BA5CF0BCBD4}" srcId="{55DEDDFE-B602-4F7E-9AE4-B09349DE0FC8}" destId="{7DF1CBD2-892C-4C55-8290-A032CD09F00F}" srcOrd="2" destOrd="0" parTransId="{FA59745B-DC84-4122-ADF6-BA31C9FECE99}" sibTransId="{30251A98-B7C1-45F1-AE29-71B272B38EA1}"/>
    <dgm:cxn modelId="{30AA7CD3-6C6E-40EF-9DC9-11569B90C01C}" type="presOf" srcId="{55DEDDFE-B602-4F7E-9AE4-B09349DE0FC8}" destId="{809AA8B3-6EE0-4971-88F3-8FEDF6A07493}" srcOrd="0" destOrd="0" presId="urn:microsoft.com/office/officeart/2005/8/layout/vList5"/>
    <dgm:cxn modelId="{CB11F4D5-23F9-4946-AFCB-231C907988F5}" type="presOf" srcId="{A4543D5A-DB40-468B-831A-A795AE27B439}" destId="{3725EE26-4B25-4133-8865-EAC254197122}" srcOrd="0" destOrd="0" presId="urn:microsoft.com/office/officeart/2005/8/layout/vList5"/>
    <dgm:cxn modelId="{75EE50DF-2F11-49B4-932B-15568D762DBC}" type="presOf" srcId="{7DF1CBD2-892C-4C55-8290-A032CD09F00F}" destId="{DCD203E0-C60F-45F7-9EAA-5C92F6BE07BC}" srcOrd="0" destOrd="0" presId="urn:microsoft.com/office/officeart/2005/8/layout/vList5"/>
    <dgm:cxn modelId="{228302EB-D67B-48B2-8831-A717F4F5E575}" srcId="{55DEDDFE-B602-4F7E-9AE4-B09349DE0FC8}" destId="{9B665A82-E05A-4F82-9822-D70F3C547C5D}" srcOrd="5" destOrd="0" parTransId="{A589FD9F-C2F2-4492-9C27-28D15129EFB1}" sibTransId="{FFE0DC4A-AB47-4AC2-8707-BC11117885AA}"/>
    <dgm:cxn modelId="{1D3A9C69-2714-443A-ABFE-77D6FC798B1F}" type="presParOf" srcId="{809AA8B3-6EE0-4971-88F3-8FEDF6A07493}" destId="{6EE5F426-9B43-40F8-915D-5C6C81882079}" srcOrd="0" destOrd="0" presId="urn:microsoft.com/office/officeart/2005/8/layout/vList5"/>
    <dgm:cxn modelId="{821F9D65-FA5C-4B24-B9B3-A992A16CA198}" type="presParOf" srcId="{6EE5F426-9B43-40F8-915D-5C6C81882079}" destId="{FE5D93B2-56B5-49CA-9E74-94112D82935D}" srcOrd="0" destOrd="0" presId="urn:microsoft.com/office/officeart/2005/8/layout/vList5"/>
    <dgm:cxn modelId="{DB3DE4F6-0809-4FC4-B683-9CA4B955D234}" type="presParOf" srcId="{6EE5F426-9B43-40F8-915D-5C6C81882079}" destId="{8E9381A6-60A4-4D13-98D5-18388FF70E17}" srcOrd="1" destOrd="0" presId="urn:microsoft.com/office/officeart/2005/8/layout/vList5"/>
    <dgm:cxn modelId="{30BD73B7-CBC5-4AF2-B63D-AD3BB033A21B}" type="presParOf" srcId="{809AA8B3-6EE0-4971-88F3-8FEDF6A07493}" destId="{E4DE7C55-89C0-479F-A09F-F15205B575DB}" srcOrd="1" destOrd="0" presId="urn:microsoft.com/office/officeart/2005/8/layout/vList5"/>
    <dgm:cxn modelId="{F75DCA83-E497-4570-9B5D-8A263DCF98E5}" type="presParOf" srcId="{809AA8B3-6EE0-4971-88F3-8FEDF6A07493}" destId="{FD7C551C-F440-42F5-BA89-84A47F422BF9}" srcOrd="2" destOrd="0" presId="urn:microsoft.com/office/officeart/2005/8/layout/vList5"/>
    <dgm:cxn modelId="{31A7BBDF-64EC-43C3-B292-DFED2C2AF1AD}" type="presParOf" srcId="{FD7C551C-F440-42F5-BA89-84A47F422BF9}" destId="{B34C58FC-8293-4B0D-88D6-A2D1D5592BAB}" srcOrd="0" destOrd="0" presId="urn:microsoft.com/office/officeart/2005/8/layout/vList5"/>
    <dgm:cxn modelId="{A6100E27-CE2C-48D3-9AF4-B858E3F4A3E2}" type="presParOf" srcId="{FD7C551C-F440-42F5-BA89-84A47F422BF9}" destId="{7D3944D6-5C80-4D5D-A008-BCD0475F92F5}" srcOrd="1" destOrd="0" presId="urn:microsoft.com/office/officeart/2005/8/layout/vList5"/>
    <dgm:cxn modelId="{79B88E45-DFDC-4CB7-BA1C-6889AD619993}" type="presParOf" srcId="{809AA8B3-6EE0-4971-88F3-8FEDF6A07493}" destId="{3B1C4563-BEC5-4AD3-8900-C1B2CDE3C0F7}" srcOrd="3" destOrd="0" presId="urn:microsoft.com/office/officeart/2005/8/layout/vList5"/>
    <dgm:cxn modelId="{8EA0EF17-AB4B-4CC8-A019-4F1318DD0FBE}" type="presParOf" srcId="{809AA8B3-6EE0-4971-88F3-8FEDF6A07493}" destId="{AB0D6DE2-7301-40F8-B00E-860C4ADEB0B7}" srcOrd="4" destOrd="0" presId="urn:microsoft.com/office/officeart/2005/8/layout/vList5"/>
    <dgm:cxn modelId="{AF95C932-DDFE-4EEB-8B82-81FCA30B3236}" type="presParOf" srcId="{AB0D6DE2-7301-40F8-B00E-860C4ADEB0B7}" destId="{DCD203E0-C60F-45F7-9EAA-5C92F6BE07BC}" srcOrd="0" destOrd="0" presId="urn:microsoft.com/office/officeart/2005/8/layout/vList5"/>
    <dgm:cxn modelId="{D0E7A429-4BF0-4A8C-A43B-12DAC6B83DB5}" type="presParOf" srcId="{AB0D6DE2-7301-40F8-B00E-860C4ADEB0B7}" destId="{CBE012E0-018F-4552-942F-D8C5641F9073}" srcOrd="1" destOrd="0" presId="urn:microsoft.com/office/officeart/2005/8/layout/vList5"/>
    <dgm:cxn modelId="{84936EC4-AED0-4FBC-803D-E8A9070DD5DE}" type="presParOf" srcId="{809AA8B3-6EE0-4971-88F3-8FEDF6A07493}" destId="{CE57EAEB-5EA9-4673-A8DC-9DC9CD98D7B3}" srcOrd="5" destOrd="0" presId="urn:microsoft.com/office/officeart/2005/8/layout/vList5"/>
    <dgm:cxn modelId="{E082F15E-9CB8-4CBA-8070-C252ACF123F6}" type="presParOf" srcId="{809AA8B3-6EE0-4971-88F3-8FEDF6A07493}" destId="{A063DF9C-D860-4972-BF77-380A69E3C3E1}" srcOrd="6" destOrd="0" presId="urn:microsoft.com/office/officeart/2005/8/layout/vList5"/>
    <dgm:cxn modelId="{64095C96-F988-46FD-A688-699854BEB35A}" type="presParOf" srcId="{A063DF9C-D860-4972-BF77-380A69E3C3E1}" destId="{3725EE26-4B25-4133-8865-EAC254197122}" srcOrd="0" destOrd="0" presId="urn:microsoft.com/office/officeart/2005/8/layout/vList5"/>
    <dgm:cxn modelId="{5B5704FA-8B93-4192-B8EF-806206E16115}" type="presParOf" srcId="{A063DF9C-D860-4972-BF77-380A69E3C3E1}" destId="{CDA354BB-9411-4915-995B-165DEF045E9D}" srcOrd="1" destOrd="0" presId="urn:microsoft.com/office/officeart/2005/8/layout/vList5"/>
    <dgm:cxn modelId="{CFA2DFFA-CAFF-43B8-84EA-9E289A37A03B}" type="presParOf" srcId="{809AA8B3-6EE0-4971-88F3-8FEDF6A07493}" destId="{A0CFFB94-0896-4BC1-B5AB-E38212EF9FE8}" srcOrd="7" destOrd="0" presId="urn:microsoft.com/office/officeart/2005/8/layout/vList5"/>
    <dgm:cxn modelId="{3F91A71D-E982-45F0-A93A-8674BD75A659}" type="presParOf" srcId="{809AA8B3-6EE0-4971-88F3-8FEDF6A07493}" destId="{9D80BBFB-8722-4A3E-8199-6267DF5FADC5}" srcOrd="8" destOrd="0" presId="urn:microsoft.com/office/officeart/2005/8/layout/vList5"/>
    <dgm:cxn modelId="{CC2E710A-C59F-48D6-9D63-4324A39F5348}" type="presParOf" srcId="{9D80BBFB-8722-4A3E-8199-6267DF5FADC5}" destId="{B8696DA0-4F85-4033-80D9-441700CF548C}" srcOrd="0" destOrd="0" presId="urn:microsoft.com/office/officeart/2005/8/layout/vList5"/>
    <dgm:cxn modelId="{6166DE9A-1D57-4C92-A2A7-76E2ED7CC07B}" type="presParOf" srcId="{9D80BBFB-8722-4A3E-8199-6267DF5FADC5}" destId="{DA55A20A-8568-4304-9519-963F869F2BA1}" srcOrd="1" destOrd="0" presId="urn:microsoft.com/office/officeart/2005/8/layout/vList5"/>
    <dgm:cxn modelId="{C119B581-CDF2-4773-AB63-B79AB52F6C9C}" type="presParOf" srcId="{809AA8B3-6EE0-4971-88F3-8FEDF6A07493}" destId="{2D78B16B-F901-4B2F-AA62-C7656CECB3E1}" srcOrd="9" destOrd="0" presId="urn:microsoft.com/office/officeart/2005/8/layout/vList5"/>
    <dgm:cxn modelId="{8140ADEC-9D42-4C97-BD8E-2DC1079E3FCF}" type="presParOf" srcId="{809AA8B3-6EE0-4971-88F3-8FEDF6A07493}" destId="{CFD1B563-893F-49A1-85FA-610681B6AC33}" srcOrd="10" destOrd="0" presId="urn:microsoft.com/office/officeart/2005/8/layout/vList5"/>
    <dgm:cxn modelId="{FE56D56C-1191-4DBE-BD1E-8801533B4AD2}" type="presParOf" srcId="{CFD1B563-893F-49A1-85FA-610681B6AC33}" destId="{95FA6424-093E-4860-ADBE-04BE66500390}" srcOrd="0" destOrd="0" presId="urn:microsoft.com/office/officeart/2005/8/layout/vList5"/>
    <dgm:cxn modelId="{FBA97E32-E230-4DD7-942B-D97DF386A5D7}" type="presParOf" srcId="{CFD1B563-893F-49A1-85FA-610681B6AC33}" destId="{0949A47A-A891-4307-8EA6-A175440E3A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AFA48-9842-4C51-B71C-E0E6245F31E6}">
      <dsp:nvSpPr>
        <dsp:cNvPr id="0" name=""/>
        <dsp:cNvSpPr/>
      </dsp:nvSpPr>
      <dsp:spPr>
        <a:xfrm>
          <a:off x="1410" y="834317"/>
          <a:ext cx="2520721" cy="25207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E4448-0E45-4440-9295-A58F5CE6E546}">
      <dsp:nvSpPr>
        <dsp:cNvPr id="0" name=""/>
        <dsp:cNvSpPr/>
      </dsp:nvSpPr>
      <dsp:spPr>
        <a:xfrm>
          <a:off x="411760" y="2263931"/>
          <a:ext cx="2520721" cy="3499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WIDE RANGE OF ACTIVITIES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b="0" kern="1200" dirty="0" err="1"/>
            <a:t>Approx</a:t>
          </a:r>
          <a:r>
            <a:rPr lang="fi-FI" sz="1700" b="0" kern="1200" dirty="0"/>
            <a:t>. 38,500 </a:t>
          </a:r>
          <a:r>
            <a:rPr lang="fi-FI" sz="1700" b="0" kern="1200" dirty="0" err="1"/>
            <a:t>members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 err="1"/>
            <a:t>Approx</a:t>
          </a:r>
          <a:r>
            <a:rPr lang="fi-FI" sz="1700" kern="1200" dirty="0"/>
            <a:t>. 1,000 </a:t>
          </a:r>
          <a:r>
            <a:rPr lang="fi-FI" sz="1700" kern="1200" dirty="0" err="1"/>
            <a:t>clubs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363,300 </a:t>
          </a:r>
          <a:r>
            <a:rPr lang="fi-FI" sz="1700" kern="1200" dirty="0" err="1"/>
            <a:t>hours</a:t>
          </a:r>
          <a:r>
            <a:rPr lang="fi-FI" sz="1700" kern="1200" dirty="0"/>
            <a:t> of </a:t>
          </a:r>
          <a:r>
            <a:rPr lang="fi-FI" sz="1700" kern="1200" dirty="0" err="1"/>
            <a:t>volunteer</a:t>
          </a:r>
          <a:r>
            <a:rPr lang="fi-FI" sz="1700" kern="1200" dirty="0"/>
            <a:t> </a:t>
          </a:r>
          <a:r>
            <a:rPr lang="fi-FI" sz="1700" kern="1200" dirty="0" err="1"/>
            <a:t>work</a:t>
          </a:r>
          <a:r>
            <a:rPr lang="fi-FI" sz="1700" kern="1200" dirty="0"/>
            <a:t>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24,000 </a:t>
          </a:r>
          <a:r>
            <a:rPr lang="fi-FI" sz="1700" kern="1200" dirty="0" err="1"/>
            <a:t>member</a:t>
          </a:r>
          <a:r>
            <a:rPr lang="fi-FI" sz="1700" kern="1200" dirty="0"/>
            <a:t> </a:t>
          </a:r>
          <a:r>
            <a:rPr lang="fi-FI" sz="1700" kern="1200" dirty="0" err="1"/>
            <a:t>events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b="0" i="0" kern="1200" dirty="0"/>
            <a:t>688,000 </a:t>
          </a:r>
          <a:r>
            <a:rPr lang="fi-FI" sz="1700" b="0" i="0" kern="1200" dirty="0" err="1"/>
            <a:t>participations</a:t>
          </a:r>
          <a:endParaRPr lang="fi-FI" sz="1700" kern="1200" dirty="0"/>
        </a:p>
      </dsp:txBody>
      <dsp:txXfrm>
        <a:off x="485589" y="2337760"/>
        <a:ext cx="2373063" cy="3351985"/>
      </dsp:txXfrm>
    </dsp:sp>
    <dsp:sp modelId="{2C89DD67-7EBF-4EDA-BD62-306108C7BE1B}">
      <dsp:nvSpPr>
        <dsp:cNvPr id="0" name=""/>
        <dsp:cNvSpPr/>
      </dsp:nvSpPr>
      <dsp:spPr>
        <a:xfrm rot="21531885">
          <a:off x="3007630" y="1752422"/>
          <a:ext cx="485641" cy="605694"/>
        </a:xfrm>
        <a:prstGeom prst="mathPlus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600" kern="1200"/>
        </a:p>
      </dsp:txBody>
      <dsp:txXfrm>
        <a:off x="3007644" y="1875004"/>
        <a:ext cx="339949" cy="363416"/>
      </dsp:txXfrm>
    </dsp:sp>
    <dsp:sp modelId="{D7719DC6-146A-440C-8950-F15B62B4C529}">
      <dsp:nvSpPr>
        <dsp:cNvPr id="0" name=""/>
        <dsp:cNvSpPr/>
      </dsp:nvSpPr>
      <dsp:spPr>
        <a:xfrm>
          <a:off x="3909407" y="756874"/>
          <a:ext cx="2520721" cy="25207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306B0-8B32-49F4-8C98-29455645197E}">
      <dsp:nvSpPr>
        <dsp:cNvPr id="0" name=""/>
        <dsp:cNvSpPr/>
      </dsp:nvSpPr>
      <dsp:spPr>
        <a:xfrm>
          <a:off x="4158557" y="2239638"/>
          <a:ext cx="2691827" cy="3809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PROFESSIONAL HOME ECONOMICS COUNSELLING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12 </a:t>
          </a:r>
          <a:r>
            <a:rPr lang="fi-FI" sz="1700" kern="1200" dirty="0" err="1"/>
            <a:t>regional</a:t>
          </a:r>
          <a:r>
            <a:rPr lang="fi-FI" sz="1700" kern="1200" dirty="0"/>
            <a:t> </a:t>
          </a:r>
          <a:r>
            <a:rPr lang="fi-FI" sz="1700" kern="1200" dirty="0" err="1"/>
            <a:t>associations</a:t>
          </a:r>
          <a:r>
            <a:rPr lang="fi-FI" sz="1700" kern="1200" dirty="0"/>
            <a:t>’ home </a:t>
          </a:r>
          <a:r>
            <a:rPr lang="fi-FI" sz="1700" kern="1200" dirty="0" err="1"/>
            <a:t>economics</a:t>
          </a:r>
          <a:r>
            <a:rPr lang="fi-FI" sz="1700" kern="1200" dirty="0"/>
            <a:t> and </a:t>
          </a:r>
          <a:r>
            <a:rPr lang="fi-FI" sz="1700" kern="1200" dirty="0" err="1"/>
            <a:t>gardening</a:t>
          </a:r>
          <a:r>
            <a:rPr lang="fi-FI" sz="1700" kern="1200" dirty="0"/>
            <a:t> </a:t>
          </a:r>
          <a:r>
            <a:rPr lang="fi-FI" sz="1700" kern="1200" dirty="0" err="1"/>
            <a:t>experts</a:t>
          </a:r>
          <a:r>
            <a:rPr lang="fi-FI" sz="1700" kern="1200" dirty="0"/>
            <a:t> </a:t>
          </a:r>
          <a:r>
            <a:rPr lang="fi-FI" sz="1700" kern="1200" dirty="0" err="1"/>
            <a:t>together</a:t>
          </a:r>
          <a:r>
            <a:rPr lang="fi-FI" sz="1700" kern="1200" dirty="0"/>
            <a:t> </a:t>
          </a:r>
          <a:r>
            <a:rPr lang="fi-FI" sz="1700" kern="1200" dirty="0" err="1"/>
            <a:t>with</a:t>
          </a:r>
          <a:r>
            <a:rPr lang="fi-FI" sz="1700" kern="1200" dirty="0"/>
            <a:t> </a:t>
          </a:r>
          <a:r>
            <a:rPr lang="fi-FI" sz="1700" kern="1200" dirty="0" err="1"/>
            <a:t>the</a:t>
          </a:r>
          <a:r>
            <a:rPr lang="fi-FI" sz="1700" kern="1200" dirty="0"/>
            <a:t> </a:t>
          </a:r>
          <a:r>
            <a:rPr lang="fi-FI" sz="1700" kern="1200" dirty="0" err="1"/>
            <a:t>central</a:t>
          </a:r>
          <a:r>
            <a:rPr lang="fi-FI" sz="1700" kern="1200" dirty="0"/>
            <a:t> </a:t>
          </a:r>
          <a:r>
            <a:rPr lang="fi-FI" sz="1700" kern="1200" dirty="0" err="1"/>
            <a:t>association’s</a:t>
          </a:r>
          <a:r>
            <a:rPr lang="fi-FI" sz="1700" kern="1200" dirty="0"/>
            <a:t> </a:t>
          </a:r>
          <a:r>
            <a:rPr lang="fi-FI" sz="1700" kern="1200" dirty="0" err="1"/>
            <a:t>experts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bg1"/>
              </a:solidFill>
            </a:rPr>
            <a:t>90,000 </a:t>
          </a:r>
          <a:r>
            <a:rPr lang="fi-FI" sz="1700" kern="1200" dirty="0" err="1">
              <a:solidFill>
                <a:schemeClr val="bg1"/>
              </a:solidFill>
            </a:rPr>
            <a:t>participations</a:t>
          </a:r>
          <a:endParaRPr lang="fi-FI" sz="1700" kern="1200" dirty="0">
            <a:solidFill>
              <a:schemeClr val="bg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More </a:t>
          </a:r>
          <a:r>
            <a:rPr lang="fi-FI" sz="1700" kern="1200" dirty="0" err="1"/>
            <a:t>than</a:t>
          </a:r>
          <a:r>
            <a:rPr lang="fi-FI" sz="1700" kern="1200" dirty="0"/>
            <a:t> 4,000 </a:t>
          </a:r>
          <a:r>
            <a:rPr lang="fi-FI" sz="1700" kern="1200" dirty="0" err="1"/>
            <a:t>group</a:t>
          </a:r>
          <a:r>
            <a:rPr lang="fi-FI" sz="1700" kern="1200" dirty="0"/>
            <a:t> </a:t>
          </a:r>
          <a:r>
            <a:rPr lang="fi-FI" sz="1700" kern="1200" dirty="0" err="1"/>
            <a:t>events</a:t>
          </a:r>
          <a:r>
            <a:rPr lang="fi-FI" sz="1700" kern="1200" dirty="0"/>
            <a:t> and </a:t>
          </a:r>
          <a:r>
            <a:rPr lang="fi-FI" sz="1700" kern="1200" dirty="0" err="1"/>
            <a:t>public</a:t>
          </a:r>
          <a:r>
            <a:rPr lang="fi-FI" sz="1700" kern="1200" dirty="0"/>
            <a:t> </a:t>
          </a:r>
          <a:r>
            <a:rPr lang="fi-FI" sz="1700" kern="1200" dirty="0" err="1"/>
            <a:t>events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700" kern="1200"/>
        </a:p>
      </dsp:txBody>
      <dsp:txXfrm>
        <a:off x="4237398" y="2318479"/>
        <a:ext cx="2534145" cy="3651732"/>
      </dsp:txXfrm>
    </dsp:sp>
    <dsp:sp modelId="{AF1A135A-963F-4A0A-AD18-73AA1B229C75}">
      <dsp:nvSpPr>
        <dsp:cNvPr id="0" name=""/>
        <dsp:cNvSpPr/>
      </dsp:nvSpPr>
      <dsp:spPr>
        <a:xfrm rot="21578101">
          <a:off x="7012288" y="1615709"/>
          <a:ext cx="515500" cy="605694"/>
        </a:xfrm>
        <a:prstGeom prst="mathPlus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600" kern="1200"/>
        </a:p>
      </dsp:txBody>
      <dsp:txXfrm>
        <a:off x="7012290" y="1737341"/>
        <a:ext cx="360850" cy="363416"/>
      </dsp:txXfrm>
    </dsp:sp>
    <dsp:sp modelId="{06B7E25F-8974-44A8-B607-006CC5FD0E65}">
      <dsp:nvSpPr>
        <dsp:cNvPr id="0" name=""/>
        <dsp:cNvSpPr/>
      </dsp:nvSpPr>
      <dsp:spPr>
        <a:xfrm>
          <a:off x="7902958" y="731434"/>
          <a:ext cx="2520721" cy="25207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10BB2-B0F1-4BE0-B817-071CB31A5D64}">
      <dsp:nvSpPr>
        <dsp:cNvPr id="0" name=""/>
        <dsp:cNvSpPr/>
      </dsp:nvSpPr>
      <dsp:spPr>
        <a:xfrm>
          <a:off x="8275497" y="2200094"/>
          <a:ext cx="2520721" cy="37766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COMMUNICATIONS AND INFLUENCING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More </a:t>
          </a:r>
          <a:r>
            <a:rPr lang="fi-FI" sz="1700" kern="1200" dirty="0" err="1"/>
            <a:t>than</a:t>
          </a:r>
          <a:r>
            <a:rPr lang="fi-FI" sz="1700" kern="1200" dirty="0"/>
            <a:t> 9 M. </a:t>
          </a:r>
          <a:r>
            <a:rPr lang="fi-FI" sz="1700" kern="1200" dirty="0" err="1"/>
            <a:t>visits</a:t>
          </a:r>
          <a:r>
            <a:rPr lang="fi-FI" sz="1700" kern="1200" dirty="0"/>
            <a:t> to Martat.fi </a:t>
          </a:r>
          <a:r>
            <a:rPr lang="fi-FI" sz="1700" kern="1200" dirty="0" err="1"/>
            <a:t>website</a:t>
          </a:r>
          <a:endParaRPr lang="fi-FI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More </a:t>
          </a:r>
          <a:r>
            <a:rPr lang="fi-FI" sz="1700" kern="1200" dirty="0" err="1"/>
            <a:t>than</a:t>
          </a:r>
          <a:r>
            <a:rPr lang="fi-FI" sz="1700" kern="1200" dirty="0"/>
            <a:t> 200,000 </a:t>
          </a:r>
          <a:r>
            <a:rPr lang="fi-FI" sz="1700" kern="1200" dirty="0" err="1"/>
            <a:t>followers</a:t>
          </a:r>
          <a:r>
            <a:rPr lang="fi-FI" sz="1700" kern="1200" dirty="0"/>
            <a:t> on </a:t>
          </a:r>
          <a:r>
            <a:rPr lang="fi-FI" sz="1700" kern="1200" dirty="0" err="1"/>
            <a:t>social</a:t>
          </a:r>
          <a:r>
            <a:rPr lang="fi-FI" sz="1700" kern="1200" dirty="0"/>
            <a:t> media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45,000 </a:t>
          </a:r>
          <a:r>
            <a:rPr lang="fi-FI" sz="1700" kern="1200" dirty="0" err="1"/>
            <a:t>readers</a:t>
          </a:r>
          <a:r>
            <a:rPr lang="fi-FI" sz="1700" kern="1200" dirty="0"/>
            <a:t> of </a:t>
          </a:r>
          <a:r>
            <a:rPr lang="fi-FI" sz="1700" kern="1200" dirty="0" err="1"/>
            <a:t>the</a:t>
          </a:r>
          <a:r>
            <a:rPr lang="fi-FI" sz="1700" kern="1200" dirty="0"/>
            <a:t> Martat magazine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/>
            <a:t>47,000 Martat </a:t>
          </a:r>
          <a:r>
            <a:rPr lang="fi-FI" sz="1700" kern="1200" dirty="0" err="1"/>
            <a:t>app</a:t>
          </a:r>
          <a:r>
            <a:rPr lang="fi-FI" sz="1700" kern="1200" dirty="0"/>
            <a:t> </a:t>
          </a:r>
          <a:r>
            <a:rPr lang="fi-FI" sz="1700" kern="1200" dirty="0" err="1"/>
            <a:t>downloads</a:t>
          </a:r>
          <a:endParaRPr lang="fi-FI" sz="1700" kern="1200" dirty="0"/>
        </a:p>
      </dsp:txBody>
      <dsp:txXfrm>
        <a:off x="8349326" y="2273923"/>
        <a:ext cx="2373063" cy="3629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381A6-60A4-4D13-98D5-18388FF70E17}">
      <dsp:nvSpPr>
        <dsp:cNvPr id="0" name=""/>
        <dsp:cNvSpPr/>
      </dsp:nvSpPr>
      <dsp:spPr>
        <a:xfrm rot="5400000">
          <a:off x="7550844" y="-3310776"/>
          <a:ext cx="619013" cy="739797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 dirty="0"/>
            <a:t>Lapsiperheiden arjen tukeminen, Makumatka Karjalaan, Ässäkokit, Vilppu, Junnukokit</a:t>
          </a:r>
        </a:p>
      </dsp:txBody>
      <dsp:txXfrm rot="-5400000">
        <a:off x="4161362" y="108924"/>
        <a:ext cx="7367759" cy="558577"/>
      </dsp:txXfrm>
    </dsp:sp>
    <dsp:sp modelId="{FE5D93B2-56B5-49CA-9E74-94112D82935D}">
      <dsp:nvSpPr>
        <dsp:cNvPr id="0" name=""/>
        <dsp:cNvSpPr/>
      </dsp:nvSpPr>
      <dsp:spPr>
        <a:xfrm>
          <a:off x="0" y="1328"/>
          <a:ext cx="4161362" cy="7737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/>
            <a:t>Families</a:t>
          </a:r>
          <a:r>
            <a:rPr lang="fi-FI" sz="1900" b="1" kern="1200" dirty="0"/>
            <a:t> </a:t>
          </a:r>
          <a:r>
            <a:rPr lang="fi-FI" sz="1900" b="1" kern="1200" dirty="0" err="1"/>
            <a:t>with</a:t>
          </a:r>
          <a:r>
            <a:rPr lang="fi-FI" sz="1900" b="1" kern="1200" dirty="0"/>
            <a:t> </a:t>
          </a:r>
          <a:r>
            <a:rPr lang="fi-FI" sz="1900" b="1" kern="1200" dirty="0" err="1"/>
            <a:t>children</a:t>
          </a:r>
          <a:endParaRPr lang="fi-FI" sz="1900" b="1" kern="1200" dirty="0"/>
        </a:p>
      </dsp:txBody>
      <dsp:txXfrm>
        <a:off x="37772" y="39100"/>
        <a:ext cx="4085818" cy="698222"/>
      </dsp:txXfrm>
    </dsp:sp>
    <dsp:sp modelId="{7D3944D6-5C80-4D5D-A008-BCD0475F92F5}">
      <dsp:nvSpPr>
        <dsp:cNvPr id="0" name=""/>
        <dsp:cNvSpPr/>
      </dsp:nvSpPr>
      <dsp:spPr>
        <a:xfrm rot="5400000">
          <a:off x="7550844" y="-2498321"/>
          <a:ext cx="619013" cy="739797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/>
            <a:t>Arki sujuvaksi, Valioakatemia</a:t>
          </a:r>
        </a:p>
      </dsp:txBody>
      <dsp:txXfrm rot="-5400000">
        <a:off x="4161362" y="921379"/>
        <a:ext cx="7367759" cy="558577"/>
      </dsp:txXfrm>
    </dsp:sp>
    <dsp:sp modelId="{B34C58FC-8293-4B0D-88D6-A2D1D5592BAB}">
      <dsp:nvSpPr>
        <dsp:cNvPr id="0" name=""/>
        <dsp:cNvSpPr/>
      </dsp:nvSpPr>
      <dsp:spPr>
        <a:xfrm>
          <a:off x="0" y="813784"/>
          <a:ext cx="4161362" cy="7737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Young </a:t>
          </a:r>
          <a:r>
            <a:rPr lang="fi-FI" sz="1900" b="1" kern="1200" dirty="0" err="1"/>
            <a:t>people</a:t>
          </a:r>
          <a:endParaRPr lang="fi-FI" sz="1900" b="1" kern="1200" dirty="0"/>
        </a:p>
      </dsp:txBody>
      <dsp:txXfrm>
        <a:off x="37772" y="851556"/>
        <a:ext cx="4085818" cy="698222"/>
      </dsp:txXfrm>
    </dsp:sp>
    <dsp:sp modelId="{CBE012E0-018F-4552-942F-D8C5641F9073}">
      <dsp:nvSpPr>
        <dsp:cNvPr id="0" name=""/>
        <dsp:cNvSpPr/>
      </dsp:nvSpPr>
      <dsp:spPr>
        <a:xfrm rot="5400000">
          <a:off x="7550844" y="-1685866"/>
          <a:ext cx="619013" cy="739797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/>
            <a:t>Vilppu</a:t>
          </a:r>
        </a:p>
      </dsp:txBody>
      <dsp:txXfrm rot="-5400000">
        <a:off x="4161362" y="1733834"/>
        <a:ext cx="7367759" cy="558577"/>
      </dsp:txXfrm>
    </dsp:sp>
    <dsp:sp modelId="{DCD203E0-C60F-45F7-9EAA-5C92F6BE07BC}">
      <dsp:nvSpPr>
        <dsp:cNvPr id="0" name=""/>
        <dsp:cNvSpPr/>
      </dsp:nvSpPr>
      <dsp:spPr>
        <a:xfrm>
          <a:off x="0" y="1615120"/>
          <a:ext cx="4161362" cy="7737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/>
            <a:t>The</a:t>
          </a:r>
          <a:r>
            <a:rPr lang="fi-FI" sz="1900" b="1" kern="1200" dirty="0"/>
            <a:t> </a:t>
          </a:r>
          <a:r>
            <a:rPr lang="fi-FI" sz="1900" b="1" kern="1200" dirty="0" err="1"/>
            <a:t>elderly</a:t>
          </a:r>
          <a:endParaRPr lang="fi-FI" sz="1900" b="1" kern="1200" dirty="0"/>
        </a:p>
      </dsp:txBody>
      <dsp:txXfrm>
        <a:off x="37772" y="1652892"/>
        <a:ext cx="4085818" cy="698222"/>
      </dsp:txXfrm>
    </dsp:sp>
    <dsp:sp modelId="{CDA354BB-9411-4915-995B-165DEF045E9D}">
      <dsp:nvSpPr>
        <dsp:cNvPr id="0" name=""/>
        <dsp:cNvSpPr/>
      </dsp:nvSpPr>
      <dsp:spPr>
        <a:xfrm rot="5400000">
          <a:off x="7550844" y="-873411"/>
          <a:ext cx="619013" cy="739797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/>
            <a:t>Arki sujuvaksi, Luontokoti</a:t>
          </a:r>
        </a:p>
      </dsp:txBody>
      <dsp:txXfrm rot="-5400000">
        <a:off x="4161362" y="2546289"/>
        <a:ext cx="7367759" cy="558577"/>
      </dsp:txXfrm>
    </dsp:sp>
    <dsp:sp modelId="{3725EE26-4B25-4133-8865-EAC254197122}">
      <dsp:nvSpPr>
        <dsp:cNvPr id="0" name=""/>
        <dsp:cNvSpPr/>
      </dsp:nvSpPr>
      <dsp:spPr>
        <a:xfrm>
          <a:off x="0" y="2438694"/>
          <a:ext cx="4161362" cy="7737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/>
            <a:t>Asylum</a:t>
          </a:r>
          <a:r>
            <a:rPr lang="fi-FI" sz="1900" b="1" kern="1200" dirty="0"/>
            <a:t> </a:t>
          </a:r>
          <a:r>
            <a:rPr lang="fi-FI" sz="1900" b="1" kern="1200" dirty="0" err="1"/>
            <a:t>seekers</a:t>
          </a:r>
          <a:r>
            <a:rPr lang="fi-FI" sz="1900" b="1" kern="1200" dirty="0"/>
            <a:t>, </a:t>
          </a:r>
          <a:r>
            <a:rPr lang="fi-FI" sz="1900" b="1" kern="1200" dirty="0" err="1"/>
            <a:t>refugees</a:t>
          </a:r>
          <a:r>
            <a:rPr lang="fi-FI" sz="1900" b="1" kern="1200" dirty="0"/>
            <a:t>,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/>
            <a:t>other</a:t>
          </a:r>
          <a:r>
            <a:rPr lang="fi-FI" sz="1900" b="1" kern="1200" dirty="0"/>
            <a:t> </a:t>
          </a:r>
          <a:r>
            <a:rPr lang="fi-FI" sz="1900" b="1" kern="1200" dirty="0" err="1"/>
            <a:t>immigrants</a:t>
          </a:r>
          <a:endParaRPr lang="fi-FI" sz="1900" b="1" kern="1200" dirty="0"/>
        </a:p>
      </dsp:txBody>
      <dsp:txXfrm>
        <a:off x="37772" y="2476466"/>
        <a:ext cx="4085818" cy="698222"/>
      </dsp:txXfrm>
    </dsp:sp>
    <dsp:sp modelId="{DA55A20A-8568-4304-9519-963F869F2BA1}">
      <dsp:nvSpPr>
        <dsp:cNvPr id="0" name=""/>
        <dsp:cNvSpPr/>
      </dsp:nvSpPr>
      <dsp:spPr>
        <a:xfrm rot="5400000">
          <a:off x="7550844" y="-60956"/>
          <a:ext cx="619013" cy="739797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/>
            <a:t>Arki sujuvaksi</a:t>
          </a:r>
        </a:p>
      </dsp:txBody>
      <dsp:txXfrm rot="-5400000">
        <a:off x="4161362" y="3358744"/>
        <a:ext cx="7367759" cy="558577"/>
      </dsp:txXfrm>
    </dsp:sp>
    <dsp:sp modelId="{B8696DA0-4F85-4033-80D9-441700CF548C}">
      <dsp:nvSpPr>
        <dsp:cNvPr id="0" name=""/>
        <dsp:cNvSpPr/>
      </dsp:nvSpPr>
      <dsp:spPr>
        <a:xfrm>
          <a:off x="0" y="3251149"/>
          <a:ext cx="4161362" cy="7737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People in </a:t>
          </a:r>
          <a:r>
            <a:rPr lang="fi-FI" sz="1900" b="1" kern="1200" dirty="0" err="1"/>
            <a:t>mental</a:t>
          </a:r>
          <a:r>
            <a:rPr lang="fi-FI" sz="1900" b="1" kern="1200" dirty="0"/>
            <a:t> </a:t>
          </a:r>
          <a:r>
            <a:rPr lang="fi-FI" sz="1900" b="1" kern="1200" dirty="0" err="1"/>
            <a:t>health</a:t>
          </a:r>
          <a:r>
            <a:rPr lang="fi-FI" sz="1900" b="1" kern="1200" dirty="0"/>
            <a:t> </a:t>
          </a:r>
          <a:r>
            <a:rPr lang="fi-FI" sz="1900" b="1" kern="1200" dirty="0" err="1"/>
            <a:t>or</a:t>
          </a:r>
          <a:r>
            <a:rPr lang="fi-FI" sz="1900" b="1" kern="1200" dirty="0"/>
            <a:t> </a:t>
          </a:r>
          <a:r>
            <a:rPr lang="fi-FI" sz="1900" b="1" kern="1200" dirty="0" err="1"/>
            <a:t>substance</a:t>
          </a:r>
          <a:r>
            <a:rPr lang="fi-FI" sz="1900" b="1" kern="1200" dirty="0"/>
            <a:t> </a:t>
          </a:r>
          <a:r>
            <a:rPr lang="fi-FI" sz="1900" b="1" kern="1200" dirty="0" err="1"/>
            <a:t>abuse</a:t>
          </a:r>
          <a:r>
            <a:rPr lang="fi-FI" sz="1900" b="1" kern="1200" dirty="0"/>
            <a:t> </a:t>
          </a:r>
          <a:r>
            <a:rPr lang="fi-FI" sz="1900" b="1" kern="1200" dirty="0" err="1"/>
            <a:t>rehabilitation</a:t>
          </a:r>
          <a:r>
            <a:rPr lang="fi-FI" sz="1900" b="1" kern="1200" dirty="0"/>
            <a:t>, </a:t>
          </a:r>
          <a:r>
            <a:rPr lang="fi-FI" sz="1900" b="1" kern="1200" dirty="0" err="1"/>
            <a:t>people</a:t>
          </a:r>
          <a:r>
            <a:rPr lang="fi-FI" sz="1900" b="1" kern="1200" dirty="0"/>
            <a:t> </a:t>
          </a:r>
          <a:r>
            <a:rPr lang="fi-FI" sz="1900" b="1" kern="1200" dirty="0" err="1"/>
            <a:t>with</a:t>
          </a:r>
          <a:r>
            <a:rPr lang="fi-FI" sz="1900" b="1" kern="1200" dirty="0"/>
            <a:t> </a:t>
          </a:r>
          <a:r>
            <a:rPr lang="fi-FI" sz="1900" b="1" kern="1200" dirty="0" err="1"/>
            <a:t>criminal</a:t>
          </a:r>
          <a:r>
            <a:rPr lang="fi-FI" sz="1900" b="1" kern="1200" dirty="0"/>
            <a:t> </a:t>
          </a:r>
          <a:r>
            <a:rPr lang="fi-FI" sz="1900" b="1" kern="1200" dirty="0" err="1"/>
            <a:t>background</a:t>
          </a:r>
          <a:r>
            <a:rPr lang="fi-FI" sz="1900" b="1" kern="1200" dirty="0"/>
            <a:t> and </a:t>
          </a:r>
          <a:r>
            <a:rPr lang="fi-FI" sz="1900" b="1" kern="1200" dirty="0" err="1"/>
            <a:t>their</a:t>
          </a:r>
          <a:r>
            <a:rPr lang="fi-FI" sz="1900" b="1" kern="1200" dirty="0"/>
            <a:t> </a:t>
          </a:r>
          <a:r>
            <a:rPr lang="fi-FI" sz="1900" b="1" kern="1200" dirty="0" err="1"/>
            <a:t>families</a:t>
          </a:r>
          <a:endParaRPr lang="fi-FI" sz="1900" b="1" kern="1200" dirty="0"/>
        </a:p>
      </dsp:txBody>
      <dsp:txXfrm>
        <a:off x="37772" y="3288921"/>
        <a:ext cx="4085818" cy="698222"/>
      </dsp:txXfrm>
    </dsp:sp>
    <dsp:sp modelId="{0949A47A-A891-4307-8EA6-A175440E3ACF}">
      <dsp:nvSpPr>
        <dsp:cNvPr id="0" name=""/>
        <dsp:cNvSpPr/>
      </dsp:nvSpPr>
      <dsp:spPr>
        <a:xfrm rot="5400000">
          <a:off x="7550844" y="751498"/>
          <a:ext cx="619013" cy="739797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/>
            <a:t>Kestävät talouspolut</a:t>
          </a:r>
        </a:p>
      </dsp:txBody>
      <dsp:txXfrm rot="-5400000">
        <a:off x="4161362" y="4171198"/>
        <a:ext cx="7367759" cy="558577"/>
      </dsp:txXfrm>
    </dsp:sp>
    <dsp:sp modelId="{95FA6424-093E-4860-ADBE-04BE66500390}">
      <dsp:nvSpPr>
        <dsp:cNvPr id="0" name=""/>
        <dsp:cNvSpPr/>
      </dsp:nvSpPr>
      <dsp:spPr>
        <a:xfrm>
          <a:off x="0" y="4063604"/>
          <a:ext cx="4161362" cy="7737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/>
            <a:t>The</a:t>
          </a:r>
          <a:r>
            <a:rPr lang="fi-FI" sz="1900" b="1" kern="1200" dirty="0"/>
            <a:t> </a:t>
          </a:r>
          <a:r>
            <a:rPr lang="fi-FI" sz="1900" b="1" kern="1200" dirty="0" err="1"/>
            <a:t>financially</a:t>
          </a:r>
          <a:r>
            <a:rPr lang="fi-FI" sz="1900" b="1" kern="1200" dirty="0"/>
            <a:t> </a:t>
          </a:r>
          <a:r>
            <a:rPr lang="fi-FI" sz="1900" b="1" kern="1200" dirty="0" err="1"/>
            <a:t>vulnerable</a:t>
          </a:r>
          <a:endParaRPr lang="fi-FI" sz="1900" b="1" kern="1200" dirty="0"/>
        </a:p>
      </dsp:txBody>
      <dsp:txXfrm>
        <a:off x="37772" y="4101376"/>
        <a:ext cx="4085818" cy="698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delmä, mansikka, Luonnonmukainen ruoka, marja&#10;&#10;Kuvaus luotu automaattisesti">
            <a:extLst>
              <a:ext uri="{FF2B5EF4-FFF2-40B4-BE49-F238E27FC236}">
                <a16:creationId xmlns:a16="http://schemas.microsoft.com/office/drawing/2014/main" id="{B9D66A7D-1E4D-32E7-C172-52613555F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ikivihreä&#10;&#10;Kuvaus luotu automaattisesti">
            <a:extLst>
              <a:ext uri="{FF2B5EF4-FFF2-40B4-BE49-F238E27FC236}">
                <a16:creationId xmlns:a16="http://schemas.microsoft.com/office/drawing/2014/main" id="{6C9B204A-4BDF-D5ED-9DEA-11322B934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65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Maakasvi&#10;&#10;Kuvaus luotu automaattisesti">
            <a:extLst>
              <a:ext uri="{FF2B5EF4-FFF2-40B4-BE49-F238E27FC236}">
                <a16:creationId xmlns:a16="http://schemas.microsoft.com/office/drawing/2014/main" id="{4F16420D-D2AB-50F5-F198-51A909468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4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terälehti, piha-&#10;&#10;Kuvaus luotu automaattisesti">
            <a:extLst>
              <a:ext uri="{FF2B5EF4-FFF2-40B4-BE49-F238E27FC236}">
                <a16:creationId xmlns:a16="http://schemas.microsoft.com/office/drawing/2014/main" id="{55C33A2D-0B3B-B60C-A07D-E8675B312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5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puu, piha-, lehti&#10;&#10;Kuvaus luotu automaattisesti">
            <a:extLst>
              <a:ext uri="{FF2B5EF4-FFF2-40B4-BE49-F238E27FC236}">
                <a16:creationId xmlns:a16="http://schemas.microsoft.com/office/drawing/2014/main" id="{13559D4C-5E3B-31D8-84E4-707041417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5349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6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uu, piha-, syksy, Twig&#10;&#10;Kuvaus luotu automaattisesti">
            <a:extLst>
              <a:ext uri="{FF2B5EF4-FFF2-40B4-BE49-F238E27FC236}">
                <a16:creationId xmlns:a16="http://schemas.microsoft.com/office/drawing/2014/main" id="{B8098B9B-C927-9676-48A3-F6EB137F3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yksy, kasvi, puu, Vaahteranlehti&#10;&#10;Kuvaus luotu automaattisesti">
            <a:extLst>
              <a:ext uri="{FF2B5EF4-FFF2-40B4-BE49-F238E27FC236}">
                <a16:creationId xmlns:a16="http://schemas.microsoft.com/office/drawing/2014/main" id="{BC3D666B-5562-D720-E5D7-D9BA2C33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8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6FD0D354-F46E-7C1C-DC8F-95A4740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Superruoka, tuote, Siemenetön hedelmä&#10;&#10;Kuvaus luotu automaattisesti">
            <a:extLst>
              <a:ext uri="{FF2B5EF4-FFF2-40B4-BE49-F238E27FC236}">
                <a16:creationId xmlns:a16="http://schemas.microsoft.com/office/drawing/2014/main" id="{7B1EBD47-F412-D6CF-728A-4AAD29553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2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delmä, vihreä, Luonnonmukainen ruoka, ruoho&#10;&#10;Kuvaus luotu automaattisesti">
            <a:extLst>
              <a:ext uri="{FF2B5EF4-FFF2-40B4-BE49-F238E27FC236}">
                <a16:creationId xmlns:a16="http://schemas.microsoft.com/office/drawing/2014/main" id="{6D2A88F0-E83B-9185-7B5F-DE1CAA1980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tuote, Paikallinen ruoka, hedelmä&#10;&#10;Kuvaus luotu automaattisesti">
            <a:extLst>
              <a:ext uri="{FF2B5EF4-FFF2-40B4-BE49-F238E27FC236}">
                <a16:creationId xmlns:a16="http://schemas.microsoft.com/office/drawing/2014/main" id="{629C774E-3BB3-2BC1-3057-261D7C2A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73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annes, kasvi, Lehtivihannes, Punajuurenlehti&#10;&#10;Kuvaus luotu automaattisesti">
            <a:extLst>
              <a:ext uri="{FF2B5EF4-FFF2-40B4-BE49-F238E27FC236}">
                <a16:creationId xmlns:a16="http://schemas.microsoft.com/office/drawing/2014/main" id="{EFA3EA96-5604-FB14-9C2A-1BF10FC92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ukka, Floristiikka, terälehti, violetti&#10;&#10;Kuvaus luotu automaattisesti">
            <a:extLst>
              <a:ext uri="{FF2B5EF4-FFF2-40B4-BE49-F238E27FC236}">
                <a16:creationId xmlns:a16="http://schemas.microsoft.com/office/drawing/2014/main" id="{60023831-1611-2D6C-6708-227F0EEC7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0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Floristiikka, asetelmamaalaus&#10;&#10;Kuvaus luotu automaattisesti">
            <a:extLst>
              <a:ext uri="{FF2B5EF4-FFF2-40B4-BE49-F238E27FC236}">
                <a16:creationId xmlns:a16="http://schemas.microsoft.com/office/drawing/2014/main" id="{1B4FCE27-7602-CBB0-ABBF-2F0D51DD5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"/>
            <a:ext cx="12192000" cy="6857212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5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1165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7281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03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dia, 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31" name="Kuva 3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2C9718-BE18-4CB8-397D-CF2F47BB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1" y="6359542"/>
            <a:ext cx="1031164" cy="342288"/>
          </a:xfrm>
          <a:prstGeom prst="rect">
            <a:avLst/>
          </a:prstGeom>
        </p:spPr>
      </p:pic>
      <p:pic>
        <p:nvPicPr>
          <p:cNvPr id="32" name="Kuva 3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4628850-A64A-0830-5F1A-0237588A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7307D7A-B78E-8AD6-0224-A69D71AD8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0" y="6370626"/>
            <a:ext cx="1031164" cy="342288"/>
          </a:xfrm>
          <a:prstGeom prst="rect">
            <a:avLst/>
          </a:prstGeom>
        </p:spPr>
      </p:pic>
      <p:sp>
        <p:nvSpPr>
          <p:cNvPr id="37" name="Kuvan paikkamerkki 15">
            <a:extLst>
              <a:ext uri="{FF2B5EF4-FFF2-40B4-BE49-F238E27FC236}">
                <a16:creationId xmlns:a16="http://schemas.microsoft.com/office/drawing/2014/main" id="{0A3B8590-0379-06E5-2673-40870694B1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8" name="Kuvan paikkamerkki 15">
            <a:extLst>
              <a:ext uri="{FF2B5EF4-FFF2-40B4-BE49-F238E27FC236}">
                <a16:creationId xmlns:a16="http://schemas.microsoft.com/office/drawing/2014/main" id="{2038C9B5-E44C-B118-F335-1024CACC7C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25884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9" name="Kuvan paikkamerkki 15">
            <a:extLst>
              <a:ext uri="{FF2B5EF4-FFF2-40B4-BE49-F238E27FC236}">
                <a16:creationId xmlns:a16="http://schemas.microsoft.com/office/drawing/2014/main" id="{20103B49-974B-1D4F-BDB7-56999092B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1766" y="-2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0" name="Kuvan paikkamerkki 15">
            <a:extLst>
              <a:ext uri="{FF2B5EF4-FFF2-40B4-BE49-F238E27FC236}">
                <a16:creationId xmlns:a16="http://schemas.microsoft.com/office/drawing/2014/main" id="{8E2427DD-46CA-E050-E715-1AF3AD9AB2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5884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1" name="Kuvan paikkamerkki 15">
            <a:extLst>
              <a:ext uri="{FF2B5EF4-FFF2-40B4-BE49-F238E27FC236}">
                <a16:creationId xmlns:a16="http://schemas.microsoft.com/office/drawing/2014/main" id="{38B5032F-6B3C-675F-0E5C-EE5D409BF7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1768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hlavuod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ogo, teksti, Fontti, Grafiikka&#10;&#10;Kuvaus luotu automaattisesti">
            <a:extLst>
              <a:ext uri="{FF2B5EF4-FFF2-40B4-BE49-F238E27FC236}">
                <a16:creationId xmlns:a16="http://schemas.microsoft.com/office/drawing/2014/main" id="{7DDC84F1-6415-8C3D-AA4F-35D3C95FE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185" y="85185"/>
            <a:ext cx="6687629" cy="66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  <p:sldLayoutId id="2147483664" r:id="rId4"/>
    <p:sldLayoutId id="2147483663" r:id="rId5"/>
    <p:sldLayoutId id="2147483662" r:id="rId6"/>
    <p:sldLayoutId id="2147483661" r:id="rId7"/>
    <p:sldLayoutId id="2147483665" r:id="rId8"/>
    <p:sldLayoutId id="2147483673" r:id="rId9"/>
    <p:sldLayoutId id="2147483687" r:id="rId10"/>
    <p:sldLayoutId id="2147483692" r:id="rId11"/>
    <p:sldLayoutId id="2147483690" r:id="rId12"/>
    <p:sldLayoutId id="2147483688" r:id="rId13"/>
    <p:sldLayoutId id="2147483689" r:id="rId14"/>
    <p:sldLayoutId id="2147483691" r:id="rId15"/>
    <p:sldLayoutId id="2147483693" r:id="rId16"/>
    <p:sldLayoutId id="2147483685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66" r:id="rId24"/>
    <p:sldLayoutId id="2147483677" r:id="rId25"/>
    <p:sldLayoutId id="2147483672" r:id="rId26"/>
    <p:sldLayoutId id="2147483675" r:id="rId27"/>
    <p:sldLayoutId id="2147483695" r:id="rId28"/>
    <p:sldLayoutId id="214748369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martat.fi/arki-sujuvaksi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martat.fi/lapsiperheiden-arjen-tukeminen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martat.fi/makumatka-karjalaan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martat.fi/assakoki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martat.fi/kestavat-talouspolu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martat.fi/vilpp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martat.fi/luontokoti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Martha </a:t>
            </a:r>
            <a:r>
              <a:rPr lang="fi-FI" dirty="0" err="1"/>
              <a:t>Organisation</a:t>
            </a:r>
            <a:endParaRPr lang="fi-FI" dirty="0"/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0" name="Kuvan paikkamerkki 19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5429F355-3BF6-ABDC-B913-AB3391CD63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715AC5-7125-43EC-9FA8-A323F65C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128395"/>
          </a:xfrm>
        </p:spPr>
        <p:txBody>
          <a:bodyPr/>
          <a:lstStyle/>
          <a:p>
            <a:r>
              <a:rPr lang="fi-FI" dirty="0" err="1"/>
              <a:t>Satisfied</a:t>
            </a:r>
            <a:r>
              <a:rPr lang="fi-FI" dirty="0"/>
              <a:t> </a:t>
            </a:r>
            <a:r>
              <a:rPr lang="fi-FI" dirty="0" err="1"/>
              <a:t>customers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9629DE-7798-4042-BA1D-BC027523F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889760"/>
            <a:ext cx="6605335" cy="4287202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 err="1"/>
              <a:t>Ratings</a:t>
            </a:r>
            <a:r>
              <a:rPr lang="fi-FI" b="1" dirty="0"/>
              <a:t> for </a:t>
            </a:r>
            <a:r>
              <a:rPr lang="fi-FI" b="1" dirty="0" err="1"/>
              <a:t>Marthas</a:t>
            </a:r>
            <a:r>
              <a:rPr lang="fi-FI" b="1" dirty="0"/>
              <a:t>’ home </a:t>
            </a:r>
            <a:r>
              <a:rPr lang="fi-FI" b="1" dirty="0" err="1"/>
              <a:t>economics</a:t>
            </a:r>
            <a:r>
              <a:rPr lang="fi-FI" b="1" dirty="0"/>
              <a:t> </a:t>
            </a:r>
            <a:r>
              <a:rPr lang="fi-FI" b="1" dirty="0" err="1"/>
              <a:t>counselling</a:t>
            </a:r>
            <a:r>
              <a:rPr lang="fi-FI" b="1" dirty="0"/>
              <a:t>:</a:t>
            </a:r>
          </a:p>
          <a:p>
            <a:r>
              <a:rPr lang="fi-FI" b="1" dirty="0"/>
              <a:t>4.6 </a:t>
            </a:r>
            <a:r>
              <a:rPr lang="fi-FI" dirty="0" err="1"/>
              <a:t>overall</a:t>
            </a:r>
            <a:r>
              <a:rPr lang="fi-FI" dirty="0"/>
              <a:t> </a:t>
            </a:r>
            <a:r>
              <a:rPr lang="fi-FI" dirty="0" err="1"/>
              <a:t>grade</a:t>
            </a:r>
            <a:r>
              <a:rPr lang="fi-FI" dirty="0"/>
              <a:t> on a </a:t>
            </a:r>
            <a:r>
              <a:rPr lang="fi-FI" dirty="0" err="1"/>
              <a:t>scale</a:t>
            </a:r>
            <a:r>
              <a:rPr lang="fi-FI" dirty="0"/>
              <a:t> of 1-5. </a:t>
            </a:r>
          </a:p>
          <a:p>
            <a:r>
              <a:rPr lang="fi-FI" b="1" dirty="0"/>
              <a:t>89 % </a:t>
            </a:r>
            <a:r>
              <a:rPr lang="fi-FI" dirty="0" err="1"/>
              <a:t>found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activity</a:t>
            </a:r>
            <a:r>
              <a:rPr lang="fi-FI" dirty="0"/>
              <a:t> </a:t>
            </a:r>
            <a:r>
              <a:rPr lang="fi-FI" dirty="0" err="1"/>
              <a:t>useful</a:t>
            </a:r>
            <a:r>
              <a:rPr lang="fi-FI" dirty="0"/>
              <a:t>. </a:t>
            </a:r>
          </a:p>
          <a:p>
            <a:r>
              <a:rPr lang="fi-FI" b="1" dirty="0"/>
              <a:t>88 %</a:t>
            </a:r>
            <a:r>
              <a:rPr lang="fi-FI" dirty="0"/>
              <a:t>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.</a:t>
            </a:r>
          </a:p>
          <a:p>
            <a:r>
              <a:rPr lang="fi-FI" b="1" dirty="0"/>
              <a:t>95 %</a:t>
            </a:r>
            <a:r>
              <a:rPr lang="fi-FI" dirty="0"/>
              <a:t> </a:t>
            </a:r>
            <a:r>
              <a:rPr lang="fi-FI" dirty="0" err="1"/>
              <a:t>felt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everyone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treated</a:t>
            </a:r>
            <a:r>
              <a:rPr lang="fi-FI" dirty="0"/>
              <a:t> </a:t>
            </a:r>
            <a:r>
              <a:rPr lang="fi-FI" dirty="0" err="1"/>
              <a:t>equally</a:t>
            </a:r>
            <a:r>
              <a:rPr lang="fi-FI" dirty="0"/>
              <a:t>.</a:t>
            </a:r>
          </a:p>
          <a:p>
            <a:r>
              <a:rPr lang="fi-FI" b="1" dirty="0"/>
              <a:t>96 %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recommend</a:t>
            </a:r>
            <a:r>
              <a:rPr lang="fi-FI" dirty="0"/>
              <a:t> </a:t>
            </a:r>
            <a:r>
              <a:rPr lang="fi-FI" dirty="0" err="1"/>
              <a:t>Marthas</a:t>
            </a:r>
            <a:r>
              <a:rPr lang="fi-FI" dirty="0"/>
              <a:t>.</a:t>
            </a:r>
          </a:p>
          <a:p>
            <a:r>
              <a:rPr lang="fi-FI" b="1" dirty="0" err="1"/>
              <a:t>Half</a:t>
            </a:r>
            <a:r>
              <a:rPr lang="fi-FI" dirty="0"/>
              <a:t> of </a:t>
            </a:r>
            <a:r>
              <a:rPr lang="fi-FI" dirty="0" err="1"/>
              <a:t>Finns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familiar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Marthas</a:t>
            </a:r>
            <a:r>
              <a:rPr lang="fi-FI" dirty="0"/>
              <a:t>’ home </a:t>
            </a:r>
            <a:r>
              <a:rPr lang="fi-FI" dirty="0" err="1"/>
              <a:t>economics</a:t>
            </a:r>
            <a:r>
              <a:rPr lang="fi-FI" dirty="0"/>
              <a:t> </a:t>
            </a:r>
            <a:r>
              <a:rPr lang="fi-FI" dirty="0" err="1"/>
              <a:t>advisory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(</a:t>
            </a:r>
            <a:r>
              <a:rPr lang="fi-FI" dirty="0" err="1"/>
              <a:t>the</a:t>
            </a:r>
            <a:r>
              <a:rPr lang="fi-FI" dirty="0"/>
              <a:t> Kestävä arki </a:t>
            </a:r>
            <a:r>
              <a:rPr lang="fi-FI" dirty="0" err="1"/>
              <a:t>study</a:t>
            </a:r>
            <a:r>
              <a:rPr lang="fi-FI" dirty="0"/>
              <a:t>).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1700" dirty="0"/>
              <a:t>(Data </a:t>
            </a:r>
            <a:r>
              <a:rPr lang="fi-FI" sz="1700" dirty="0" err="1"/>
              <a:t>from</a:t>
            </a:r>
            <a:r>
              <a:rPr lang="fi-FI" sz="1700" dirty="0"/>
              <a:t> 2022)</a:t>
            </a:r>
          </a:p>
        </p:txBody>
      </p:sp>
      <p:pic>
        <p:nvPicPr>
          <p:cNvPr id="6" name="Kuvan paikkamerkki 5" descr="Kuva, joka sisältää kohteen henkilö, sisä, kuppi, ruokapöytä&#10;&#10;Kuvaus luotu automaattisesti">
            <a:extLst>
              <a:ext uri="{FF2B5EF4-FFF2-40B4-BE49-F238E27FC236}">
                <a16:creationId xmlns:a16="http://schemas.microsoft.com/office/drawing/2014/main" id="{35583D8B-6E4A-4A72-9A94-67751C008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811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6B8DD5-3AEC-46B8-B45F-FD011842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463676"/>
          </a:xfrm>
        </p:spPr>
        <p:txBody>
          <a:bodyPr/>
          <a:lstStyle/>
          <a:p>
            <a:r>
              <a:rPr lang="fi-FI" dirty="0" err="1"/>
              <a:t>Targeted</a:t>
            </a:r>
            <a:r>
              <a:rPr lang="fi-FI" dirty="0"/>
              <a:t>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outreach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64699-44AD-4E30-8FA4-013E2E08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275840"/>
            <a:ext cx="5173579" cy="390112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dirty="0"/>
              <a:t>In </a:t>
            </a:r>
            <a:r>
              <a:rPr lang="fi-FI" dirty="0" err="1"/>
              <a:t>collaboration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partners</a:t>
            </a:r>
            <a:r>
              <a:rPr lang="fi-FI" dirty="0"/>
              <a:t> and </a:t>
            </a:r>
            <a:r>
              <a:rPr lang="fi-FI" dirty="0" err="1"/>
              <a:t>funders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those</a:t>
            </a:r>
            <a:r>
              <a:rPr lang="fi-FI" dirty="0"/>
              <a:t> in </a:t>
            </a:r>
            <a:r>
              <a:rPr lang="fi-FI" dirty="0" err="1"/>
              <a:t>need</a:t>
            </a:r>
            <a:r>
              <a:rPr lang="fi-FI" dirty="0"/>
              <a:t> of </a:t>
            </a:r>
            <a:r>
              <a:rPr lang="fi-FI" dirty="0" err="1"/>
              <a:t>special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and </a:t>
            </a:r>
            <a:r>
              <a:rPr lang="fi-FI" dirty="0" err="1"/>
              <a:t>reduce</a:t>
            </a:r>
            <a:r>
              <a:rPr lang="fi-FI" dirty="0"/>
              <a:t> </a:t>
            </a:r>
            <a:r>
              <a:rPr lang="fi-FI" dirty="0" err="1"/>
              <a:t>inequality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r>
              <a:rPr lang="fi-FI" dirty="0" err="1">
                <a:ea typeface="+mn-lt"/>
                <a:cs typeface="+mn-lt"/>
              </a:rPr>
              <a:t>Our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outreach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work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supports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independent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everyday</a:t>
            </a:r>
            <a:r>
              <a:rPr lang="fi-FI" dirty="0">
                <a:ea typeface="+mn-lt"/>
                <a:cs typeface="+mn-lt"/>
              </a:rPr>
              <a:t> life and </a:t>
            </a:r>
            <a:r>
              <a:rPr lang="fi-FI" dirty="0" err="1">
                <a:ea typeface="+mn-lt"/>
                <a:cs typeface="+mn-lt"/>
              </a:rPr>
              <a:t>increases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inclusion</a:t>
            </a:r>
            <a:r>
              <a:rPr lang="fi-FI" dirty="0">
                <a:ea typeface="+mn-lt"/>
                <a:cs typeface="+mn-lt"/>
              </a:rPr>
              <a:t>. </a:t>
            </a:r>
            <a:endParaRPr lang="fi-FI" dirty="0">
              <a:cs typeface="Calibri"/>
            </a:endParaRPr>
          </a:p>
          <a:p>
            <a:r>
              <a:rPr lang="fi-FI" dirty="0" err="1"/>
              <a:t>Our</a:t>
            </a:r>
            <a:r>
              <a:rPr lang="fi-FI" dirty="0"/>
              <a:t> main </a:t>
            </a:r>
            <a:r>
              <a:rPr lang="fi-FI" dirty="0" err="1"/>
              <a:t>target</a:t>
            </a:r>
            <a:r>
              <a:rPr lang="fi-FI" dirty="0"/>
              <a:t> </a:t>
            </a:r>
            <a:r>
              <a:rPr lang="fi-FI" dirty="0" err="1"/>
              <a:t>groups</a:t>
            </a:r>
            <a:r>
              <a:rPr lang="fi-FI" dirty="0"/>
              <a:t> </a:t>
            </a:r>
            <a:r>
              <a:rPr lang="fi-FI" dirty="0" err="1"/>
              <a:t>include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 and </a:t>
            </a:r>
            <a:r>
              <a:rPr lang="fi-FI" dirty="0" err="1"/>
              <a:t>families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, </a:t>
            </a:r>
            <a:r>
              <a:rPr lang="fi-FI" dirty="0" err="1"/>
              <a:t>young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elderly</a:t>
            </a:r>
            <a:r>
              <a:rPr lang="fi-FI" dirty="0"/>
              <a:t>, </a:t>
            </a:r>
            <a:r>
              <a:rPr lang="fi-FI" dirty="0" err="1"/>
              <a:t>men</a:t>
            </a:r>
            <a:r>
              <a:rPr lang="fi-FI" dirty="0"/>
              <a:t>, </a:t>
            </a:r>
            <a:r>
              <a:rPr lang="fi-FI" dirty="0" err="1"/>
              <a:t>immigrants</a:t>
            </a:r>
            <a:r>
              <a:rPr lang="fi-FI" dirty="0"/>
              <a:t>, </a:t>
            </a:r>
            <a:r>
              <a:rPr lang="fi-FI" dirty="0" err="1"/>
              <a:t>people</a:t>
            </a:r>
            <a:r>
              <a:rPr lang="fi-FI" dirty="0"/>
              <a:t> in </a:t>
            </a:r>
            <a:r>
              <a:rPr lang="fi-FI" dirty="0" err="1"/>
              <a:t>mental</a:t>
            </a:r>
            <a:r>
              <a:rPr lang="fi-FI" dirty="0"/>
              <a:t> </a:t>
            </a:r>
            <a:r>
              <a:rPr lang="fi-FI" dirty="0" err="1"/>
              <a:t>health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substance</a:t>
            </a:r>
            <a:r>
              <a:rPr lang="fi-FI" dirty="0"/>
              <a:t> </a:t>
            </a:r>
            <a:r>
              <a:rPr lang="fi-FI" dirty="0" err="1"/>
              <a:t>abuse</a:t>
            </a:r>
            <a:r>
              <a:rPr lang="fi-FI" dirty="0"/>
              <a:t> </a:t>
            </a:r>
            <a:r>
              <a:rPr lang="fi-FI" dirty="0" err="1"/>
              <a:t>rehabilitation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 as </a:t>
            </a:r>
            <a:r>
              <a:rPr lang="fi-FI" dirty="0" err="1"/>
              <a:t>people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criminal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and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families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n paikkamerkki 6" descr="Kuva, joka sisältää kohteen henkilö, vaate, Ihmisen kasvot, sisä-&#10;&#10;Kuvaus luotu automaattisesti">
            <a:extLst>
              <a:ext uri="{FF2B5EF4-FFF2-40B4-BE49-F238E27FC236}">
                <a16:creationId xmlns:a16="http://schemas.microsoft.com/office/drawing/2014/main" id="{6BA3CF89-A13C-41BE-A749-15B17A279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105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EBC328-71E8-4BEB-AA0B-CCE9948E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10930690" cy="911225"/>
          </a:xfrm>
        </p:spPr>
        <p:txBody>
          <a:bodyPr>
            <a:normAutofit fontScale="90000"/>
          </a:bodyPr>
          <a:lstStyle/>
          <a:p>
            <a:r>
              <a:rPr lang="fi-FI" dirty="0"/>
              <a:t>Target </a:t>
            </a:r>
            <a:r>
              <a:rPr lang="fi-FI" dirty="0" err="1"/>
              <a:t>groups</a:t>
            </a:r>
            <a:r>
              <a:rPr lang="fi-FI" dirty="0"/>
              <a:t> for </a:t>
            </a:r>
            <a:r>
              <a:rPr lang="fi-FI" dirty="0" err="1"/>
              <a:t>targeted</a:t>
            </a:r>
            <a:r>
              <a:rPr lang="fi-FI" dirty="0"/>
              <a:t>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outreach</a:t>
            </a:r>
            <a:endParaRPr lang="fi-FI" dirty="0"/>
          </a:p>
        </p:txBody>
      </p:sp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056B541C-1AB4-407B-8C7B-C52F20EEFE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778140"/>
              </p:ext>
            </p:extLst>
          </p:nvPr>
        </p:nvGraphicFramePr>
        <p:xfrm>
          <a:off x="429913" y="1367518"/>
          <a:ext cx="11559340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118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E1D570-99B5-4F6C-9384-0EF4A214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Arki sujuvaksi </a:t>
            </a:r>
            <a:endParaRPr lang="fi-FI" b="0">
              <a:cs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3FFC57-F862-4ECB-A8A4-E9E7DB802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 err="1"/>
              <a:t>Within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Arki sujuvaksi </a:t>
            </a:r>
            <a:r>
              <a:rPr lang="fi-FI" dirty="0" err="1"/>
              <a:t>program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offer</a:t>
            </a:r>
            <a:r>
              <a:rPr lang="fi-FI" dirty="0"/>
              <a:t> home </a:t>
            </a:r>
            <a:r>
              <a:rPr lang="fi-FI" dirty="0" err="1"/>
              <a:t>economics</a:t>
            </a:r>
            <a:r>
              <a:rPr lang="fi-FI" dirty="0"/>
              <a:t> </a:t>
            </a:r>
            <a:r>
              <a:rPr lang="fi-FI" dirty="0" err="1"/>
              <a:t>classes</a:t>
            </a:r>
            <a:r>
              <a:rPr lang="fi-FI" dirty="0"/>
              <a:t> </a:t>
            </a:r>
            <a:r>
              <a:rPr lang="fi-FI" dirty="0" err="1"/>
              <a:t>across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country for </a:t>
            </a:r>
            <a:r>
              <a:rPr lang="fi-FI" dirty="0" err="1"/>
              <a:t>youth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in </a:t>
            </a:r>
            <a:r>
              <a:rPr lang="fi-FI" dirty="0" err="1"/>
              <a:t>employment</a:t>
            </a:r>
            <a:r>
              <a:rPr lang="fi-FI" dirty="0"/>
              <a:t>, </a:t>
            </a:r>
            <a:r>
              <a:rPr lang="fi-FI" dirty="0" err="1"/>
              <a:t>education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training</a:t>
            </a:r>
            <a:r>
              <a:rPr lang="fi-FI" dirty="0"/>
              <a:t>, </a:t>
            </a:r>
            <a:r>
              <a:rPr lang="fi-FI" dirty="0" err="1"/>
              <a:t>people</a:t>
            </a:r>
            <a:r>
              <a:rPr lang="fi-FI" dirty="0"/>
              <a:t> in </a:t>
            </a:r>
            <a:r>
              <a:rPr lang="fi-FI" dirty="0" err="1"/>
              <a:t>mental</a:t>
            </a:r>
            <a:r>
              <a:rPr lang="fi-FI" dirty="0"/>
              <a:t> </a:t>
            </a:r>
            <a:r>
              <a:rPr lang="fi-FI" dirty="0" err="1"/>
              <a:t>health</a:t>
            </a:r>
            <a:r>
              <a:rPr lang="fi-FI" dirty="0"/>
              <a:t> and </a:t>
            </a:r>
            <a:r>
              <a:rPr lang="fi-FI" dirty="0" err="1"/>
              <a:t>substance</a:t>
            </a:r>
            <a:r>
              <a:rPr lang="fi-FI" dirty="0"/>
              <a:t> </a:t>
            </a:r>
            <a:r>
              <a:rPr lang="fi-FI" dirty="0" err="1"/>
              <a:t>abuse</a:t>
            </a:r>
            <a:r>
              <a:rPr lang="fi-FI" dirty="0"/>
              <a:t> </a:t>
            </a:r>
            <a:r>
              <a:rPr lang="fi-FI" dirty="0" err="1"/>
              <a:t>rehabilitation</a:t>
            </a:r>
            <a:r>
              <a:rPr lang="fi-FI" dirty="0"/>
              <a:t>, </a:t>
            </a:r>
            <a:r>
              <a:rPr lang="fi-FI" dirty="0" err="1"/>
              <a:t>immigrants</a:t>
            </a:r>
            <a:r>
              <a:rPr lang="fi-FI" dirty="0"/>
              <a:t> and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families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 as </a:t>
            </a:r>
            <a:r>
              <a:rPr lang="fi-FI" dirty="0" err="1"/>
              <a:t>prisoners</a:t>
            </a:r>
            <a:r>
              <a:rPr lang="fi-FI" dirty="0"/>
              <a:t> and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serving</a:t>
            </a:r>
            <a:r>
              <a:rPr lang="fi-FI" dirty="0"/>
              <a:t> a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sanction</a:t>
            </a:r>
            <a:r>
              <a:rPr lang="fi-FI" dirty="0"/>
              <a:t>.</a:t>
            </a:r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goal</a:t>
            </a:r>
            <a:r>
              <a:rPr lang="fi-FI" dirty="0"/>
              <a:t> is to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everyday</a:t>
            </a:r>
            <a:r>
              <a:rPr lang="fi-FI" dirty="0"/>
              <a:t> life </a:t>
            </a:r>
            <a:r>
              <a:rPr lang="fi-FI" dirty="0" err="1"/>
              <a:t>easier</a:t>
            </a:r>
            <a:r>
              <a:rPr lang="fi-FI" dirty="0"/>
              <a:t> and to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participants</a:t>
            </a:r>
            <a:r>
              <a:rPr lang="fi-FI" dirty="0"/>
              <a:t>’ </a:t>
            </a:r>
            <a:r>
              <a:rPr lang="fi-FI" dirty="0" err="1"/>
              <a:t>basic</a:t>
            </a:r>
            <a:r>
              <a:rPr lang="fi-FI" dirty="0"/>
              <a:t> life </a:t>
            </a:r>
            <a:r>
              <a:rPr lang="fi-FI" dirty="0" err="1"/>
              <a:t>skills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 as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skills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help of </a:t>
            </a:r>
            <a:r>
              <a:rPr lang="fi-FI" dirty="0" err="1"/>
              <a:t>practical</a:t>
            </a:r>
            <a:r>
              <a:rPr lang="fi-FI" dirty="0"/>
              <a:t> home </a:t>
            </a:r>
            <a:r>
              <a:rPr lang="fi-FI" dirty="0" err="1"/>
              <a:t>economics</a:t>
            </a:r>
            <a:r>
              <a:rPr lang="fi-FI" dirty="0"/>
              <a:t> </a:t>
            </a:r>
            <a:r>
              <a:rPr lang="fi-FI" dirty="0" err="1"/>
              <a:t>classes</a:t>
            </a:r>
            <a:r>
              <a:rPr lang="fi-FI" dirty="0"/>
              <a:t>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ⓘ </a:t>
            </a:r>
            <a:r>
              <a:rPr lang="fi-FI" dirty="0">
                <a:hlinkClick r:id="rId2"/>
              </a:rPr>
              <a:t>www.martat.fi/arki-sujuvaksi</a:t>
            </a:r>
            <a:r>
              <a:rPr lang="fi-FI" dirty="0"/>
              <a:t> (in </a:t>
            </a:r>
            <a:r>
              <a:rPr lang="fi-FI" dirty="0" err="1"/>
              <a:t>Finnish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pic>
        <p:nvPicPr>
          <p:cNvPr id="6" name="Kuvan paikkamerkki 5" descr="Kuva, joka sisältää kohteen ruoka, lautanen, pöytä, istuminen&#10;&#10;Kuvaus luotu automaattisesti">
            <a:extLst>
              <a:ext uri="{FF2B5EF4-FFF2-40B4-BE49-F238E27FC236}">
                <a16:creationId xmlns:a16="http://schemas.microsoft.com/office/drawing/2014/main" id="{7B3CE1E1-07FD-403C-B062-E6C4A6DE31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A472C00-01FC-4A2B-8DA4-B684BFD5B5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061" y="365124"/>
            <a:ext cx="1123129" cy="11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Lapsiperheiden </a:t>
            </a:r>
            <a:br>
              <a:rPr lang="fi-FI"/>
            </a:br>
            <a:r>
              <a:rPr lang="fi-FI"/>
              <a:t>arjen tukeminen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daily</a:t>
            </a:r>
            <a:r>
              <a:rPr lang="fi-FI" dirty="0"/>
              <a:t> life of </a:t>
            </a:r>
            <a:r>
              <a:rPr lang="fi-FI" dirty="0" err="1"/>
              <a:t>families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 </a:t>
            </a:r>
            <a:r>
              <a:rPr lang="fi-FI" dirty="0" err="1"/>
              <a:t>under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age</a:t>
            </a:r>
            <a:r>
              <a:rPr lang="fi-FI" dirty="0"/>
              <a:t> of 18 </a:t>
            </a:r>
            <a:r>
              <a:rPr lang="fi-FI" dirty="0" err="1"/>
              <a:t>months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organising</a:t>
            </a:r>
            <a:r>
              <a:rPr lang="fi-FI" dirty="0"/>
              <a:t> home </a:t>
            </a:r>
            <a:r>
              <a:rPr lang="fi-FI" dirty="0" err="1"/>
              <a:t>economics</a:t>
            </a:r>
            <a:r>
              <a:rPr lang="fi-FI" dirty="0"/>
              <a:t> </a:t>
            </a:r>
            <a:r>
              <a:rPr lang="fi-FI" dirty="0" err="1"/>
              <a:t>classes</a:t>
            </a:r>
            <a:r>
              <a:rPr lang="fi-FI" dirty="0"/>
              <a:t> and </a:t>
            </a:r>
            <a:r>
              <a:rPr lang="fi-FI" dirty="0" err="1"/>
              <a:t>lectures</a:t>
            </a:r>
            <a:r>
              <a:rPr lang="fi-FI" dirty="0"/>
              <a:t> for </a:t>
            </a:r>
            <a:r>
              <a:rPr lang="fi-FI" dirty="0" err="1"/>
              <a:t>parents</a:t>
            </a:r>
            <a:r>
              <a:rPr lang="fi-FI" dirty="0"/>
              <a:t> and </a:t>
            </a:r>
            <a:r>
              <a:rPr lang="fi-FI" dirty="0" err="1"/>
              <a:t>providing</a:t>
            </a:r>
            <a:r>
              <a:rPr lang="fi-FI" dirty="0"/>
              <a:t> personal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through</a:t>
            </a:r>
            <a:r>
              <a:rPr lang="fi-FI" dirty="0"/>
              <a:t> home </a:t>
            </a:r>
            <a:r>
              <a:rPr lang="fi-FI" dirty="0" err="1"/>
              <a:t>visits</a:t>
            </a:r>
            <a:r>
              <a:rPr lang="fi-FI" dirty="0"/>
              <a:t>.</a:t>
            </a:r>
          </a:p>
          <a:p>
            <a:pPr marL="0" indent="0">
              <a:buNone/>
            </a:pPr>
            <a:r>
              <a:rPr lang="fi-FI" dirty="0"/>
              <a:t>ⓘ </a:t>
            </a:r>
            <a:r>
              <a:rPr lang="fi-FI" dirty="0">
                <a:hlinkClick r:id="rId2"/>
              </a:rPr>
              <a:t>www.martat.fi/lapsiperheiden-arjen-tukeminen</a:t>
            </a:r>
            <a:r>
              <a:rPr lang="fi-FI" dirty="0"/>
              <a:t> (in </a:t>
            </a:r>
            <a:r>
              <a:rPr lang="fi-FI" dirty="0" err="1"/>
              <a:t>Finnish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ruoka, pöytä, henkilö, lautanen&#10;&#10;Kuvaus luotu automaattisesti">
            <a:extLst>
              <a:ext uri="{FF2B5EF4-FFF2-40B4-BE49-F238E27FC236}">
                <a16:creationId xmlns:a16="http://schemas.microsoft.com/office/drawing/2014/main" id="{23FB46FA-40C8-4489-8816-3D265265F7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"/>
            <a:ext cx="6096000" cy="6857999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26F23CB-121B-494B-926B-062F7899F0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061" y="365124"/>
            <a:ext cx="1123129" cy="11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Makumatka Karjalaan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/>
              <a:t>In </a:t>
            </a:r>
            <a:r>
              <a:rPr lang="fi-FI" dirty="0" err="1"/>
              <a:t>the</a:t>
            </a:r>
            <a:r>
              <a:rPr lang="fi-FI" dirty="0"/>
              <a:t> Makumatka Karjalaan (”</a:t>
            </a:r>
            <a:r>
              <a:rPr lang="fi-FI" dirty="0" err="1"/>
              <a:t>Taste</a:t>
            </a:r>
            <a:r>
              <a:rPr lang="fi-FI" dirty="0"/>
              <a:t> </a:t>
            </a:r>
            <a:r>
              <a:rPr lang="fi-FI" dirty="0" err="1"/>
              <a:t>trip</a:t>
            </a:r>
            <a:r>
              <a:rPr lang="fi-FI" dirty="0"/>
              <a:t> to Karelia”) </a:t>
            </a:r>
            <a:r>
              <a:rPr lang="fi-FI" dirty="0" err="1"/>
              <a:t>classes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participants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to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types</a:t>
            </a:r>
            <a:r>
              <a:rPr lang="fi-FI" dirty="0"/>
              <a:t> of Karelian </a:t>
            </a:r>
            <a:r>
              <a:rPr lang="fi-FI" dirty="0" err="1"/>
              <a:t>pasties</a:t>
            </a:r>
            <a:r>
              <a:rPr lang="fi-FI" dirty="0"/>
              <a:t> and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pastries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aimed</a:t>
            </a:r>
            <a:r>
              <a:rPr lang="fi-FI" dirty="0"/>
              <a:t> </a:t>
            </a:r>
            <a:r>
              <a:rPr lang="fi-FI" dirty="0" err="1"/>
              <a:t>primarily</a:t>
            </a:r>
            <a:r>
              <a:rPr lang="fi-FI" dirty="0"/>
              <a:t> at </a:t>
            </a:r>
            <a:r>
              <a:rPr lang="fi-FI" dirty="0" err="1"/>
              <a:t>children</a:t>
            </a:r>
            <a:r>
              <a:rPr lang="fi-FI" dirty="0"/>
              <a:t> and </a:t>
            </a:r>
            <a:r>
              <a:rPr lang="fi-FI" dirty="0" err="1"/>
              <a:t>young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 and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funded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Karjalan Kulttuurirahasto (Karelian </a:t>
            </a:r>
            <a:r>
              <a:rPr lang="fi-FI" dirty="0" err="1"/>
              <a:t>cultural</a:t>
            </a:r>
            <a:r>
              <a:rPr lang="fi-FI" dirty="0"/>
              <a:t> </a:t>
            </a:r>
            <a:r>
              <a:rPr lang="fi-FI" dirty="0" err="1"/>
              <a:t>fund</a:t>
            </a:r>
            <a:r>
              <a:rPr lang="fi-FI" dirty="0"/>
              <a:t>).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ⓘ </a:t>
            </a:r>
            <a:r>
              <a:rPr lang="fi-FI" dirty="0">
                <a:hlinkClick r:id="rId2"/>
              </a:rPr>
              <a:t>www.martat.fi/makumatka-karjalaan</a:t>
            </a:r>
            <a:r>
              <a:rPr lang="fi-FI" dirty="0"/>
              <a:t> (in </a:t>
            </a:r>
            <a:r>
              <a:rPr lang="fi-FI" dirty="0" err="1"/>
              <a:t>Finnish</a:t>
            </a:r>
            <a:r>
              <a:rPr lang="fi-FI" dirty="0"/>
              <a:t>)</a:t>
            </a:r>
          </a:p>
        </p:txBody>
      </p:sp>
      <p:pic>
        <p:nvPicPr>
          <p:cNvPr id="9" name="Kuvan paikkamerkki 8" descr="Kuva, joka sisältää kohteen henkilö, ruoka, pöytä, mies&#10;&#10;Kuvaus luotu automaattisesti">
            <a:extLst>
              <a:ext uri="{FF2B5EF4-FFF2-40B4-BE49-F238E27FC236}">
                <a16:creationId xmlns:a16="http://schemas.microsoft.com/office/drawing/2014/main" id="{295B1FC5-ED6D-454B-80B1-0DC6A1BF1B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54F731E-E21F-4FD1-A5E6-D9B48BB49F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229" y="365124"/>
            <a:ext cx="1174961" cy="12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0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CC6DAD-9847-B795-06CE-CA93BA91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Ässäkokit 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02D113-B5B6-27E5-B0FF-6A2D63486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err="1"/>
              <a:t>The</a:t>
            </a:r>
            <a:r>
              <a:rPr lang="fi-FI" dirty="0"/>
              <a:t> Ässäkokki </a:t>
            </a:r>
            <a:r>
              <a:rPr lang="fi-FI" dirty="0" err="1"/>
              <a:t>cookery</a:t>
            </a:r>
            <a:r>
              <a:rPr lang="fi-FI" dirty="0"/>
              <a:t> </a:t>
            </a:r>
            <a:r>
              <a:rPr lang="fi-FI" dirty="0" err="1"/>
              <a:t>classes</a:t>
            </a:r>
            <a:r>
              <a:rPr lang="fi-FI" dirty="0"/>
              <a:t> for </a:t>
            </a:r>
            <a:r>
              <a:rPr lang="fi-FI" dirty="0" err="1"/>
              <a:t>children</a:t>
            </a:r>
            <a:r>
              <a:rPr lang="fi-FI" dirty="0"/>
              <a:t> of 8 to 12 </a:t>
            </a:r>
            <a:r>
              <a:rPr lang="fi-FI" dirty="0" err="1"/>
              <a:t>years</a:t>
            </a:r>
            <a:r>
              <a:rPr lang="fi-FI" dirty="0"/>
              <a:t> of </a:t>
            </a:r>
            <a:r>
              <a:rPr lang="fi-FI" dirty="0" err="1"/>
              <a:t>age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organised</a:t>
            </a:r>
            <a:r>
              <a:rPr lang="fi-FI" dirty="0"/>
              <a:t> </a:t>
            </a:r>
            <a:r>
              <a:rPr lang="fi-FI" dirty="0" err="1"/>
              <a:t>across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country in </a:t>
            </a:r>
            <a:r>
              <a:rPr lang="fi-FI" dirty="0" err="1"/>
              <a:t>collaboration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S Group.</a:t>
            </a:r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goal</a:t>
            </a:r>
            <a:r>
              <a:rPr lang="fi-FI" dirty="0"/>
              <a:t> is to </a:t>
            </a:r>
            <a:r>
              <a:rPr lang="fi-FI" dirty="0" err="1"/>
              <a:t>encourage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 to </a:t>
            </a:r>
            <a:r>
              <a:rPr lang="fi-FI" dirty="0" err="1"/>
              <a:t>cook</a:t>
            </a:r>
            <a:r>
              <a:rPr lang="fi-FI" dirty="0"/>
              <a:t>, to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vegetable</a:t>
            </a:r>
            <a:r>
              <a:rPr lang="fi-FI" dirty="0"/>
              <a:t> </a:t>
            </a:r>
            <a:r>
              <a:rPr lang="fi-FI" dirty="0" err="1"/>
              <a:t>consumption</a:t>
            </a:r>
            <a:r>
              <a:rPr lang="fi-FI" dirty="0"/>
              <a:t> and to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practical</a:t>
            </a:r>
            <a:r>
              <a:rPr lang="fi-FI" dirty="0"/>
              <a:t> </a:t>
            </a:r>
            <a:r>
              <a:rPr lang="fi-FI" dirty="0" err="1"/>
              <a:t>skills</a:t>
            </a:r>
            <a:r>
              <a:rPr lang="fi-FI" dirty="0"/>
              <a:t>.</a:t>
            </a:r>
          </a:p>
          <a:p>
            <a:r>
              <a:rPr lang="fi-FI" dirty="0" err="1"/>
              <a:t>Working</a:t>
            </a:r>
            <a:r>
              <a:rPr lang="fi-FI" dirty="0"/>
              <a:t> </a:t>
            </a:r>
            <a:r>
              <a:rPr lang="fi-FI" dirty="0" err="1"/>
              <a:t>together</a:t>
            </a:r>
            <a:r>
              <a:rPr lang="fi-FI" dirty="0"/>
              <a:t>, </a:t>
            </a:r>
            <a:r>
              <a:rPr lang="fi-FI" dirty="0" err="1"/>
              <a:t>everyday</a:t>
            </a:r>
            <a:r>
              <a:rPr lang="fi-FI" dirty="0"/>
              <a:t> food </a:t>
            </a:r>
            <a:r>
              <a:rPr lang="fi-FI" dirty="0" err="1"/>
              <a:t>skills</a:t>
            </a:r>
            <a:r>
              <a:rPr lang="fi-FI" dirty="0"/>
              <a:t>, </a:t>
            </a:r>
            <a:r>
              <a:rPr lang="fi-FI" dirty="0" err="1"/>
              <a:t>smart</a:t>
            </a:r>
            <a:r>
              <a:rPr lang="fi-FI" dirty="0"/>
              <a:t> </a:t>
            </a:r>
            <a:r>
              <a:rPr lang="fi-FI" dirty="0" err="1"/>
              <a:t>spending</a:t>
            </a:r>
            <a:r>
              <a:rPr lang="fi-FI" dirty="0"/>
              <a:t> and </a:t>
            </a:r>
            <a:r>
              <a:rPr lang="fi-FI" dirty="0" err="1"/>
              <a:t>seasonal</a:t>
            </a:r>
            <a:r>
              <a:rPr lang="fi-FI" dirty="0"/>
              <a:t> </a:t>
            </a:r>
            <a:r>
              <a:rPr lang="fi-FI" dirty="0" err="1"/>
              <a:t>thinking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core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program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ⓘ </a:t>
            </a:r>
            <a:r>
              <a:rPr lang="fi-FI" dirty="0">
                <a:hlinkClick r:id="rId2"/>
              </a:rPr>
              <a:t>www.martat.fi/assakokit</a:t>
            </a:r>
            <a:r>
              <a:rPr lang="fi-FI" dirty="0"/>
              <a:t> (in </a:t>
            </a:r>
            <a:r>
              <a:rPr lang="fi-FI" dirty="0" err="1"/>
              <a:t>Finnish</a:t>
            </a:r>
            <a:r>
              <a:rPr lang="fi-FI" dirty="0"/>
              <a:t>)</a:t>
            </a:r>
          </a:p>
        </p:txBody>
      </p:sp>
      <p:pic>
        <p:nvPicPr>
          <p:cNvPr id="6" name="Kuvan paikkamerkki 5" descr="Kuva, joka sisältää kohteen henkilö, lapsi, sisä, vauva&#10;&#10;Kuvaus luotu automaattisesti">
            <a:extLst>
              <a:ext uri="{FF2B5EF4-FFF2-40B4-BE49-F238E27FC236}">
                <a16:creationId xmlns:a16="http://schemas.microsoft.com/office/drawing/2014/main" id="{A63A27D7-215F-67A9-4822-7FFF93E986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108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863069"/>
          </a:xfrm>
        </p:spPr>
        <p:txBody>
          <a:bodyPr/>
          <a:lstStyle/>
          <a:p>
            <a:r>
              <a:rPr lang="fi-FI" dirty="0"/>
              <a:t>Kestävät talouspolut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301766"/>
            <a:ext cx="5173579" cy="38751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 err="1">
                <a:cs typeface="Calibri"/>
              </a:rPr>
              <a:t>Joint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development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project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by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the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Guarantee</a:t>
            </a:r>
            <a:r>
              <a:rPr lang="fi-FI" sz="2400" dirty="0">
                <a:cs typeface="Calibri"/>
              </a:rPr>
              <a:t> Foundation and Martha Association (2022-2024).</a:t>
            </a:r>
          </a:p>
          <a:p>
            <a:r>
              <a:rPr lang="fi-FI" sz="2400" b="0" i="0" dirty="0" err="1">
                <a:solidFill>
                  <a:srgbClr val="2A2A2A"/>
                </a:solidFill>
                <a:effectLst/>
              </a:rPr>
              <a:t>The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goal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is to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strengthen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the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financial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capacity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,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sustainable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daily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life and management of personal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finances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as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well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as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support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the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inclusion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and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the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opportunities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 to </a:t>
            </a:r>
            <a:r>
              <a:rPr lang="fi-FI" sz="2400" b="0" i="0" dirty="0" err="1">
                <a:solidFill>
                  <a:srgbClr val="2A2A2A"/>
                </a:solidFill>
                <a:effectLst/>
              </a:rPr>
              <a:t>influence</a:t>
            </a:r>
            <a:r>
              <a:rPr lang="fi-FI" sz="2400" dirty="0">
                <a:solidFill>
                  <a:srgbClr val="2A2A2A"/>
                </a:solidFill>
              </a:rPr>
              <a:t> 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of </a:t>
            </a:r>
            <a:r>
              <a:rPr lang="fi-FI" sz="2400" dirty="0" err="1">
                <a:solidFill>
                  <a:srgbClr val="2A2A2A"/>
                </a:solidFill>
              </a:rPr>
              <a:t>the</a:t>
            </a:r>
            <a:r>
              <a:rPr lang="fi-FI" sz="2400" dirty="0">
                <a:solidFill>
                  <a:srgbClr val="2A2A2A"/>
                </a:solidFill>
              </a:rPr>
              <a:t> </a:t>
            </a:r>
            <a:r>
              <a:rPr lang="fi-FI" sz="2400" dirty="0" err="1">
                <a:solidFill>
                  <a:srgbClr val="2A2A2A"/>
                </a:solidFill>
              </a:rPr>
              <a:t>financially</a:t>
            </a:r>
            <a:r>
              <a:rPr lang="fi-FI" sz="2400" dirty="0">
                <a:solidFill>
                  <a:srgbClr val="2A2A2A"/>
                </a:solidFill>
              </a:rPr>
              <a:t> </a:t>
            </a:r>
            <a:r>
              <a:rPr lang="fi-FI" sz="2400" dirty="0" err="1">
                <a:solidFill>
                  <a:srgbClr val="2A2A2A"/>
                </a:solidFill>
              </a:rPr>
              <a:t>vulnerable</a:t>
            </a:r>
            <a:r>
              <a:rPr lang="fi-FI" sz="2400" dirty="0">
                <a:solidFill>
                  <a:srgbClr val="2A2A2A"/>
                </a:solidFill>
              </a:rPr>
              <a:t>.</a:t>
            </a:r>
            <a:r>
              <a:rPr lang="fi-FI" sz="2400" b="0" i="0" dirty="0">
                <a:solidFill>
                  <a:srgbClr val="2A2A2A"/>
                </a:solidFill>
                <a:effectLst/>
              </a:rPr>
              <a:t>  </a:t>
            </a:r>
            <a:endParaRPr lang="fi-FI" sz="2400" dirty="0">
              <a:solidFill>
                <a:srgbClr val="2A2A2A"/>
              </a:solidFill>
            </a:endParaRPr>
          </a:p>
          <a:p>
            <a:pPr marL="0" indent="0">
              <a:buNone/>
            </a:pPr>
            <a:r>
              <a:rPr lang="fi-FI" sz="2400" dirty="0"/>
              <a:t>ⓘ </a:t>
            </a:r>
            <a:r>
              <a:rPr lang="fi-FI" sz="2400" dirty="0">
                <a:hlinkClick r:id="rId2"/>
              </a:rPr>
              <a:t>www.martat.fi/kestavat-talouspolut</a:t>
            </a:r>
            <a:r>
              <a:rPr lang="fi-FI" sz="2400" dirty="0"/>
              <a:t> (in </a:t>
            </a:r>
            <a:r>
              <a:rPr lang="fi-FI" sz="2400" dirty="0" err="1"/>
              <a:t>Finnish</a:t>
            </a:r>
            <a:r>
              <a:rPr lang="fi-FI" sz="2400" dirty="0"/>
              <a:t>)</a:t>
            </a:r>
            <a:endParaRPr lang="fi-FI" sz="2400" dirty="0">
              <a:cs typeface="Calibri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26F23CB-121B-494B-926B-062F7899F0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061" y="365124"/>
            <a:ext cx="1123129" cy="1123129"/>
          </a:xfrm>
          <a:prstGeom prst="rect">
            <a:avLst/>
          </a:prstGeom>
        </p:spPr>
      </p:pic>
      <p:pic>
        <p:nvPicPr>
          <p:cNvPr id="9" name="Kuvan paikkamerkki 8" descr="Kuva, joka sisältää kohteen henkilö, pöytä, istuminen, ruoka&#10;&#10;Kuvaus luotu automaattisesti">
            <a:extLst>
              <a:ext uri="{FF2B5EF4-FFF2-40B4-BE49-F238E27FC236}">
                <a16:creationId xmlns:a16="http://schemas.microsoft.com/office/drawing/2014/main" id="{C47D45CB-11B0-4709-929A-882CC32682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0948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Vilppu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In </a:t>
            </a:r>
            <a:r>
              <a:rPr lang="fi-FI" dirty="0" err="1"/>
              <a:t>the</a:t>
            </a:r>
            <a:r>
              <a:rPr lang="fi-FI" dirty="0"/>
              <a:t> Vilppu </a:t>
            </a:r>
            <a:r>
              <a:rPr lang="fi-FI" dirty="0" err="1"/>
              <a:t>program</a:t>
            </a:r>
            <a:r>
              <a:rPr lang="fi-FI" dirty="0"/>
              <a:t>, </a:t>
            </a:r>
            <a:r>
              <a:rPr lang="fi-FI" dirty="0" err="1"/>
              <a:t>volunteers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to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everyday</a:t>
            </a:r>
            <a:r>
              <a:rPr lang="fi-FI" dirty="0"/>
              <a:t> life and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wellbeing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elderly</a:t>
            </a:r>
            <a:r>
              <a:rPr lang="fi-FI" dirty="0"/>
              <a:t> and </a:t>
            </a:r>
            <a:r>
              <a:rPr lang="fi-FI" dirty="0" err="1"/>
              <a:t>families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.</a:t>
            </a:r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goal</a:t>
            </a:r>
            <a:r>
              <a:rPr lang="fi-FI" dirty="0"/>
              <a:t> is to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ability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elderly</a:t>
            </a:r>
            <a:r>
              <a:rPr lang="fi-FI" dirty="0"/>
              <a:t> to </a:t>
            </a:r>
            <a:r>
              <a:rPr lang="fi-FI" dirty="0" err="1"/>
              <a:t>continue</a:t>
            </a:r>
            <a:r>
              <a:rPr lang="fi-FI" dirty="0"/>
              <a:t> to live in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home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everyday</a:t>
            </a:r>
            <a:r>
              <a:rPr lang="fi-FI" dirty="0"/>
              <a:t> life of </a:t>
            </a:r>
            <a:r>
              <a:rPr lang="fi-FI" dirty="0" err="1"/>
              <a:t>families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children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program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aims</a:t>
            </a:r>
            <a:r>
              <a:rPr lang="fi-FI" dirty="0"/>
              <a:t> to </a:t>
            </a:r>
            <a:r>
              <a:rPr lang="fi-FI" dirty="0" err="1"/>
              <a:t>reduce</a:t>
            </a:r>
            <a:r>
              <a:rPr lang="fi-FI" dirty="0"/>
              <a:t> </a:t>
            </a:r>
            <a:r>
              <a:rPr lang="fi-FI" dirty="0" err="1"/>
              <a:t>loneliness</a:t>
            </a:r>
            <a:r>
              <a:rPr lang="fi-FI" dirty="0"/>
              <a:t>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ⓘ </a:t>
            </a:r>
            <a:r>
              <a:rPr lang="fi-FI" dirty="0">
                <a:hlinkClick r:id="rId2"/>
              </a:rPr>
              <a:t>www.martat.fi/vilppu</a:t>
            </a:r>
            <a:r>
              <a:rPr lang="fi-FI" dirty="0"/>
              <a:t> (in </a:t>
            </a:r>
            <a:r>
              <a:rPr lang="fi-FI" dirty="0" err="1"/>
              <a:t>Finnish</a:t>
            </a:r>
            <a:r>
              <a:rPr lang="fi-FI" dirty="0"/>
              <a:t>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26F23CB-121B-494B-926B-062F7899F0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061" y="365124"/>
            <a:ext cx="1123129" cy="1123129"/>
          </a:xfrm>
          <a:prstGeom prst="rect">
            <a:avLst/>
          </a:prstGeom>
        </p:spPr>
      </p:pic>
      <p:pic>
        <p:nvPicPr>
          <p:cNvPr id="9" name="Kuvan paikkamerkki 8" descr="Kuva, joka sisältää kohteen kuppi, kahvi, pöytä, ruoka&#10;&#10;Kuvaus luotu automaattisesti">
            <a:extLst>
              <a:ext uri="{FF2B5EF4-FFF2-40B4-BE49-F238E27FC236}">
                <a16:creationId xmlns:a16="http://schemas.microsoft.com/office/drawing/2014/main" id="{419832E6-10BA-4E2F-80DB-8C7F87CB27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"/>
            <a:ext cx="6096000" cy="6857999"/>
          </a:xfrm>
        </p:spPr>
      </p:pic>
    </p:spTree>
    <p:extLst>
      <p:ext uri="{BB962C8B-B14F-4D97-AF65-F5344CB8AC3E}">
        <p14:creationId xmlns:p14="http://schemas.microsoft.com/office/powerpoint/2010/main" val="397506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4CAB10-6EAD-A150-8F0B-71A5A455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2018480"/>
          </a:xfrm>
        </p:spPr>
        <p:txBody>
          <a:bodyPr/>
          <a:lstStyle/>
          <a:p>
            <a:r>
              <a:rPr lang="fi-FI" dirty="0">
                <a:cs typeface="Calibri"/>
              </a:rPr>
              <a:t>Luontokoti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253D36-D6A6-B723-AB75-386120DF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599362"/>
            <a:ext cx="5173579" cy="3577601"/>
          </a:xfrm>
        </p:spPr>
        <p:txBody>
          <a:bodyPr>
            <a:normAutofit fontScale="92500" lnSpcReduction="10000"/>
          </a:bodyPr>
          <a:lstStyle/>
          <a:p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Joint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project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of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the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Martha Association and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Moniheli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introducing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those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integrating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into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the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Finnish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society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to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the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surrounding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nature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,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natural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 products and home </a:t>
            </a:r>
            <a:r>
              <a:rPr lang="fi-FI" b="0" i="0" dirty="0" err="1">
                <a:solidFill>
                  <a:srgbClr val="2B2A2A"/>
                </a:solidFill>
                <a:effectLst/>
                <a:latin typeface="brandon-grotesque"/>
              </a:rPr>
              <a:t>gardening</a:t>
            </a:r>
            <a:r>
              <a:rPr lang="fi-FI" b="0" i="0" dirty="0">
                <a:solidFill>
                  <a:srgbClr val="2B2A2A"/>
                </a:solidFill>
                <a:effectLst/>
                <a:latin typeface="brandon-grotesque"/>
              </a:rPr>
              <a:t>. </a:t>
            </a:r>
          </a:p>
          <a:p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increases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inclusion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expands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one’s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socia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circle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supports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social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interaction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others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area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such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 as </a:t>
            </a:r>
            <a:r>
              <a:rPr lang="fi-FI" dirty="0" err="1">
                <a:solidFill>
                  <a:srgbClr val="000000"/>
                </a:solidFill>
                <a:latin typeface="Calibri" panose="020F0502020204030204" pitchFamily="34" charset="0"/>
              </a:rPr>
              <a:t>Marthas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fi-FI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b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fi-FI" dirty="0"/>
              <a:t>ⓘ </a:t>
            </a:r>
            <a:r>
              <a:rPr lang="fi-FI" dirty="0">
                <a:hlinkClick r:id="rId2"/>
              </a:rPr>
              <a:t>www.martat.fi/luontokoti</a:t>
            </a:r>
            <a:r>
              <a:rPr lang="fi-FI" dirty="0"/>
              <a:t> (in </a:t>
            </a:r>
            <a:r>
              <a:rPr lang="fi-FI" dirty="0" err="1"/>
              <a:t>Finnish</a:t>
            </a:r>
            <a:r>
              <a:rPr lang="fi-FI" dirty="0"/>
              <a:t>)</a:t>
            </a:r>
          </a:p>
          <a:p>
            <a:endParaRPr lang="fi-FI" b="0" i="0" dirty="0">
              <a:solidFill>
                <a:srgbClr val="2B2A2A"/>
              </a:solidFill>
              <a:effectLst/>
              <a:latin typeface="brandon-grotesque"/>
            </a:endParaRPr>
          </a:p>
          <a:p>
            <a:endParaRPr lang="fi-FI" dirty="0"/>
          </a:p>
        </p:txBody>
      </p:sp>
      <p:pic>
        <p:nvPicPr>
          <p:cNvPr id="8" name="Kuvan paikkamerkki 7" descr="Kuva, joka sisältää kohteen piha-, vaate, henkilö, metsämaa&#10;&#10;Kuvaus luotu automaattisesti">
            <a:extLst>
              <a:ext uri="{FF2B5EF4-FFF2-40B4-BE49-F238E27FC236}">
                <a16:creationId xmlns:a16="http://schemas.microsoft.com/office/drawing/2014/main" id="{556E2B45-489A-F166-681F-0D99C2875D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629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Ihmisen kasvot, vaate, hymy&#10;&#10;Kuvaus luotu automaattisesti">
            <a:extLst>
              <a:ext uri="{FF2B5EF4-FFF2-40B4-BE49-F238E27FC236}">
                <a16:creationId xmlns:a16="http://schemas.microsoft.com/office/drawing/2014/main" id="{C8DE4448-A3F7-9068-D251-052D13871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5" y="0"/>
            <a:ext cx="1216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06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DB75BF4-F429-31F0-2CDB-61C94A3605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/>
              <a:t>Membership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199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059A7-2649-47BB-9D27-CF723B1B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Everyone</a:t>
            </a:r>
            <a:r>
              <a:rPr lang="fi-FI" dirty="0"/>
              <a:t> is </a:t>
            </a:r>
            <a:r>
              <a:rPr lang="fi-FI" dirty="0" err="1"/>
              <a:t>welcome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6D3C4C-7BA1-4E74-AF03-E4DF91BF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Regardless</a:t>
            </a:r>
            <a:r>
              <a:rPr lang="fi-FI" dirty="0"/>
              <a:t> of </a:t>
            </a:r>
            <a:r>
              <a:rPr lang="fi-FI" dirty="0" err="1"/>
              <a:t>age</a:t>
            </a:r>
            <a:r>
              <a:rPr lang="fi-FI" dirty="0"/>
              <a:t>, </a:t>
            </a:r>
            <a:r>
              <a:rPr lang="fi-FI" dirty="0" err="1"/>
              <a:t>gender</a:t>
            </a:r>
            <a:r>
              <a:rPr lang="fi-FI" dirty="0"/>
              <a:t>, </a:t>
            </a:r>
            <a:r>
              <a:rPr lang="fi-FI" dirty="0" err="1"/>
              <a:t>nationality</a:t>
            </a:r>
            <a:r>
              <a:rPr lang="fi-FI" dirty="0"/>
              <a:t>, </a:t>
            </a:r>
            <a:r>
              <a:rPr lang="fi-FI" dirty="0" err="1"/>
              <a:t>sexual</a:t>
            </a:r>
            <a:r>
              <a:rPr lang="fi-FI" dirty="0"/>
              <a:t> </a:t>
            </a:r>
            <a:r>
              <a:rPr lang="fi-FI" dirty="0" err="1"/>
              <a:t>orientation</a:t>
            </a:r>
            <a:r>
              <a:rPr lang="fi-FI" dirty="0"/>
              <a:t>, </a:t>
            </a:r>
            <a:r>
              <a:rPr lang="fi-FI" dirty="0" err="1"/>
              <a:t>religion</a:t>
            </a:r>
            <a:r>
              <a:rPr lang="fi-FI" dirty="0"/>
              <a:t>, </a:t>
            </a:r>
            <a:r>
              <a:rPr lang="fi-FI" dirty="0" err="1"/>
              <a:t>conviction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, </a:t>
            </a:r>
            <a:r>
              <a:rPr lang="fi-FI" dirty="0" err="1"/>
              <a:t>everyone</a:t>
            </a:r>
            <a:r>
              <a:rPr lang="fi-FI" dirty="0"/>
              <a:t> is </a:t>
            </a:r>
            <a:r>
              <a:rPr lang="fi-FI" dirty="0" err="1"/>
              <a:t>welcome</a:t>
            </a:r>
            <a:r>
              <a:rPr lang="fi-FI" dirty="0"/>
              <a:t> to join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Marthas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3094D0-B29C-317B-CDC0-D37F2EEA6B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53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1F872-DF67-499D-96E6-F7FB072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Marthas</a:t>
            </a:r>
            <a:r>
              <a:rPr lang="fi-FI" dirty="0"/>
              <a:t> is</a:t>
            </a:r>
            <a:br>
              <a:rPr lang="fi-FI" dirty="0"/>
            </a:br>
            <a:r>
              <a:rPr lang="fi-FI" dirty="0"/>
              <a:t>a </a:t>
            </a:r>
            <a:r>
              <a:rPr lang="fi-FI" dirty="0" err="1"/>
              <a:t>strong</a:t>
            </a:r>
            <a:r>
              <a:rPr lang="fi-FI" dirty="0"/>
              <a:t>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A6C9D0-4B40-4196-A005-29E59385F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By </a:t>
            </a:r>
            <a:r>
              <a:rPr lang="fi-FI" dirty="0" err="1"/>
              <a:t>becoming</a:t>
            </a:r>
            <a:r>
              <a:rPr lang="fi-FI" dirty="0"/>
              <a:t> a </a:t>
            </a:r>
            <a:r>
              <a:rPr lang="fi-FI" dirty="0" err="1"/>
              <a:t>member</a:t>
            </a:r>
            <a:r>
              <a:rPr lang="fi-FI" dirty="0"/>
              <a:t>,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skills</a:t>
            </a:r>
            <a:r>
              <a:rPr lang="fi-FI" dirty="0"/>
              <a:t> and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an </a:t>
            </a:r>
            <a:r>
              <a:rPr lang="fi-FI" dirty="0" err="1"/>
              <a:t>impact</a:t>
            </a:r>
            <a:r>
              <a:rPr lang="fi-FI" dirty="0"/>
              <a:t> on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community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society</a:t>
            </a:r>
            <a:r>
              <a:rPr lang="fi-FI" dirty="0"/>
              <a:t> as a </a:t>
            </a:r>
            <a:r>
              <a:rPr lang="fi-FI" dirty="0" err="1"/>
              <a:t>whole</a:t>
            </a:r>
            <a:r>
              <a:rPr lang="fi-FI" dirty="0"/>
              <a:t>.</a:t>
            </a:r>
          </a:p>
          <a:p>
            <a:r>
              <a:rPr lang="fi-FI" dirty="0"/>
              <a:t>38,000 </a:t>
            </a:r>
            <a:r>
              <a:rPr lang="fi-FI" dirty="0" err="1"/>
              <a:t>members</a:t>
            </a:r>
            <a:r>
              <a:rPr lang="fi-FI" dirty="0"/>
              <a:t> in </a:t>
            </a:r>
            <a:r>
              <a:rPr lang="fi-FI" dirty="0" err="1"/>
              <a:t>nearly</a:t>
            </a:r>
            <a:r>
              <a:rPr lang="fi-FI" dirty="0"/>
              <a:t> 1,000 </a:t>
            </a:r>
            <a:r>
              <a:rPr lang="fi-FI" dirty="0" err="1"/>
              <a:t>clubs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Finland.</a:t>
            </a:r>
          </a:p>
          <a:p>
            <a:r>
              <a:rPr lang="fi-FI" dirty="0"/>
              <a:t>Martha </a:t>
            </a:r>
            <a:r>
              <a:rPr lang="fi-FI" dirty="0" err="1"/>
              <a:t>members</a:t>
            </a:r>
            <a:r>
              <a:rPr lang="fi-FI" dirty="0"/>
              <a:t>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world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doing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deeds</a:t>
            </a:r>
            <a:r>
              <a:rPr lang="fi-FI" dirty="0"/>
              <a:t> in a </a:t>
            </a:r>
            <a:r>
              <a:rPr lang="fi-FI" dirty="0" err="1"/>
              <a:t>big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n paikkamerkki 7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0CE19C9-084A-03EE-D5F6-57C62F4A84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6840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90B2CB-6BFD-B2AE-E6FD-3E83A7A9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Some of </a:t>
            </a:r>
            <a:r>
              <a:rPr lang="fi-FI" dirty="0" err="1"/>
              <a:t>the</a:t>
            </a:r>
            <a:r>
              <a:rPr lang="fi-FI" dirty="0"/>
              <a:t> main </a:t>
            </a:r>
            <a:r>
              <a:rPr lang="fi-FI" dirty="0" err="1"/>
              <a:t>fields</a:t>
            </a:r>
            <a:r>
              <a:rPr lang="fi-FI" dirty="0"/>
              <a:t> of </a:t>
            </a:r>
            <a:r>
              <a:rPr lang="fi-FI" dirty="0" err="1"/>
              <a:t>interest</a:t>
            </a:r>
            <a:r>
              <a:rPr lang="fi-FI" dirty="0"/>
              <a:t> in Martha </a:t>
            </a:r>
            <a:r>
              <a:rPr lang="fi-FI" dirty="0" err="1"/>
              <a:t>clubs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DB1489-3F68-2DCD-EEA7-636057329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err="1"/>
              <a:t>Arts</a:t>
            </a:r>
            <a:r>
              <a:rPr lang="fi-FI" dirty="0"/>
              <a:t> and </a:t>
            </a:r>
            <a:r>
              <a:rPr lang="fi-FI" dirty="0" err="1"/>
              <a:t>crafts</a:t>
            </a:r>
            <a:endParaRPr lang="fi-FI" dirty="0"/>
          </a:p>
          <a:p>
            <a:r>
              <a:rPr lang="fi-FI" dirty="0"/>
              <a:t>Food and </a:t>
            </a:r>
            <a:r>
              <a:rPr lang="fi-FI" dirty="0" err="1"/>
              <a:t>nutrition</a:t>
            </a:r>
            <a:endParaRPr lang="fi-FI" dirty="0"/>
          </a:p>
          <a:p>
            <a:r>
              <a:rPr lang="fi-FI" dirty="0" err="1"/>
              <a:t>Wellbeing</a:t>
            </a:r>
            <a:endParaRPr lang="fi-FI" dirty="0"/>
          </a:p>
          <a:p>
            <a:r>
              <a:rPr lang="fi-FI" dirty="0"/>
              <a:t>Culture</a:t>
            </a:r>
          </a:p>
          <a:p>
            <a:r>
              <a:rPr lang="fi-FI" dirty="0" err="1"/>
              <a:t>Foraging</a:t>
            </a:r>
            <a:endParaRPr lang="fi-FI" dirty="0"/>
          </a:p>
          <a:p>
            <a:r>
              <a:rPr lang="fi-FI" dirty="0"/>
              <a:t>Gardening and house </a:t>
            </a:r>
            <a:r>
              <a:rPr lang="fi-FI" dirty="0" err="1"/>
              <a:t>plants</a:t>
            </a:r>
            <a:endParaRPr lang="fi-FI" dirty="0"/>
          </a:p>
          <a:p>
            <a:r>
              <a:rPr lang="fi-FI" dirty="0" err="1"/>
              <a:t>Physical</a:t>
            </a:r>
            <a:r>
              <a:rPr lang="fi-FI" dirty="0"/>
              <a:t> </a:t>
            </a:r>
            <a:r>
              <a:rPr lang="fi-FI" dirty="0" err="1"/>
              <a:t>exercise</a:t>
            </a:r>
            <a:endParaRPr lang="fi-FI" dirty="0"/>
          </a:p>
          <a:p>
            <a:endParaRPr lang="fi-FI" dirty="0"/>
          </a:p>
        </p:txBody>
      </p:sp>
      <p:pic>
        <p:nvPicPr>
          <p:cNvPr id="6" name="Kuvan paikkamerkki 5" descr="Kuva, joka sisältää kohteen henkilö, vaate, Ihmisen kasvot, puu&#10;&#10;Kuvaus luotu automaattisesti">
            <a:extLst>
              <a:ext uri="{FF2B5EF4-FFF2-40B4-BE49-F238E27FC236}">
                <a16:creationId xmlns:a16="http://schemas.microsoft.com/office/drawing/2014/main" id="{029A3398-62A6-EE92-D037-B3CE0DE4DC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5074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2202E0F-B8F9-9C3C-E769-BCF54B56C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/>
              <a:t>Communications</a:t>
            </a:r>
            <a:r>
              <a:rPr lang="fi-FI" dirty="0"/>
              <a:t> and </a:t>
            </a:r>
            <a:r>
              <a:rPr lang="fi-FI" dirty="0" err="1"/>
              <a:t>advocacy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5658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6253D2-2B12-4DC7-9C28-BE40644F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764619"/>
            <a:ext cx="5173579" cy="1368981"/>
          </a:xfrm>
        </p:spPr>
        <p:txBody>
          <a:bodyPr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communicate</a:t>
            </a:r>
            <a:r>
              <a:rPr lang="fi-FI" dirty="0"/>
              <a:t> and </a:t>
            </a:r>
            <a:r>
              <a:rPr lang="fi-FI" dirty="0" err="1"/>
              <a:t>advocate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57CC9-587D-4DA1-994B-BF7A21097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631441"/>
            <a:ext cx="5173579" cy="3545522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advocate</a:t>
            </a:r>
            <a:r>
              <a:rPr lang="fi-FI" dirty="0"/>
              <a:t> for </a:t>
            </a:r>
            <a:r>
              <a:rPr lang="fi-FI" dirty="0" err="1"/>
              <a:t>environmentally</a:t>
            </a:r>
            <a:r>
              <a:rPr lang="fi-FI" dirty="0"/>
              <a:t>, </a:t>
            </a:r>
            <a:r>
              <a:rPr lang="fi-FI" dirty="0" err="1"/>
              <a:t>economically</a:t>
            </a:r>
            <a:r>
              <a:rPr lang="fi-FI" dirty="0"/>
              <a:t> and </a:t>
            </a:r>
            <a:r>
              <a:rPr lang="fi-FI" dirty="0" err="1"/>
              <a:t>socially</a:t>
            </a:r>
            <a:r>
              <a:rPr lang="fi-FI" dirty="0"/>
              <a:t>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choices</a:t>
            </a:r>
            <a:r>
              <a:rPr lang="fi-FI" dirty="0"/>
              <a:t>.</a:t>
            </a:r>
          </a:p>
          <a:p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themes</a:t>
            </a:r>
            <a:r>
              <a:rPr lang="fi-FI" dirty="0"/>
              <a:t> </a:t>
            </a:r>
            <a:r>
              <a:rPr lang="fi-FI" dirty="0" err="1"/>
              <a:t>include</a:t>
            </a:r>
            <a:r>
              <a:rPr lang="fi-FI" dirty="0"/>
              <a:t> </a:t>
            </a:r>
            <a:r>
              <a:rPr lang="fi-FI" dirty="0" err="1"/>
              <a:t>preparedness</a:t>
            </a:r>
            <a:r>
              <a:rPr lang="fi-FI" dirty="0"/>
              <a:t>,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energy</a:t>
            </a:r>
            <a:r>
              <a:rPr lang="fi-FI" dirty="0"/>
              <a:t> </a:t>
            </a:r>
            <a:r>
              <a:rPr lang="fi-FI" dirty="0" err="1"/>
              <a:t>consumption</a:t>
            </a:r>
            <a:r>
              <a:rPr lang="fi-FI" dirty="0"/>
              <a:t>, </a:t>
            </a:r>
            <a:r>
              <a:rPr lang="fi-FI" dirty="0" err="1"/>
              <a:t>sustainability</a:t>
            </a:r>
            <a:r>
              <a:rPr lang="fi-FI" dirty="0"/>
              <a:t> </a:t>
            </a:r>
            <a:r>
              <a:rPr lang="fi-FI" dirty="0" err="1"/>
              <a:t>change</a:t>
            </a:r>
            <a:r>
              <a:rPr lang="fi-FI" dirty="0"/>
              <a:t> in food as </a:t>
            </a:r>
            <a:r>
              <a:rPr lang="fi-FI" dirty="0" err="1"/>
              <a:t>well</a:t>
            </a:r>
            <a:r>
              <a:rPr lang="fi-FI" dirty="0"/>
              <a:t> as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phenomena</a:t>
            </a:r>
            <a:r>
              <a:rPr lang="fi-FI" dirty="0"/>
              <a:t> </a:t>
            </a:r>
            <a:r>
              <a:rPr lang="fi-FI" dirty="0" err="1"/>
              <a:t>related</a:t>
            </a:r>
            <a:r>
              <a:rPr lang="fi-FI" dirty="0"/>
              <a:t> to </a:t>
            </a:r>
            <a:r>
              <a:rPr lang="fi-FI" dirty="0" err="1"/>
              <a:t>greenwashing</a:t>
            </a:r>
            <a:r>
              <a:rPr lang="fi-FI" dirty="0"/>
              <a:t>. </a:t>
            </a:r>
          </a:p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in </a:t>
            </a:r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committees</a:t>
            </a:r>
            <a:r>
              <a:rPr lang="fi-FI" dirty="0"/>
              <a:t>, </a:t>
            </a:r>
            <a:r>
              <a:rPr lang="fi-FI" dirty="0" err="1"/>
              <a:t>issue</a:t>
            </a:r>
            <a:r>
              <a:rPr lang="fi-FI" dirty="0"/>
              <a:t> </a:t>
            </a:r>
            <a:r>
              <a:rPr lang="fi-FI" dirty="0" err="1"/>
              <a:t>statements</a:t>
            </a:r>
            <a:r>
              <a:rPr lang="fi-FI" dirty="0"/>
              <a:t> and </a:t>
            </a:r>
            <a:r>
              <a:rPr lang="fi-FI" dirty="0" err="1"/>
              <a:t>participate</a:t>
            </a:r>
            <a:r>
              <a:rPr lang="fi-FI" dirty="0"/>
              <a:t> in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discourse</a:t>
            </a:r>
            <a:r>
              <a:rPr lang="fi-FI" dirty="0"/>
              <a:t> and </a:t>
            </a:r>
            <a:r>
              <a:rPr lang="fi-FI" dirty="0" err="1"/>
              <a:t>campaings</a:t>
            </a:r>
            <a:r>
              <a:rPr lang="fi-FI" dirty="0"/>
              <a:t>.</a:t>
            </a:r>
          </a:p>
        </p:txBody>
      </p:sp>
      <p:pic>
        <p:nvPicPr>
          <p:cNvPr id="8" name="Kuvan paikkamerkki 7" descr="Kuva, joka sisältää kohteen teksti, henkilö, ulko&#10;&#10;Kuvaus luotu automaattisesti">
            <a:extLst>
              <a:ext uri="{FF2B5EF4-FFF2-40B4-BE49-F238E27FC236}">
                <a16:creationId xmlns:a16="http://schemas.microsoft.com/office/drawing/2014/main" id="{9181FDA1-BB12-28F3-8976-32E6E2CD00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69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2C69CAF-3729-02D1-84F8-E8659238C4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International </a:t>
            </a:r>
            <a:r>
              <a:rPr lang="fi-FI" dirty="0" err="1"/>
              <a:t>work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733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CB674-2363-491D-A449-F9617D98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299509" cy="1584446"/>
          </a:xfrm>
        </p:spPr>
        <p:txBody>
          <a:bodyPr>
            <a:normAutofit/>
          </a:bodyPr>
          <a:lstStyle/>
          <a:p>
            <a:r>
              <a:rPr lang="fi-FI" dirty="0"/>
              <a:t>More </a:t>
            </a:r>
            <a:r>
              <a:rPr lang="fi-FI" dirty="0" err="1"/>
              <a:t>than</a:t>
            </a:r>
            <a:r>
              <a:rPr lang="fi-FI" dirty="0"/>
              <a:t> 40 </a:t>
            </a:r>
            <a:r>
              <a:rPr lang="fi-FI" dirty="0" err="1"/>
              <a:t>years</a:t>
            </a:r>
            <a:r>
              <a:rPr lang="fi-FI" dirty="0"/>
              <a:t> of </a:t>
            </a:r>
            <a:r>
              <a:rPr lang="fi-FI" dirty="0" err="1"/>
              <a:t>cooperation</a:t>
            </a:r>
            <a:r>
              <a:rPr lang="fi-FI" dirty="0"/>
              <a:t> in Africa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A266E2-DF29-4D71-A93F-07D1B8D77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450237"/>
            <a:ext cx="5173579" cy="3933310"/>
          </a:xfrm>
        </p:spPr>
        <p:txBody>
          <a:bodyPr>
            <a:normAutofit fontScale="70000" lnSpcReduction="20000"/>
          </a:bodyPr>
          <a:lstStyle/>
          <a:p>
            <a:r>
              <a:rPr lang="fi-FI" sz="2800" dirty="0" err="1"/>
              <a:t>Our</a:t>
            </a:r>
            <a:r>
              <a:rPr lang="fi-FI" sz="2800" dirty="0"/>
              <a:t> </a:t>
            </a:r>
            <a:r>
              <a:rPr lang="fi-FI" sz="2800" dirty="0" err="1"/>
              <a:t>international</a:t>
            </a:r>
            <a:r>
              <a:rPr lang="fi-FI" sz="2800" dirty="0"/>
              <a:t> </a:t>
            </a:r>
            <a:r>
              <a:rPr lang="fi-FI" sz="2800" dirty="0" err="1"/>
              <a:t>projects</a:t>
            </a:r>
            <a:r>
              <a:rPr lang="fi-FI" sz="2800" dirty="0"/>
              <a:t> </a:t>
            </a:r>
            <a:r>
              <a:rPr lang="fi-FI" sz="2800" dirty="0" err="1"/>
              <a:t>support</a:t>
            </a:r>
            <a:r>
              <a:rPr lang="fi-FI" sz="2800" dirty="0"/>
              <a:t> </a:t>
            </a:r>
            <a:r>
              <a:rPr lang="fi-FI" sz="2800" dirty="0" err="1"/>
              <a:t>women</a:t>
            </a:r>
            <a:r>
              <a:rPr lang="fi-FI" sz="2800" dirty="0"/>
              <a:t> in </a:t>
            </a:r>
            <a:r>
              <a:rPr lang="fi-FI" sz="2800" dirty="0" err="1"/>
              <a:t>vulnerable</a:t>
            </a:r>
            <a:r>
              <a:rPr lang="fi-FI" sz="2800" dirty="0"/>
              <a:t> positions.</a:t>
            </a:r>
          </a:p>
          <a:p>
            <a:r>
              <a:rPr lang="fi-FI" sz="2800" b="1" dirty="0"/>
              <a:t>In </a:t>
            </a:r>
            <a:r>
              <a:rPr lang="fi-FI" sz="2800" b="1" dirty="0" err="1"/>
              <a:t>Ethiopia</a:t>
            </a:r>
            <a:r>
              <a:rPr lang="fi-FI" sz="2800" b="1" dirty="0"/>
              <a:t>,</a:t>
            </a:r>
            <a:r>
              <a:rPr lang="fi-FI" sz="2800" dirty="0"/>
              <a:t> </a:t>
            </a:r>
            <a:r>
              <a:rPr lang="fi-FI" sz="2800" dirty="0" err="1"/>
              <a:t>we</a:t>
            </a:r>
            <a:r>
              <a:rPr lang="fi-FI" sz="2800" dirty="0"/>
              <a:t> </a:t>
            </a:r>
            <a:r>
              <a:rPr lang="fi-FI" sz="2800" dirty="0" err="1"/>
              <a:t>collaborate</a:t>
            </a:r>
            <a:r>
              <a:rPr lang="fi-FI" sz="2800" dirty="0"/>
              <a:t> </a:t>
            </a:r>
            <a:r>
              <a:rPr lang="fi-FI" sz="2800" dirty="0" err="1"/>
              <a:t>with</a:t>
            </a:r>
            <a:r>
              <a:rPr lang="fi-FI" sz="2800" dirty="0"/>
              <a:t> </a:t>
            </a:r>
            <a:r>
              <a:rPr lang="en-US" sz="2800" dirty="0"/>
              <a:t>Finnish and Ethiopian disability organizations.</a:t>
            </a:r>
            <a:endParaRPr lang="fi-FI" sz="2800" dirty="0"/>
          </a:p>
          <a:p>
            <a:r>
              <a:rPr lang="fi-FI" sz="2800" b="1" dirty="0"/>
              <a:t>In Malawi,</a:t>
            </a:r>
            <a:r>
              <a:rPr lang="fi-FI" sz="2800" dirty="0"/>
              <a:t> </a:t>
            </a:r>
            <a:r>
              <a:rPr lang="fi-FI" sz="2800" dirty="0" err="1"/>
              <a:t>we</a:t>
            </a:r>
            <a:r>
              <a:rPr lang="fi-FI" sz="2800" dirty="0"/>
              <a:t> </a:t>
            </a:r>
            <a:r>
              <a:rPr lang="fi-FI" sz="2800" dirty="0" err="1"/>
              <a:t>support</a:t>
            </a:r>
            <a:r>
              <a:rPr lang="fi-FI" sz="2800" dirty="0"/>
              <a:t> </a:t>
            </a:r>
            <a:r>
              <a:rPr lang="fi-FI" sz="2800" dirty="0" err="1"/>
              <a:t>groups</a:t>
            </a:r>
            <a:r>
              <a:rPr lang="fi-FI" sz="2800" dirty="0"/>
              <a:t> of </a:t>
            </a:r>
            <a:r>
              <a:rPr lang="fi-FI" sz="2800" dirty="0" err="1"/>
              <a:t>mothers</a:t>
            </a:r>
            <a:r>
              <a:rPr lang="fi-FI" sz="2800" dirty="0"/>
              <a:t> in </a:t>
            </a:r>
            <a:r>
              <a:rPr lang="fi-FI" sz="2800" dirty="0" err="1"/>
              <a:t>rural</a:t>
            </a:r>
            <a:r>
              <a:rPr lang="fi-FI" sz="2800" dirty="0"/>
              <a:t> </a:t>
            </a:r>
            <a:r>
              <a:rPr lang="fi-FI" sz="2800" dirty="0" err="1"/>
              <a:t>areas</a:t>
            </a:r>
            <a:r>
              <a:rPr lang="fi-FI" sz="2800" dirty="0"/>
              <a:t> </a:t>
            </a:r>
            <a:r>
              <a:rPr lang="fi-FI" sz="2800" dirty="0" err="1"/>
              <a:t>by</a:t>
            </a:r>
            <a:r>
              <a:rPr lang="fi-FI" sz="2800" dirty="0"/>
              <a:t> </a:t>
            </a:r>
            <a:r>
              <a:rPr lang="fi-FI" sz="2800" dirty="0" err="1"/>
              <a:t>providing</a:t>
            </a:r>
            <a:r>
              <a:rPr lang="fi-FI" sz="2800" dirty="0"/>
              <a:t> </a:t>
            </a:r>
            <a:r>
              <a:rPr lang="fi-FI" sz="2800" dirty="0" err="1"/>
              <a:t>trainings</a:t>
            </a:r>
            <a:r>
              <a:rPr lang="fi-FI" sz="2800" dirty="0"/>
              <a:t> and </a:t>
            </a:r>
            <a:r>
              <a:rPr lang="fi-FI" sz="2800" dirty="0" err="1"/>
              <a:t>microfinancing</a:t>
            </a:r>
            <a:r>
              <a:rPr lang="fi-FI" sz="2800" dirty="0"/>
              <a:t> i</a:t>
            </a:r>
            <a:r>
              <a:rPr lang="en-US" sz="2800" dirty="0"/>
              <a:t>n collaboration with Finnish and Malawian organizations working for sexual health and rights.</a:t>
            </a:r>
          </a:p>
          <a:p>
            <a:r>
              <a:rPr lang="fi-FI" sz="2800" b="1" dirty="0"/>
              <a:t>In Zambia, </a:t>
            </a:r>
            <a:r>
              <a:rPr lang="fi-FI" sz="2800" dirty="0" err="1"/>
              <a:t>we</a:t>
            </a:r>
            <a:r>
              <a:rPr lang="fi-FI" sz="2800" dirty="0"/>
              <a:t> </a:t>
            </a:r>
            <a:r>
              <a:rPr lang="fi-FI" sz="2800" dirty="0" err="1"/>
              <a:t>support</a:t>
            </a:r>
            <a:r>
              <a:rPr lang="fi-FI" sz="2800" dirty="0"/>
              <a:t> </a:t>
            </a:r>
            <a:r>
              <a:rPr lang="fi-FI" sz="2800" dirty="0" err="1"/>
              <a:t>women</a:t>
            </a:r>
            <a:r>
              <a:rPr lang="fi-FI" sz="2800" dirty="0"/>
              <a:t> </a:t>
            </a:r>
            <a:r>
              <a:rPr lang="fi-FI" sz="2800" dirty="0" err="1"/>
              <a:t>with</a:t>
            </a:r>
            <a:r>
              <a:rPr lang="fi-FI" sz="2800" dirty="0"/>
              <a:t> </a:t>
            </a:r>
            <a:r>
              <a:rPr lang="fi-FI" sz="2800" dirty="0" err="1"/>
              <a:t>disabilities</a:t>
            </a:r>
            <a:r>
              <a:rPr lang="fi-FI" sz="2800" dirty="0"/>
              <a:t> in </a:t>
            </a:r>
            <a:r>
              <a:rPr lang="fi-FI" sz="2800" dirty="0" err="1"/>
              <a:t>achieving</a:t>
            </a:r>
            <a:r>
              <a:rPr lang="fi-FI" sz="2800" dirty="0"/>
              <a:t> </a:t>
            </a:r>
            <a:r>
              <a:rPr lang="fi-FI" sz="2800" dirty="0" err="1"/>
              <a:t>stable</a:t>
            </a:r>
            <a:r>
              <a:rPr lang="fi-FI" sz="2800" dirty="0"/>
              <a:t> </a:t>
            </a:r>
            <a:r>
              <a:rPr lang="fi-FI" sz="2800" dirty="0" err="1"/>
              <a:t>everyday</a:t>
            </a:r>
            <a:r>
              <a:rPr lang="fi-FI" sz="2800" dirty="0"/>
              <a:t> life and </a:t>
            </a:r>
            <a:r>
              <a:rPr lang="fi-FI" sz="2800" dirty="0" err="1"/>
              <a:t>livelihood</a:t>
            </a:r>
            <a:r>
              <a:rPr lang="fi-FI" sz="2800" dirty="0"/>
              <a:t> </a:t>
            </a:r>
          </a:p>
          <a:p>
            <a:r>
              <a:rPr lang="fi-FI" sz="2800" b="1" dirty="0"/>
              <a:t>In </a:t>
            </a:r>
            <a:r>
              <a:rPr lang="fi-FI" sz="2800" b="1" dirty="0" err="1"/>
              <a:t>Somaliland</a:t>
            </a:r>
            <a:r>
              <a:rPr lang="fi-FI" sz="2800" b="1" dirty="0"/>
              <a:t>,</a:t>
            </a:r>
            <a:r>
              <a:rPr lang="fi-FI" sz="2800" dirty="0"/>
              <a:t> </a:t>
            </a:r>
            <a:r>
              <a:rPr lang="fi-FI" sz="2800" dirty="0" err="1"/>
              <a:t>we</a:t>
            </a:r>
            <a:r>
              <a:rPr lang="fi-FI" sz="2800" dirty="0"/>
              <a:t> </a:t>
            </a:r>
            <a:r>
              <a:rPr lang="fi-FI" sz="2800" dirty="0" err="1"/>
              <a:t>increase</a:t>
            </a:r>
            <a:r>
              <a:rPr lang="fi-FI" sz="2800" dirty="0"/>
              <a:t>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nutritional</a:t>
            </a:r>
            <a:r>
              <a:rPr lang="fi-FI" sz="2800" dirty="0"/>
              <a:t> </a:t>
            </a:r>
            <a:r>
              <a:rPr lang="fi-FI" sz="2800" dirty="0" err="1"/>
              <a:t>skills</a:t>
            </a:r>
            <a:r>
              <a:rPr lang="fi-FI" sz="2800" dirty="0"/>
              <a:t> and </a:t>
            </a:r>
            <a:r>
              <a:rPr lang="fi-FI" sz="2800" dirty="0" err="1"/>
              <a:t>financial</a:t>
            </a:r>
            <a:r>
              <a:rPr lang="fi-FI" sz="2800" dirty="0"/>
              <a:t> status of </a:t>
            </a:r>
            <a:r>
              <a:rPr lang="fi-FI" sz="2800" dirty="0" err="1"/>
              <a:t>women</a:t>
            </a:r>
            <a:r>
              <a:rPr lang="fi-FI" sz="2800" dirty="0"/>
              <a:t> in </a:t>
            </a:r>
            <a:r>
              <a:rPr lang="fi-FI" sz="2800" dirty="0" err="1"/>
              <a:t>vulnerable</a:t>
            </a:r>
            <a:r>
              <a:rPr lang="fi-FI" sz="2800" dirty="0"/>
              <a:t> position.</a:t>
            </a:r>
            <a:endParaRPr lang="fi-FI" dirty="0"/>
          </a:p>
        </p:txBody>
      </p:sp>
      <p:pic>
        <p:nvPicPr>
          <p:cNvPr id="16" name="Kuvan paikkamerkki 15" descr="Kuva, joka sisältää kohteen Ihmisen kasvot, vaate, henkilö, hymy&#10;&#10;Kuvaus luotu automaattisesti">
            <a:extLst>
              <a:ext uri="{FF2B5EF4-FFF2-40B4-BE49-F238E27FC236}">
                <a16:creationId xmlns:a16="http://schemas.microsoft.com/office/drawing/2014/main" id="{1B9F10D1-6EEB-3653-D3D4-71D68C9F6D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7403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495A603-5415-CD92-88DF-F1C1EFA1D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/>
              <a:t>Collaborations</a:t>
            </a:r>
            <a:endParaRPr lang="fi-FI" dirty="0"/>
          </a:p>
          <a:p>
            <a:r>
              <a:rPr lang="fi-FI" dirty="0"/>
              <a:t>and </a:t>
            </a:r>
            <a:r>
              <a:rPr lang="fi-FI" dirty="0" err="1"/>
              <a:t>partnerships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1468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84959-054B-F061-4BFB-0A9ACAAC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534795"/>
          </a:xfrm>
        </p:spPr>
        <p:txBody>
          <a:bodyPr>
            <a:normAutofit/>
          </a:bodyPr>
          <a:lstStyle/>
          <a:p>
            <a:r>
              <a:rPr lang="fi-FI" dirty="0" err="1"/>
              <a:t>Examples</a:t>
            </a:r>
            <a:r>
              <a:rPr lang="fi-FI" dirty="0"/>
              <a:t> of</a:t>
            </a:r>
            <a:br>
              <a:rPr lang="fi-FI" dirty="0"/>
            </a:br>
            <a:r>
              <a:rPr lang="fi-FI" dirty="0" err="1"/>
              <a:t>commercial</a:t>
            </a:r>
            <a:r>
              <a:rPr lang="fi-FI" dirty="0"/>
              <a:t> </a:t>
            </a:r>
            <a:r>
              <a:rPr lang="fi-FI" dirty="0" err="1"/>
              <a:t>partners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9AAE3C-FD0F-ACF0-3168-BBF793D6A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275840"/>
            <a:ext cx="6605335" cy="3901123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Fazer</a:t>
            </a:r>
            <a:r>
              <a:rPr lang="fi-FI" dirty="0"/>
              <a:t> – </a:t>
            </a:r>
            <a:r>
              <a:rPr lang="fi-FI" dirty="0" err="1"/>
              <a:t>joint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</a:t>
            </a:r>
            <a:r>
              <a:rPr lang="fi-FI" dirty="0" err="1"/>
              <a:t>related</a:t>
            </a:r>
            <a:r>
              <a:rPr lang="fi-FI" dirty="0"/>
              <a:t> to oat (</a:t>
            </a:r>
            <a:r>
              <a:rPr lang="fi-FI" b="0" i="0" dirty="0">
                <a:effectLst/>
                <a:latin typeface="-apple-system"/>
              </a:rPr>
              <a:t>Kaikkea kaurasta)</a:t>
            </a:r>
          </a:p>
          <a:p>
            <a:r>
              <a:rPr lang="fi-FI" b="1" dirty="0">
                <a:latin typeface="-apple-system"/>
              </a:rPr>
              <a:t>Nordqvist </a:t>
            </a:r>
            <a:r>
              <a:rPr lang="fi-FI" dirty="0">
                <a:latin typeface="-apple-system"/>
              </a:rPr>
              <a:t>– </a:t>
            </a:r>
            <a:r>
              <a:rPr lang="fi-FI" dirty="0" err="1">
                <a:latin typeface="-apple-system"/>
              </a:rPr>
              <a:t>tea</a:t>
            </a:r>
            <a:r>
              <a:rPr lang="fi-FI" dirty="0">
                <a:latin typeface="-apple-system"/>
              </a:rPr>
              <a:t> party </a:t>
            </a:r>
            <a:r>
              <a:rPr lang="fi-FI" dirty="0" err="1">
                <a:latin typeface="-apple-system"/>
              </a:rPr>
              <a:t>themed</a:t>
            </a:r>
            <a:r>
              <a:rPr lang="fi-FI" dirty="0">
                <a:latin typeface="-apple-system"/>
              </a:rPr>
              <a:t> </a:t>
            </a:r>
            <a:r>
              <a:rPr lang="fi-FI" dirty="0" err="1">
                <a:latin typeface="-apple-system"/>
              </a:rPr>
              <a:t>campaign</a:t>
            </a:r>
            <a:r>
              <a:rPr lang="fi-FI" dirty="0">
                <a:latin typeface="-apple-system"/>
              </a:rPr>
              <a:t> to </a:t>
            </a:r>
            <a:r>
              <a:rPr lang="fi-FI" dirty="0" err="1">
                <a:latin typeface="-apple-system"/>
              </a:rPr>
              <a:t>recruit</a:t>
            </a:r>
            <a:r>
              <a:rPr lang="fi-FI" dirty="0">
                <a:latin typeface="-apple-system"/>
              </a:rPr>
              <a:t> </a:t>
            </a:r>
            <a:r>
              <a:rPr lang="fi-FI" dirty="0" err="1">
                <a:latin typeface="-apple-system"/>
              </a:rPr>
              <a:t>new</a:t>
            </a:r>
            <a:r>
              <a:rPr lang="fi-FI" dirty="0">
                <a:latin typeface="-apple-system"/>
              </a:rPr>
              <a:t> </a:t>
            </a:r>
            <a:r>
              <a:rPr lang="fi-FI" dirty="0" err="1">
                <a:latin typeface="-apple-system"/>
              </a:rPr>
              <a:t>members</a:t>
            </a:r>
            <a:r>
              <a:rPr lang="fi-FI" dirty="0">
                <a:latin typeface="-apple-system"/>
              </a:rPr>
              <a:t> (Martan teehetki)</a:t>
            </a:r>
            <a:endParaRPr lang="fi-FI" b="1" i="0" dirty="0">
              <a:effectLst/>
              <a:latin typeface="-apple-system"/>
            </a:endParaRPr>
          </a:p>
          <a:p>
            <a:r>
              <a:rPr lang="fi-FI" b="1" dirty="0">
                <a:cs typeface="Calibri"/>
              </a:rPr>
              <a:t>S Group</a:t>
            </a:r>
            <a:r>
              <a:rPr lang="fi-FI" dirty="0">
                <a:cs typeface="Calibri"/>
              </a:rPr>
              <a:t> – </a:t>
            </a:r>
            <a:r>
              <a:rPr lang="fi-FI" dirty="0" err="1">
                <a:cs typeface="Calibri"/>
              </a:rPr>
              <a:t>cookery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classes</a:t>
            </a:r>
            <a:r>
              <a:rPr lang="fi-FI" dirty="0">
                <a:cs typeface="Calibri"/>
              </a:rPr>
              <a:t> for </a:t>
            </a:r>
            <a:r>
              <a:rPr lang="fi-FI" dirty="0" err="1">
                <a:cs typeface="Calibri"/>
              </a:rPr>
              <a:t>children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since</a:t>
            </a:r>
            <a:r>
              <a:rPr lang="fi-FI" dirty="0">
                <a:cs typeface="Calibri"/>
              </a:rPr>
              <a:t> 2018 (Ässäkokki)</a:t>
            </a:r>
            <a:endParaRPr lang="fi-FI" dirty="0"/>
          </a:p>
          <a:p>
            <a:r>
              <a:rPr lang="fi-FI" b="1" dirty="0" err="1"/>
              <a:t>Biolan</a:t>
            </a:r>
            <a:r>
              <a:rPr lang="fi-FI" dirty="0"/>
              <a:t> – </a:t>
            </a:r>
            <a:r>
              <a:rPr lang="fi-FI" dirty="0" err="1"/>
              <a:t>series</a:t>
            </a:r>
            <a:r>
              <a:rPr lang="fi-FI" dirty="0"/>
              <a:t> of </a:t>
            </a:r>
            <a:r>
              <a:rPr lang="fi-FI" dirty="0" err="1"/>
              <a:t>videos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composting</a:t>
            </a:r>
            <a:endParaRPr lang="fi-FI" dirty="0"/>
          </a:p>
          <a:p>
            <a:r>
              <a:rPr lang="fi-FI" b="1" dirty="0"/>
              <a:t>Tulikivi</a:t>
            </a:r>
            <a:r>
              <a:rPr lang="fi-FI" dirty="0"/>
              <a:t> – </a:t>
            </a:r>
            <a:r>
              <a:rPr lang="fi-FI" dirty="0" err="1"/>
              <a:t>series</a:t>
            </a:r>
            <a:r>
              <a:rPr lang="fi-FI" dirty="0"/>
              <a:t> of </a:t>
            </a:r>
            <a:r>
              <a:rPr lang="fi-FI" dirty="0" err="1"/>
              <a:t>videos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cooking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a </a:t>
            </a:r>
            <a:r>
              <a:rPr lang="fi-FI" dirty="0" err="1"/>
              <a:t>fireplace</a:t>
            </a:r>
            <a:r>
              <a:rPr lang="fi-FI" dirty="0"/>
              <a:t> in </a:t>
            </a:r>
            <a:r>
              <a:rPr lang="fi-FI" dirty="0" err="1"/>
              <a:t>collaboration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North Karelia (Pohjois-Karjala) Martha </a:t>
            </a:r>
            <a:r>
              <a:rPr lang="fi-FI" dirty="0" err="1"/>
              <a:t>district</a:t>
            </a:r>
            <a:r>
              <a:rPr lang="fi-FI" dirty="0"/>
              <a:t> (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Viikon takkaruokareseptit)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D6782E4F-82CE-BF2A-A849-FCD6B8A10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n paikkamerkki 5" descr="Kuva, joka sisältää kohteen henkilö, ruoka, pöytä, sisä&#10;&#10;Kuvaus luotu automaattisesti">
            <a:extLst>
              <a:ext uri="{FF2B5EF4-FFF2-40B4-BE49-F238E27FC236}">
                <a16:creationId xmlns:a16="http://schemas.microsoft.com/office/drawing/2014/main" id="{DFBEAC02-A7A3-2BFF-13FA-06B7B47F71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9986" y="1"/>
            <a:ext cx="46720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6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n paikkamerkki 12" descr="Kuva, joka sisältää kohteen taivas, piha-, henkilö, vaate&#10;&#10;Kuvaus luotu automaattisesti">
            <a:extLst>
              <a:ext uri="{FF2B5EF4-FFF2-40B4-BE49-F238E27FC236}">
                <a16:creationId xmlns:a16="http://schemas.microsoft.com/office/drawing/2014/main" id="{482E56CE-8B0E-9004-C8E9-8A249E6A53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BC9F44-CA0E-07D8-F8E0-7F1D101462A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532272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 err="1"/>
              <a:t>The</a:t>
            </a:r>
            <a:r>
              <a:rPr lang="fi-FI" b="1" dirty="0"/>
              <a:t> Martha </a:t>
            </a:r>
            <a:r>
              <a:rPr lang="fi-FI" b="1" dirty="0" err="1"/>
              <a:t>Organisation</a:t>
            </a:r>
            <a:endParaRPr lang="fi-FI" b="1" dirty="0"/>
          </a:p>
          <a:p>
            <a:r>
              <a:rPr lang="fi-FI" dirty="0"/>
              <a:t>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best-known</a:t>
            </a:r>
            <a:endParaRPr lang="fi-FI" dirty="0"/>
          </a:p>
          <a:p>
            <a:r>
              <a:rPr lang="fi-FI" dirty="0" err="1"/>
              <a:t>advisory</a:t>
            </a:r>
            <a:r>
              <a:rPr lang="fi-FI" dirty="0"/>
              <a:t> </a:t>
            </a:r>
            <a:r>
              <a:rPr lang="fi-FI" dirty="0" err="1"/>
              <a:t>organisation</a:t>
            </a:r>
            <a:r>
              <a:rPr lang="fi-FI" dirty="0"/>
              <a:t> in Finland. </a:t>
            </a:r>
          </a:p>
          <a:p>
            <a:r>
              <a:rPr lang="fi-FI" b="1" dirty="0" err="1"/>
              <a:t>We</a:t>
            </a:r>
            <a:r>
              <a:rPr lang="fi-FI" b="1" dirty="0"/>
              <a:t> </a:t>
            </a:r>
            <a:r>
              <a:rPr lang="fi-FI" b="1" dirty="0" err="1"/>
              <a:t>advocate</a:t>
            </a:r>
            <a:r>
              <a:rPr lang="fi-FI" b="1" dirty="0"/>
              <a:t> for</a:t>
            </a:r>
          </a:p>
          <a:p>
            <a:r>
              <a:rPr lang="fi-FI" dirty="0" err="1"/>
              <a:t>balanced</a:t>
            </a:r>
            <a:r>
              <a:rPr lang="fi-FI" dirty="0"/>
              <a:t> and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everyday</a:t>
            </a:r>
            <a:r>
              <a:rPr lang="fi-FI" dirty="0"/>
              <a:t> life</a:t>
            </a:r>
          </a:p>
          <a:p>
            <a:r>
              <a:rPr lang="fi-FI" dirty="0"/>
              <a:t>in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households</a:t>
            </a:r>
            <a:r>
              <a:rPr lang="fi-FI" dirty="0"/>
              <a:t> and </a:t>
            </a:r>
            <a:r>
              <a:rPr lang="fi-FI" dirty="0" err="1"/>
              <a:t>families</a:t>
            </a:r>
            <a:r>
              <a:rPr lang="fi-FI" dirty="0"/>
              <a:t>.</a:t>
            </a:r>
          </a:p>
          <a:p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reach</a:t>
            </a:r>
            <a:r>
              <a:rPr lang="fi-FI" dirty="0"/>
              <a:t> </a:t>
            </a:r>
            <a:r>
              <a:rPr lang="fi-FI" dirty="0" err="1"/>
              <a:t>millions</a:t>
            </a:r>
            <a:r>
              <a:rPr lang="fi-FI" dirty="0"/>
              <a:t> of </a:t>
            </a:r>
            <a:r>
              <a:rPr lang="fi-FI" dirty="0" err="1"/>
              <a:t>Finns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6D11A4B-3567-A88B-3071-B64DA79A36F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themes</a:t>
            </a:r>
            <a:r>
              <a:rPr lang="fi-FI" dirty="0"/>
              <a:t> </a:t>
            </a:r>
            <a:r>
              <a:rPr lang="fi-FI" dirty="0" err="1"/>
              <a:t>include</a:t>
            </a:r>
            <a:r>
              <a:rPr lang="fi-FI" dirty="0"/>
              <a:t> food, </a:t>
            </a:r>
            <a:r>
              <a:rPr lang="fi-FI" dirty="0" err="1"/>
              <a:t>nutrition</a:t>
            </a:r>
            <a:r>
              <a:rPr lang="fi-FI" dirty="0"/>
              <a:t>, </a:t>
            </a:r>
            <a:r>
              <a:rPr lang="fi-FI" dirty="0" err="1"/>
              <a:t>household</a:t>
            </a:r>
            <a:r>
              <a:rPr lang="fi-FI" dirty="0"/>
              <a:t> </a:t>
            </a:r>
            <a:r>
              <a:rPr lang="fi-FI" dirty="0" err="1"/>
              <a:t>finances</a:t>
            </a:r>
            <a:r>
              <a:rPr lang="fi-FI" dirty="0"/>
              <a:t>, </a:t>
            </a:r>
            <a:r>
              <a:rPr lang="fi-FI" dirty="0" err="1"/>
              <a:t>housekeeping</a:t>
            </a:r>
            <a:r>
              <a:rPr lang="fi-FI" dirty="0"/>
              <a:t>, </a:t>
            </a:r>
            <a:r>
              <a:rPr lang="fi-FI" dirty="0" err="1"/>
              <a:t>gardening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.</a:t>
            </a:r>
          </a:p>
          <a:p>
            <a:r>
              <a:rPr lang="fi-FI" b="1" dirty="0"/>
              <a:t>At </a:t>
            </a:r>
            <a:r>
              <a:rPr lang="fi-FI" b="1" dirty="0" err="1"/>
              <a:t>Marthas</a:t>
            </a:r>
            <a:r>
              <a:rPr lang="fi-FI" b="1" dirty="0"/>
              <a:t>,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will</a:t>
            </a:r>
            <a:r>
              <a:rPr lang="fi-FI" b="1" dirty="0"/>
              <a:t> to </a:t>
            </a:r>
            <a:r>
              <a:rPr lang="fi-FI" b="1" dirty="0" err="1"/>
              <a:t>learn</a:t>
            </a:r>
            <a:r>
              <a:rPr lang="fi-FI" b="1" dirty="0"/>
              <a:t> a </a:t>
            </a:r>
            <a:r>
              <a:rPr lang="fi-FI" b="1" dirty="0" err="1"/>
              <a:t>skill</a:t>
            </a:r>
            <a:r>
              <a:rPr lang="fi-FI" b="1" dirty="0"/>
              <a:t> </a:t>
            </a:r>
            <a:r>
              <a:rPr lang="fi-FI" b="1" dirty="0" err="1"/>
              <a:t>turns</a:t>
            </a:r>
            <a:r>
              <a:rPr lang="fi-FI" b="1" dirty="0"/>
              <a:t> into action! </a:t>
            </a:r>
          </a:p>
        </p:txBody>
      </p:sp>
      <p:pic>
        <p:nvPicPr>
          <p:cNvPr id="11" name="Kuvan paikkamerkki 10" descr="Kuva, joka sisältää kohteen henkilö, vaate, sisä-, ruoka&#10;&#10;Kuvaus luotu automaattisesti">
            <a:extLst>
              <a:ext uri="{FF2B5EF4-FFF2-40B4-BE49-F238E27FC236}">
                <a16:creationId xmlns:a16="http://schemas.microsoft.com/office/drawing/2014/main" id="{03E26426-2341-E274-A331-1ECA20759C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339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6D9692E-87F5-7F47-D749-7D73AF87E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/>
              <a:t>Summary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3972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4C30C5F2-CC5A-4C73-9094-F1F575E4D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331884"/>
              </p:ext>
            </p:extLst>
          </p:nvPr>
        </p:nvGraphicFramePr>
        <p:xfrm>
          <a:off x="1190173" y="547354"/>
          <a:ext cx="9811653" cy="549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353">
                  <a:extLst>
                    <a:ext uri="{9D8B030D-6E8A-4147-A177-3AD203B41FA5}">
                      <a16:colId xmlns:a16="http://schemas.microsoft.com/office/drawing/2014/main" val="50012813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193248664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63149986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175776996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916993394"/>
                    </a:ext>
                  </a:extLst>
                </a:gridCol>
                <a:gridCol w="1282390">
                  <a:extLst>
                    <a:ext uri="{9D8B030D-6E8A-4147-A177-3AD203B41FA5}">
                      <a16:colId xmlns:a16="http://schemas.microsoft.com/office/drawing/2014/main" val="156815339"/>
                    </a:ext>
                  </a:extLst>
                </a:gridCol>
                <a:gridCol w="1499360">
                  <a:extLst>
                    <a:ext uri="{9D8B030D-6E8A-4147-A177-3AD203B41FA5}">
                      <a16:colId xmlns:a16="http://schemas.microsoft.com/office/drawing/2014/main" val="3185392753"/>
                    </a:ext>
                  </a:extLst>
                </a:gridCol>
              </a:tblGrid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Members</a:t>
                      </a:r>
                      <a:endParaRPr lang="fi-FI" sz="2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bg1"/>
                          </a:solidFill>
                          <a:latin typeface="+mn-lt"/>
                        </a:rPr>
                        <a:t>38,000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408999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Clubs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Approx</a:t>
                      </a:r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. 1,000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5830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Hours</a:t>
                      </a:r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 of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volunteer</a:t>
                      </a:r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work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363,300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139506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Member</a:t>
                      </a:r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events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24,000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18465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Event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participants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688,000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21074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Advisory</a:t>
                      </a:r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events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4,300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66490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Event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participants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90,000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8308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Martat.fi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website</a:t>
                      </a:r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visits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9 </a:t>
                      </a:r>
                      <a:r>
                        <a:rPr lang="fi-FI" sz="2400" b="0" dirty="0" err="1">
                          <a:solidFill>
                            <a:srgbClr val="286FB7"/>
                          </a:solidFill>
                          <a:latin typeface="+mn-lt"/>
                        </a:rPr>
                        <a:t>million</a:t>
                      </a:r>
                      <a:endParaRPr lang="fi-FI" sz="2400" b="0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20208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LinkedIn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Sovellus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Lehti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3141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@martatvinkkaa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@marttailu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@martta-liitto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>
                          <a:solidFill>
                            <a:srgbClr val="286FB7"/>
                          </a:solidFill>
                          <a:latin typeface="+mn-lt"/>
                        </a:rPr>
                        <a:t>MartatTV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23132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4,500 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7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46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14BBBD-7BEF-42BA-97E8-DE185C60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0" y="357463"/>
            <a:ext cx="5173579" cy="2498391"/>
          </a:xfrm>
        </p:spPr>
        <p:txBody>
          <a:bodyPr/>
          <a:lstStyle/>
          <a:p>
            <a:r>
              <a:rPr lang="fi-FI" dirty="0" err="1"/>
              <a:t>Follow</a:t>
            </a:r>
            <a:r>
              <a:rPr lang="fi-FI" dirty="0"/>
              <a:t> </a:t>
            </a:r>
            <a:r>
              <a:rPr lang="fi-FI" dirty="0" err="1"/>
              <a:t>Marthas</a:t>
            </a:r>
            <a:br>
              <a:rPr lang="fi-FI" dirty="0"/>
            </a:br>
            <a:r>
              <a:rPr lang="fi-FI" dirty="0"/>
              <a:t>on </a:t>
            </a:r>
            <a:r>
              <a:rPr lang="fi-FI" dirty="0" err="1"/>
              <a:t>social</a:t>
            </a:r>
            <a:r>
              <a:rPr lang="fi-FI" dirty="0"/>
              <a:t> media!</a:t>
            </a:r>
          </a:p>
        </p:txBody>
      </p:sp>
      <p:pic>
        <p:nvPicPr>
          <p:cNvPr id="8" name="Kuvan paikkamerkki 7" descr="Kuva, joka sisältää kohteen henkilö, mies&#10;&#10;Kuvaus luotu automaattisesti">
            <a:extLst>
              <a:ext uri="{FF2B5EF4-FFF2-40B4-BE49-F238E27FC236}">
                <a16:creationId xmlns:a16="http://schemas.microsoft.com/office/drawing/2014/main" id="{CF251B1B-4855-E2C4-5D01-F58FA24CA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898240D9-1943-05BD-23B4-770775206475}"/>
              </a:ext>
            </a:extLst>
          </p:cNvPr>
          <p:cNvGrpSpPr/>
          <p:nvPr/>
        </p:nvGrpSpPr>
        <p:grpSpPr>
          <a:xfrm>
            <a:off x="773005" y="3132875"/>
            <a:ext cx="831029" cy="1467551"/>
            <a:chOff x="484065" y="3352100"/>
            <a:chExt cx="831029" cy="1467551"/>
          </a:xfrm>
        </p:grpSpPr>
        <p:sp>
          <p:nvSpPr>
            <p:cNvPr id="3" name="Sisällön paikkamerkki 2">
              <a:extLst>
                <a:ext uri="{FF2B5EF4-FFF2-40B4-BE49-F238E27FC236}">
                  <a16:creationId xmlns:a16="http://schemas.microsoft.com/office/drawing/2014/main" id="{95610B4F-1089-4C99-8C46-E1C9755A06B6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484065" y="4305301"/>
              <a:ext cx="831029" cy="514350"/>
            </a:xfrm>
          </p:spPr>
          <p:txBody>
            <a:bodyPr>
              <a:normAutofit/>
            </a:bodyPr>
            <a:lstStyle/>
            <a:p>
              <a:pPr marL="0" indent="0">
                <a:buNone/>
              </a:pPr>
              <a:r>
                <a:rPr lang="fi-FI" sz="1400"/>
                <a:t>Martat </a:t>
              </a:r>
              <a:br>
                <a:rPr lang="fi-FI" sz="1400"/>
              </a:br>
              <a:r>
                <a:rPr lang="fi-FI" sz="1400"/>
                <a:t>vinkkaa</a:t>
              </a:r>
            </a:p>
            <a:p>
              <a:endParaRPr lang="fi-FI" sz="1400"/>
            </a:p>
          </p:txBody>
        </p:sp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E7C3EEC9-E6C7-7810-5FDB-B86F7D5B5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345" y="3352100"/>
              <a:ext cx="789749" cy="788463"/>
            </a:xfrm>
            <a:prstGeom prst="rect">
              <a:avLst/>
            </a:prstGeom>
          </p:spPr>
        </p:pic>
      </p:grp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D717977E-9B84-40E0-9468-0400B9DF895C}"/>
              </a:ext>
            </a:extLst>
          </p:cNvPr>
          <p:cNvGrpSpPr/>
          <p:nvPr/>
        </p:nvGrpSpPr>
        <p:grpSpPr>
          <a:xfrm>
            <a:off x="1766107" y="3144500"/>
            <a:ext cx="1184550" cy="1362330"/>
            <a:chOff x="1421765" y="3352100"/>
            <a:chExt cx="1184550" cy="1362330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0D882BA-10C4-8B25-9E10-63335DC0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465" y="3352100"/>
              <a:ext cx="789751" cy="788463"/>
            </a:xfrm>
            <a:prstGeom prst="rect">
              <a:avLst/>
            </a:prstGeom>
          </p:spPr>
        </p:pic>
        <p:sp>
          <p:nvSpPr>
            <p:cNvPr id="21" name="Sisällön paikkamerkki 2">
              <a:extLst>
                <a:ext uri="{FF2B5EF4-FFF2-40B4-BE49-F238E27FC236}">
                  <a16:creationId xmlns:a16="http://schemas.microsoft.com/office/drawing/2014/main" id="{C0F8E59D-8E44-A6B1-28F8-7685920D8AD1}"/>
                </a:ext>
              </a:extLst>
            </p:cNvPr>
            <p:cNvSpPr txBox="1">
              <a:spLocks/>
            </p:cNvSpPr>
            <p:nvPr/>
          </p:nvSpPr>
          <p:spPr>
            <a:xfrm>
              <a:off x="1421765" y="4343401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/>
                <a:t>Marttaliitto</a:t>
              </a: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246CBB34-264B-31AB-CFAF-E72DFE5148E2}"/>
              </a:ext>
            </a:extLst>
          </p:cNvPr>
          <p:cNvGrpSpPr/>
          <p:nvPr/>
        </p:nvGrpSpPr>
        <p:grpSpPr>
          <a:xfrm>
            <a:off x="3017355" y="3149711"/>
            <a:ext cx="1184550" cy="1357119"/>
            <a:chOff x="2504744" y="3381123"/>
            <a:chExt cx="1184550" cy="1357119"/>
          </a:xfrm>
        </p:grpSpPr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58612955-525A-E955-AD43-84F35BE3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2605" y="3381123"/>
              <a:ext cx="789749" cy="791039"/>
            </a:xfrm>
            <a:prstGeom prst="rect">
              <a:avLst/>
            </a:prstGeom>
          </p:spPr>
        </p:pic>
        <p:sp>
          <p:nvSpPr>
            <p:cNvPr id="4" name="Sisällön paikkamerkki 2">
              <a:extLst>
                <a:ext uri="{FF2B5EF4-FFF2-40B4-BE49-F238E27FC236}">
                  <a16:creationId xmlns:a16="http://schemas.microsoft.com/office/drawing/2014/main" id="{6717C16A-0411-A8E2-EDAB-2F40584B7D51}"/>
                </a:ext>
              </a:extLst>
            </p:cNvPr>
            <p:cNvSpPr txBox="1">
              <a:spLocks/>
            </p:cNvSpPr>
            <p:nvPr/>
          </p:nvSpPr>
          <p:spPr>
            <a:xfrm>
              <a:off x="2504744" y="4367213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/>
                <a:t>Marttaliitto</a:t>
              </a:r>
            </a:p>
          </p:txBody>
        </p:sp>
      </p:grpSp>
      <p:grpSp>
        <p:nvGrpSpPr>
          <p:cNvPr id="9" name="Ryhmä 8">
            <a:extLst>
              <a:ext uri="{FF2B5EF4-FFF2-40B4-BE49-F238E27FC236}">
                <a16:creationId xmlns:a16="http://schemas.microsoft.com/office/drawing/2014/main" id="{59C57E39-D385-DC45-5A11-EF3829688CD5}"/>
              </a:ext>
            </a:extLst>
          </p:cNvPr>
          <p:cNvGrpSpPr/>
          <p:nvPr/>
        </p:nvGrpSpPr>
        <p:grpSpPr>
          <a:xfrm>
            <a:off x="1350211" y="4709668"/>
            <a:ext cx="1195081" cy="1412531"/>
            <a:chOff x="3614676" y="3349523"/>
            <a:chExt cx="1195081" cy="1412531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615BA41C-6A14-E8A9-D8EA-D45CE26B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676" y="3349523"/>
              <a:ext cx="792330" cy="791040"/>
            </a:xfrm>
            <a:prstGeom prst="rect">
              <a:avLst/>
            </a:prstGeom>
          </p:spPr>
        </p:pic>
        <p:sp>
          <p:nvSpPr>
            <p:cNvPr id="5" name="Sisällön paikkamerkki 2">
              <a:extLst>
                <a:ext uri="{FF2B5EF4-FFF2-40B4-BE49-F238E27FC236}">
                  <a16:creationId xmlns:a16="http://schemas.microsoft.com/office/drawing/2014/main" id="{2E96AC52-6C2F-C6CC-3BB9-E73345DFEE18}"/>
                </a:ext>
              </a:extLst>
            </p:cNvPr>
            <p:cNvSpPr txBox="1">
              <a:spLocks/>
            </p:cNvSpPr>
            <p:nvPr/>
          </p:nvSpPr>
          <p:spPr>
            <a:xfrm>
              <a:off x="3625207" y="4391025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 err="1"/>
                <a:t>MartatTv</a:t>
              </a:r>
              <a:endParaRPr lang="fi-FI" sz="1400"/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7B98F711-4C7F-0F1F-78AF-773CE1CC20DE}"/>
              </a:ext>
            </a:extLst>
          </p:cNvPr>
          <p:cNvGrpSpPr/>
          <p:nvPr/>
        </p:nvGrpSpPr>
        <p:grpSpPr>
          <a:xfrm>
            <a:off x="2425080" y="4701881"/>
            <a:ext cx="1184550" cy="1395890"/>
            <a:chOff x="4583350" y="3352100"/>
            <a:chExt cx="1184550" cy="1395890"/>
          </a:xfrm>
        </p:grpSpPr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E0C04F48-6B14-E51C-5991-79D55178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0048" y="3352100"/>
              <a:ext cx="789751" cy="788463"/>
            </a:xfrm>
            <a:prstGeom prst="rect">
              <a:avLst/>
            </a:prstGeom>
          </p:spPr>
        </p:pic>
        <p:sp>
          <p:nvSpPr>
            <p:cNvPr id="6" name="Sisällön paikkamerkki 2">
              <a:extLst>
                <a:ext uri="{FF2B5EF4-FFF2-40B4-BE49-F238E27FC236}">
                  <a16:creationId xmlns:a16="http://schemas.microsoft.com/office/drawing/2014/main" id="{EF95D878-89DE-D511-4196-66022C4CEFCF}"/>
                </a:ext>
              </a:extLst>
            </p:cNvPr>
            <p:cNvSpPr txBox="1">
              <a:spLocks/>
            </p:cNvSpPr>
            <p:nvPr/>
          </p:nvSpPr>
          <p:spPr>
            <a:xfrm>
              <a:off x="4583350" y="4376961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/>
                <a:t>Marttaliitto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88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8B419C98-E935-D102-A80A-48C42920F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544044"/>
              </p:ext>
            </p:extLst>
          </p:nvPr>
        </p:nvGraphicFramePr>
        <p:xfrm>
          <a:off x="678280" y="506027"/>
          <a:ext cx="10835440" cy="619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E5486E83-4169-2926-1C11-59CE6FA6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10518987" cy="842238"/>
          </a:xfrm>
        </p:spPr>
        <p:txBody>
          <a:bodyPr>
            <a:normAutofit/>
          </a:bodyPr>
          <a:lstStyle/>
          <a:p>
            <a:r>
              <a:rPr lang="fi-FI" dirty="0" err="1"/>
              <a:t>The</a:t>
            </a:r>
            <a:r>
              <a:rPr lang="fi-FI" dirty="0"/>
              <a:t> Martha </a:t>
            </a:r>
            <a:r>
              <a:rPr lang="fi-FI" dirty="0" err="1"/>
              <a:t>Organisation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748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uvakaappaus, ympyrä, Fontti&#10;&#10;Kuvaus luotu automaattisesti">
            <a:extLst>
              <a:ext uri="{FF2B5EF4-FFF2-40B4-BE49-F238E27FC236}">
                <a16:creationId xmlns:a16="http://schemas.microsoft.com/office/drawing/2014/main" id="{53165024-4948-6C94-F081-C9E631EBB0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020550" cy="66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n paikkamerkki 21" descr="Kuva, joka sisältää kohteen teksti, henkilö, poika, Ihmisen kasvot&#10;&#10;Kuvaus luotu automaattisesti">
            <a:extLst>
              <a:ext uri="{FF2B5EF4-FFF2-40B4-BE49-F238E27FC236}">
                <a16:creationId xmlns:a16="http://schemas.microsoft.com/office/drawing/2014/main" id="{71D20644-7AFC-911A-26BB-DBC5FDB3A9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12" y="0"/>
            <a:ext cx="10442575" cy="6858000"/>
          </a:xfrm>
        </p:spPr>
      </p:pic>
    </p:spTree>
    <p:extLst>
      <p:ext uri="{BB962C8B-B14F-4D97-AF65-F5344CB8AC3E}">
        <p14:creationId xmlns:p14="http://schemas.microsoft.com/office/powerpoint/2010/main" val="23767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E345040-26A6-3512-0BA3-CCC29A23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Home </a:t>
            </a:r>
            <a:r>
              <a:rPr lang="fi-FI" dirty="0" err="1"/>
              <a:t>economics</a:t>
            </a:r>
            <a:r>
              <a:rPr lang="fi-FI" dirty="0"/>
              <a:t> </a:t>
            </a:r>
            <a:r>
              <a:rPr lang="fi-FI" dirty="0" err="1"/>
              <a:t>counselling</a:t>
            </a:r>
            <a:r>
              <a:rPr lang="fi-FI" dirty="0"/>
              <a:t> and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outreach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647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5482389" cy="1463676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Towards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everyday</a:t>
            </a:r>
            <a:r>
              <a:rPr lang="fi-FI" dirty="0"/>
              <a:t> life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193925"/>
            <a:ext cx="5173579" cy="39830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advocate</a:t>
            </a:r>
            <a:r>
              <a:rPr lang="fi-FI" dirty="0"/>
              <a:t> for </a:t>
            </a:r>
            <a:r>
              <a:rPr lang="fi-FI" dirty="0" err="1"/>
              <a:t>balanced</a:t>
            </a:r>
            <a:r>
              <a:rPr lang="fi-FI" dirty="0"/>
              <a:t> and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everyday</a:t>
            </a:r>
            <a:r>
              <a:rPr lang="fi-FI" dirty="0"/>
              <a:t> life in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households</a:t>
            </a:r>
            <a:r>
              <a:rPr lang="fi-FI" dirty="0"/>
              <a:t> and </a:t>
            </a:r>
            <a:r>
              <a:rPr lang="fi-FI" dirty="0" err="1"/>
              <a:t>families</a:t>
            </a:r>
            <a:r>
              <a:rPr lang="fi-FI" dirty="0"/>
              <a:t>.</a:t>
            </a:r>
          </a:p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offer</a:t>
            </a:r>
            <a:r>
              <a:rPr lang="fi-FI" dirty="0"/>
              <a:t> </a:t>
            </a:r>
            <a:r>
              <a:rPr lang="fi-FI" dirty="0" err="1"/>
              <a:t>advice</a:t>
            </a:r>
            <a:r>
              <a:rPr lang="fi-FI" dirty="0"/>
              <a:t> and </a:t>
            </a:r>
            <a:r>
              <a:rPr lang="fi-FI" dirty="0" err="1"/>
              <a:t>counselling</a:t>
            </a:r>
            <a:r>
              <a:rPr lang="fi-FI" dirty="0"/>
              <a:t> in food, </a:t>
            </a:r>
            <a:r>
              <a:rPr lang="fi-FI" dirty="0" err="1"/>
              <a:t>nutrition</a:t>
            </a:r>
            <a:r>
              <a:rPr lang="fi-FI" dirty="0"/>
              <a:t>, </a:t>
            </a:r>
            <a:r>
              <a:rPr lang="fi-FI" dirty="0" err="1"/>
              <a:t>household</a:t>
            </a:r>
            <a:r>
              <a:rPr lang="fi-FI" dirty="0"/>
              <a:t> </a:t>
            </a:r>
            <a:r>
              <a:rPr lang="fi-FI" dirty="0" err="1"/>
              <a:t>finances</a:t>
            </a:r>
            <a:r>
              <a:rPr lang="fi-FI" dirty="0"/>
              <a:t>, </a:t>
            </a:r>
            <a:r>
              <a:rPr lang="fi-FI" dirty="0" err="1"/>
              <a:t>housekeeping</a:t>
            </a:r>
            <a:r>
              <a:rPr lang="fi-FI" dirty="0"/>
              <a:t>, </a:t>
            </a:r>
            <a:r>
              <a:rPr lang="fi-FI" dirty="0" err="1"/>
              <a:t>gardening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. </a:t>
            </a:r>
          </a:p>
          <a:p>
            <a:r>
              <a:rPr lang="fi-FI" dirty="0" err="1"/>
              <a:t>Our</a:t>
            </a:r>
            <a:r>
              <a:rPr lang="fi-FI" dirty="0"/>
              <a:t> home </a:t>
            </a:r>
            <a:r>
              <a:rPr lang="fi-FI" dirty="0" err="1"/>
              <a:t>economics</a:t>
            </a:r>
            <a:r>
              <a:rPr lang="fi-FI" dirty="0"/>
              <a:t> </a:t>
            </a:r>
            <a:r>
              <a:rPr lang="fi-FI" dirty="0" err="1"/>
              <a:t>counselling</a:t>
            </a:r>
            <a:r>
              <a:rPr lang="fi-FI" dirty="0"/>
              <a:t> is open to </a:t>
            </a:r>
            <a:r>
              <a:rPr lang="fi-FI" dirty="0" err="1"/>
              <a:t>all</a:t>
            </a:r>
            <a:r>
              <a:rPr lang="fi-FI" dirty="0"/>
              <a:t>, multi-</a:t>
            </a:r>
            <a:r>
              <a:rPr lang="fi-FI" dirty="0" err="1"/>
              <a:t>channel</a:t>
            </a:r>
            <a:r>
              <a:rPr lang="fi-FI" dirty="0"/>
              <a:t> and </a:t>
            </a:r>
            <a:r>
              <a:rPr lang="fi-FI" dirty="0" err="1"/>
              <a:t>easy</a:t>
            </a:r>
            <a:r>
              <a:rPr lang="fi-FI" dirty="0"/>
              <a:t> </a:t>
            </a:r>
            <a:r>
              <a:rPr lang="fi-FI" dirty="0" err="1"/>
              <a:t>access</a:t>
            </a:r>
            <a:r>
              <a:rPr lang="fi-FI" dirty="0"/>
              <a:t>. </a:t>
            </a:r>
          </a:p>
        </p:txBody>
      </p:sp>
      <p:pic>
        <p:nvPicPr>
          <p:cNvPr id="8" name="Kuvan paikkamerkki 7" descr="Kuva, joka sisältää kohteen vaate, henkilö, seinä, Ihmisen kasvot&#10;&#10;Kuvaus luotu automaattisesti">
            <a:extLst>
              <a:ext uri="{FF2B5EF4-FFF2-40B4-BE49-F238E27FC236}">
                <a16:creationId xmlns:a16="http://schemas.microsoft.com/office/drawing/2014/main" id="{0037F6B4-F647-2917-C81D-BFA1891FFD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30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5485C5-5723-4A70-9369-E1CE749F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6"/>
            <a:ext cx="5173579" cy="723445"/>
          </a:xfrm>
        </p:spPr>
        <p:txBody>
          <a:bodyPr>
            <a:normAutofit/>
          </a:bodyPr>
          <a:lstStyle/>
          <a:p>
            <a:r>
              <a:rPr lang="fi-FI" dirty="0"/>
              <a:t>For </a:t>
            </a:r>
            <a:r>
              <a:rPr lang="fi-FI" dirty="0" err="1"/>
              <a:t>everyone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E76291-8DCB-4687-911F-AA5F6AAC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404257"/>
            <a:ext cx="5173579" cy="4357351"/>
          </a:xfrm>
        </p:spPr>
        <p:txBody>
          <a:bodyPr>
            <a:noAutofit/>
          </a:bodyPr>
          <a:lstStyle/>
          <a:p>
            <a:r>
              <a:rPr lang="fi-FI" sz="2000" b="1" dirty="0"/>
              <a:t>90,000 </a:t>
            </a:r>
            <a:r>
              <a:rPr lang="fi-FI" sz="2000" dirty="0" err="1"/>
              <a:t>persons</a:t>
            </a:r>
            <a:r>
              <a:rPr lang="fi-FI" sz="2000" dirty="0"/>
              <a:t> </a:t>
            </a:r>
            <a:r>
              <a:rPr lang="fi-FI" sz="2000" dirty="0" err="1"/>
              <a:t>reached</a:t>
            </a:r>
            <a:r>
              <a:rPr lang="fi-FI" sz="2000" dirty="0"/>
              <a:t> in </a:t>
            </a:r>
            <a:r>
              <a:rPr lang="fi-FI" sz="2000" dirty="0" err="1"/>
              <a:t>total</a:t>
            </a:r>
            <a:endParaRPr lang="fi-FI" sz="2000" dirty="0"/>
          </a:p>
          <a:p>
            <a:r>
              <a:rPr lang="fi-FI" sz="2000" b="1" dirty="0"/>
              <a:t>4,325  </a:t>
            </a:r>
            <a:r>
              <a:rPr lang="fi-FI" sz="2000" dirty="0" err="1"/>
              <a:t>group</a:t>
            </a:r>
            <a:r>
              <a:rPr lang="fi-FI" sz="2000" dirty="0"/>
              <a:t> and </a:t>
            </a:r>
            <a:r>
              <a:rPr lang="fi-FI" sz="2000" dirty="0" err="1"/>
              <a:t>public</a:t>
            </a:r>
            <a:r>
              <a:rPr lang="fi-FI" sz="2000" dirty="0"/>
              <a:t> </a:t>
            </a:r>
            <a:r>
              <a:rPr lang="fi-FI" sz="2000" dirty="0" err="1"/>
              <a:t>events</a:t>
            </a:r>
            <a:endParaRPr lang="fi-FI" sz="2000" dirty="0"/>
          </a:p>
          <a:p>
            <a:r>
              <a:rPr lang="fi-FI" sz="2000" b="1" dirty="0"/>
              <a:t>16,351 </a:t>
            </a:r>
            <a:r>
              <a:rPr lang="fi-FI" sz="2000" dirty="0" err="1"/>
              <a:t>persons</a:t>
            </a:r>
            <a:r>
              <a:rPr lang="fi-FI" sz="2000" dirty="0"/>
              <a:t> </a:t>
            </a:r>
            <a:r>
              <a:rPr lang="fi-FI" sz="2000" dirty="0" err="1"/>
              <a:t>reached</a:t>
            </a:r>
            <a:r>
              <a:rPr lang="fi-FI" sz="2000" dirty="0"/>
              <a:t> </a:t>
            </a:r>
            <a:r>
              <a:rPr lang="fi-FI" sz="2000" dirty="0" err="1"/>
              <a:t>through</a:t>
            </a:r>
            <a:r>
              <a:rPr lang="fi-FI" sz="2000" dirty="0"/>
              <a:t> </a:t>
            </a:r>
            <a:r>
              <a:rPr lang="fi-FI" sz="2000" dirty="0" err="1"/>
              <a:t>targeted</a:t>
            </a:r>
            <a:r>
              <a:rPr lang="fi-FI" sz="2000" dirty="0"/>
              <a:t> </a:t>
            </a:r>
            <a:r>
              <a:rPr lang="fi-FI" sz="2000" dirty="0" err="1"/>
              <a:t>community</a:t>
            </a:r>
            <a:r>
              <a:rPr lang="fi-FI" sz="2000" dirty="0"/>
              <a:t> </a:t>
            </a:r>
            <a:r>
              <a:rPr lang="fi-FI" sz="2000" dirty="0" err="1"/>
              <a:t>outreach</a:t>
            </a:r>
            <a:endParaRPr lang="fi-FI" sz="2000" dirty="0"/>
          </a:p>
          <a:p>
            <a:r>
              <a:rPr lang="fi-FI" sz="2000" b="1" dirty="0"/>
              <a:t>566,000 </a:t>
            </a:r>
            <a:r>
              <a:rPr lang="fi-FI" sz="2000" dirty="0" err="1"/>
              <a:t>views</a:t>
            </a:r>
            <a:r>
              <a:rPr lang="fi-FI" sz="2000" dirty="0"/>
              <a:t> and </a:t>
            </a:r>
            <a:r>
              <a:rPr lang="fi-FI" sz="2000" dirty="0" err="1"/>
              <a:t>listens</a:t>
            </a:r>
            <a:r>
              <a:rPr lang="fi-FI" sz="2000" dirty="0"/>
              <a:t> of Facebook and Instagram </a:t>
            </a:r>
            <a:r>
              <a:rPr lang="fi-FI" sz="2000" dirty="0" err="1"/>
              <a:t>lives</a:t>
            </a:r>
            <a:r>
              <a:rPr lang="fi-FI" sz="2000" dirty="0"/>
              <a:t> and </a:t>
            </a:r>
            <a:r>
              <a:rPr lang="fi-FI" sz="2000" dirty="0" err="1"/>
              <a:t>the</a:t>
            </a:r>
            <a:r>
              <a:rPr lang="fi-FI" sz="2000" dirty="0"/>
              <a:t> Kestävästi arjessa podcast </a:t>
            </a:r>
          </a:p>
          <a:p>
            <a:r>
              <a:rPr lang="fi-FI" sz="2000" b="1" dirty="0"/>
              <a:t>1,321 </a:t>
            </a:r>
            <a:r>
              <a:rPr lang="fi-FI" sz="2000" dirty="0" err="1"/>
              <a:t>received</a:t>
            </a:r>
            <a:r>
              <a:rPr lang="fi-FI" sz="2000" dirty="0"/>
              <a:t> </a:t>
            </a:r>
            <a:r>
              <a:rPr lang="fi-FI" sz="2000" dirty="0" err="1"/>
              <a:t>calls</a:t>
            </a:r>
            <a:r>
              <a:rPr lang="fi-FI" sz="2000" dirty="0"/>
              <a:t> in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national</a:t>
            </a:r>
            <a:r>
              <a:rPr lang="fi-FI" sz="2000" dirty="0"/>
              <a:t> help </a:t>
            </a:r>
            <a:r>
              <a:rPr lang="fi-FI" sz="2000" dirty="0" err="1"/>
              <a:t>line</a:t>
            </a:r>
            <a:endParaRPr lang="fi-FI" sz="2000" dirty="0"/>
          </a:p>
          <a:p>
            <a:r>
              <a:rPr lang="fi-FI" sz="2000" b="1" dirty="0"/>
              <a:t>567 </a:t>
            </a:r>
            <a:r>
              <a:rPr lang="fi-FI" sz="2000" dirty="0" err="1"/>
              <a:t>queries</a:t>
            </a:r>
            <a:r>
              <a:rPr lang="fi-FI" sz="2000" dirty="0"/>
              <a:t> </a:t>
            </a:r>
            <a:r>
              <a:rPr lang="fi-FI" sz="2000" dirty="0" err="1"/>
              <a:t>answered</a:t>
            </a:r>
            <a:r>
              <a:rPr lang="fi-FI" sz="2000" dirty="0"/>
              <a:t> </a:t>
            </a:r>
            <a:r>
              <a:rPr lang="fi-FI" sz="2000" dirty="0" err="1"/>
              <a:t>through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chat </a:t>
            </a:r>
            <a:r>
              <a:rPr lang="fi-FI" sz="2000" dirty="0" err="1"/>
              <a:t>service</a:t>
            </a:r>
            <a:endParaRPr lang="fi-FI" sz="2000" dirty="0"/>
          </a:p>
          <a:p>
            <a:r>
              <a:rPr lang="fi-FI" sz="2000" b="1" dirty="0"/>
              <a:t>3,848 </a:t>
            </a:r>
            <a:r>
              <a:rPr lang="fi-FI" sz="2000" dirty="0" err="1"/>
              <a:t>queries</a:t>
            </a:r>
            <a:r>
              <a:rPr lang="fi-FI" sz="2000" dirty="0"/>
              <a:t> </a:t>
            </a:r>
            <a:r>
              <a:rPr lang="fi-FI" sz="2000" dirty="0" err="1"/>
              <a:t>answered</a:t>
            </a:r>
            <a:r>
              <a:rPr lang="fi-FI" sz="2000" dirty="0"/>
              <a:t> </a:t>
            </a:r>
            <a:r>
              <a:rPr lang="fi-FI" sz="2000" dirty="0" err="1"/>
              <a:t>through</a:t>
            </a:r>
            <a:r>
              <a:rPr lang="fi-FI" sz="2000" dirty="0"/>
              <a:t> </a:t>
            </a:r>
            <a:r>
              <a:rPr lang="fi-FI" sz="2000" dirty="0" err="1"/>
              <a:t>social</a:t>
            </a:r>
            <a:r>
              <a:rPr lang="fi-FI" sz="2000" dirty="0"/>
              <a:t> media</a:t>
            </a:r>
          </a:p>
          <a:p>
            <a:pPr marL="0" indent="0">
              <a:buNone/>
            </a:pPr>
            <a:r>
              <a:rPr lang="fi-FI" sz="1400" dirty="0"/>
              <a:t>(Data </a:t>
            </a:r>
            <a:r>
              <a:rPr lang="fi-FI" sz="1400" dirty="0" err="1"/>
              <a:t>from</a:t>
            </a:r>
            <a:r>
              <a:rPr lang="fi-FI" sz="1400" dirty="0"/>
              <a:t> 2022)</a:t>
            </a:r>
          </a:p>
        </p:txBody>
      </p:sp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059FB958-293D-4D68-97E2-503181A32F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1807" y="664032"/>
            <a:ext cx="1896582" cy="2131737"/>
          </a:xfrm>
        </p:spPr>
      </p:pic>
      <p:pic>
        <p:nvPicPr>
          <p:cNvPr id="13" name="Kuvan paikkamerkki 12" descr="Kuva, joka sisältää kohteen teksti, henkilö, sisä, valmistelu&#10;&#10;Kuvaus luotu automaattisesti">
            <a:extLst>
              <a:ext uri="{FF2B5EF4-FFF2-40B4-BE49-F238E27FC236}">
                <a16:creationId xmlns:a16="http://schemas.microsoft.com/office/drawing/2014/main" id="{83A67DEA-36C1-4C68-9F60-F26AA99CCF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uvan paikkamerkki 8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F943DFAE-EF47-4886-9EFF-B857DF9CD1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Kuvan paikkamerkki 14" descr="Kuva, joka sisältää kohteen ruoka, lattia, malja, hedelmä&#10;&#10;Kuvaus luotu automaattisesti">
            <a:extLst>
              <a:ext uri="{FF2B5EF4-FFF2-40B4-BE49-F238E27FC236}">
                <a16:creationId xmlns:a16="http://schemas.microsoft.com/office/drawing/2014/main" id="{9B13CB3B-F2C8-4864-B1C0-07AA17A8F93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438742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4 esityspohja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tajärjestö powerpoint_pohja 2024" id="{E397EF70-835B-4459-9F53-187F8C4EB335}" vid="{48CEEECB-F5A7-4377-BD14-93379001CA5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410D725F14E47B5126A3F8644C3D9" ma:contentTypeVersion="2" ma:contentTypeDescription="Create a new document." ma:contentTypeScope="" ma:versionID="ed079e5eea6a19c6fdd2149f20fe495c">
  <xsd:schema xmlns:xsd="http://www.w3.org/2001/XMLSchema" xmlns:xs="http://www.w3.org/2001/XMLSchema" xmlns:p="http://schemas.microsoft.com/office/2006/metadata/properties" xmlns:ns2="53b892c7-ecd4-49f8-8305-19f4eb5b7141" targetNamespace="http://schemas.microsoft.com/office/2006/metadata/properties" ma:root="true" ma:fieldsID="f1b4e89f9fd04b3058d88865e2eb5c29" ns2:_="">
    <xsd:import namespace="53b892c7-ecd4-49f8-8305-19f4eb5b7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892c7-ecd4-49f8-8305-19f4eb5b7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88C65E-75DD-4084-88A0-E1FA78B71422}">
  <ds:schemaRefs>
    <ds:schemaRef ds:uri="http://schemas.microsoft.com/office/infopath/2007/PartnerControls"/>
    <ds:schemaRef ds:uri="http://purl.org/dc/elements/1.1/"/>
    <ds:schemaRef ds:uri="http://purl.org/dc/dcmitype/"/>
    <ds:schemaRef ds:uri="53b892c7-ecd4-49f8-8305-19f4eb5b7141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7D3468-54C5-4400-85EA-D36260EED3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b892c7-ecd4-49f8-8305-19f4eb5b71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Marttajärjestö powerpoint_pohja 2024</Template>
  <TotalTime>1657</TotalTime>
  <Words>1362</Words>
  <Application>Microsoft Office PowerPoint</Application>
  <PresentationFormat>Laajakuva</PresentationFormat>
  <Paragraphs>179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8" baseType="lpstr">
      <vt:lpstr>-apple-system</vt:lpstr>
      <vt:lpstr>Arial</vt:lpstr>
      <vt:lpstr>brandon-grotesque</vt:lpstr>
      <vt:lpstr>Calibri</vt:lpstr>
      <vt:lpstr>Corbel</vt:lpstr>
      <vt:lpstr>Martat 2024 esityspohja</vt:lpstr>
      <vt:lpstr>The Martha Organisation</vt:lpstr>
      <vt:lpstr>PowerPoint-esitys</vt:lpstr>
      <vt:lpstr>PowerPoint-esitys</vt:lpstr>
      <vt:lpstr>The Martha Organisation</vt:lpstr>
      <vt:lpstr>PowerPoint-esitys</vt:lpstr>
      <vt:lpstr>PowerPoint-esitys</vt:lpstr>
      <vt:lpstr>PowerPoint-esitys</vt:lpstr>
      <vt:lpstr>Towards more sustainable everyday life</vt:lpstr>
      <vt:lpstr>For everyone</vt:lpstr>
      <vt:lpstr>Satisfied customers</vt:lpstr>
      <vt:lpstr>Targeted community outreach</vt:lpstr>
      <vt:lpstr>Target groups for targeted community outreach</vt:lpstr>
      <vt:lpstr>Arki sujuvaksi </vt:lpstr>
      <vt:lpstr>Lapsiperheiden  arjen tukeminen</vt:lpstr>
      <vt:lpstr>Makumatka Karjalaan </vt:lpstr>
      <vt:lpstr>Ässäkokit </vt:lpstr>
      <vt:lpstr>Kestävät talouspolut </vt:lpstr>
      <vt:lpstr>Vilppu</vt:lpstr>
      <vt:lpstr>Luontokoti</vt:lpstr>
      <vt:lpstr>PowerPoint-esitys</vt:lpstr>
      <vt:lpstr>Everyone is welcome</vt:lpstr>
      <vt:lpstr>Marthas is a strong community</vt:lpstr>
      <vt:lpstr>Some of the main fields of interest in Martha clubs</vt:lpstr>
      <vt:lpstr>PowerPoint-esitys</vt:lpstr>
      <vt:lpstr>We communicate and advocate</vt:lpstr>
      <vt:lpstr>PowerPoint-esitys</vt:lpstr>
      <vt:lpstr>More than 40 years of cooperation in Africa</vt:lpstr>
      <vt:lpstr>PowerPoint-esitys</vt:lpstr>
      <vt:lpstr>Examples of commercial partners</vt:lpstr>
      <vt:lpstr>PowerPoint-esitys</vt:lpstr>
      <vt:lpstr>PowerPoint-esitys</vt:lpstr>
      <vt:lpstr>Follow Marthas on social media!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Henni Kuusisto</dc:creator>
  <cp:lastModifiedBy>Henni Kuusisto</cp:lastModifiedBy>
  <cp:revision>2</cp:revision>
  <dcterms:created xsi:type="dcterms:W3CDTF">2024-01-11T08:32:07Z</dcterms:created>
  <dcterms:modified xsi:type="dcterms:W3CDTF">2024-09-06T09:53:54Z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