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57" r:id="rId6"/>
    <p:sldId id="268" r:id="rId7"/>
    <p:sldId id="259" r:id="rId8"/>
    <p:sldId id="261" r:id="rId9"/>
    <p:sldId id="265" r:id="rId10"/>
    <p:sldId id="272" r:id="rId11"/>
    <p:sldId id="26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65D7A-89A7-49EA-9F52-B30A95DC2471}" v="2" dt="2025-01-29T13:22:15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01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ni Kuusisto" userId="b13870d2-b64b-430f-bd44-9ccc54b51d3e" providerId="ADAL" clId="{40D65D7A-89A7-49EA-9F52-B30A95DC2471}"/>
    <pc:docChg chg="custSel modSld">
      <pc:chgData name="Henni Kuusisto" userId="b13870d2-b64b-430f-bd44-9ccc54b51d3e" providerId="ADAL" clId="{40D65D7A-89A7-49EA-9F52-B30A95DC2471}" dt="2025-01-29T13:22:23.406" v="4" actId="26606"/>
      <pc:docMkLst>
        <pc:docMk/>
      </pc:docMkLst>
      <pc:sldChg chg="addSp delSp modSp mod">
        <pc:chgData name="Henni Kuusisto" userId="b13870d2-b64b-430f-bd44-9ccc54b51d3e" providerId="ADAL" clId="{40D65D7A-89A7-49EA-9F52-B30A95DC2471}" dt="2025-01-29T13:22:23.406" v="4" actId="26606"/>
        <pc:sldMkLst>
          <pc:docMk/>
          <pc:sldMk cId="2623052485" sldId="268"/>
        </pc:sldMkLst>
        <pc:spChg chg="mod">
          <ac:chgData name="Henni Kuusisto" userId="b13870d2-b64b-430f-bd44-9ccc54b51d3e" providerId="ADAL" clId="{40D65D7A-89A7-49EA-9F52-B30A95DC2471}" dt="2025-01-29T13:22:23.406" v="4" actId="26606"/>
          <ac:spMkLst>
            <pc:docMk/>
            <pc:sldMk cId="2623052485" sldId="268"/>
            <ac:spMk id="2" creationId="{FFCD62C5-5A2C-D448-5723-3BDFB33A2062}"/>
          </ac:spMkLst>
        </pc:spChg>
        <pc:spChg chg="mod">
          <ac:chgData name="Henni Kuusisto" userId="b13870d2-b64b-430f-bd44-9ccc54b51d3e" providerId="ADAL" clId="{40D65D7A-89A7-49EA-9F52-B30A95DC2471}" dt="2025-01-29T13:22:23.406" v="4" actId="26606"/>
          <ac:spMkLst>
            <pc:docMk/>
            <pc:sldMk cId="2623052485" sldId="268"/>
            <ac:spMk id="3" creationId="{53D2BCC1-1180-F106-4B71-80FEBB5D065F}"/>
          </ac:spMkLst>
        </pc:spChg>
        <pc:spChg chg="add del mod">
          <ac:chgData name="Henni Kuusisto" userId="b13870d2-b64b-430f-bd44-9ccc54b51d3e" providerId="ADAL" clId="{40D65D7A-89A7-49EA-9F52-B30A95DC2471}" dt="2025-01-29T13:22:15.712" v="1" actId="931"/>
          <ac:spMkLst>
            <pc:docMk/>
            <pc:sldMk cId="2623052485" sldId="268"/>
            <ac:spMk id="14" creationId="{B4643A56-E63C-ED03-E5B7-26A723DB1285}"/>
          </ac:spMkLst>
        </pc:spChg>
        <pc:picChg chg="del">
          <ac:chgData name="Henni Kuusisto" userId="b13870d2-b64b-430f-bd44-9ccc54b51d3e" providerId="ADAL" clId="{40D65D7A-89A7-49EA-9F52-B30A95DC2471}" dt="2025-01-29T13:21:38.693" v="0" actId="478"/>
          <ac:picMkLst>
            <pc:docMk/>
            <pc:sldMk cId="2623052485" sldId="268"/>
            <ac:picMk id="12" creationId="{46D69AA7-C01C-3926-95BF-5B22E42696FD}"/>
          </ac:picMkLst>
        </pc:picChg>
        <pc:picChg chg="add mod">
          <ac:chgData name="Henni Kuusisto" userId="b13870d2-b64b-430f-bd44-9ccc54b51d3e" providerId="ADAL" clId="{40D65D7A-89A7-49EA-9F52-B30A95DC2471}" dt="2025-01-29T13:22:23.406" v="4" actId="26606"/>
          <ac:picMkLst>
            <pc:docMk/>
            <pc:sldMk cId="2623052485" sldId="268"/>
            <ac:picMk id="16" creationId="{64B37594-87F2-C92C-2AB4-ABA6496815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Päivämäärä ja esiintyjä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972192-0A5D-4D84-9C7A-72F4B3EC3D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vihannes, herne, tuote, Sokeriherne&#10;&#10;Kuvaus luotu automaattisesti">
            <a:extLst>
              <a:ext uri="{FF2B5EF4-FFF2-40B4-BE49-F238E27FC236}">
                <a16:creationId xmlns:a16="http://schemas.microsoft.com/office/drawing/2014/main" id="{923944E2-1DEB-046C-D71A-C7DE9731A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7782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5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Luonnonmukainen ruoka, tuote, omena, hedelmä&#10;&#10;Kuvaus luotu automaattisesti">
            <a:extLst>
              <a:ext uri="{FF2B5EF4-FFF2-40B4-BE49-F238E27FC236}">
                <a16:creationId xmlns:a16="http://schemas.microsoft.com/office/drawing/2014/main" id="{05B86619-E8B6-15F1-B0C0-A2A0C3CC5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3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marja, puu, hedelmä, syksy&#10;&#10;Kuvaus luotu automaattisesti">
            <a:extLst>
              <a:ext uri="{FF2B5EF4-FFF2-40B4-BE49-F238E27FC236}">
                <a16:creationId xmlns:a16="http://schemas.microsoft.com/office/drawing/2014/main" id="{8F81B4C5-8FEA-3C1D-2F52-B876D75BA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7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utkilokasvit, Maakasvi, piha-, yrtti&#10;&#10;Kuvaus luotu automaattisesti">
            <a:extLst>
              <a:ext uri="{FF2B5EF4-FFF2-40B4-BE49-F238E27FC236}">
                <a16:creationId xmlns:a16="http://schemas.microsoft.com/office/drawing/2014/main" id="{AF1FC546-FF31-E8BA-C60A-5250BA10B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puu, havupuu, Maakasvi&#10;&#10;Kuvaus luotu automaattisesti">
            <a:extLst>
              <a:ext uri="{FF2B5EF4-FFF2-40B4-BE49-F238E27FC236}">
                <a16:creationId xmlns:a16="http://schemas.microsoft.com/office/drawing/2014/main" id="{4F16420D-D2AB-50F5-F198-51A909468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9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annes, turnipsi, tuote, juures&#10;&#10;Kuvaus luotu automaattisesti">
            <a:extLst>
              <a:ext uri="{FF2B5EF4-FFF2-40B4-BE49-F238E27FC236}">
                <a16:creationId xmlns:a16="http://schemas.microsoft.com/office/drawing/2014/main" id="{7A929E09-8C11-B426-BBAA-6E484DBC9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2"/>
          <a:stretch/>
        </p:blipFill>
        <p:spPr>
          <a:xfrm>
            <a:off x="-95251" y="0"/>
            <a:ext cx="12287251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juures, Kasvisruoka, Russet burbank ‑peruna, Mukula&#10;&#10;Kuvaus luotu automaattisesti">
            <a:extLst>
              <a:ext uri="{FF2B5EF4-FFF2-40B4-BE49-F238E27FC236}">
                <a16:creationId xmlns:a16="http://schemas.microsoft.com/office/drawing/2014/main" id="{C103EC73-7728-25B4-E924-B563969E4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ihannes, herne, hernekasvi, vihreä&#10;&#10;Kuvaus luotu automaattisesti">
            <a:extLst>
              <a:ext uri="{FF2B5EF4-FFF2-40B4-BE49-F238E27FC236}">
                <a16:creationId xmlns:a16="http://schemas.microsoft.com/office/drawing/2014/main" id="{6ABDE56A-1C1C-BD73-2ABF-E7F51A19F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74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annes, kasvi, Lehtivihannes, Punajuurenlehti&#10;&#10;Kuvaus luotu automaattisesti">
            <a:extLst>
              <a:ext uri="{FF2B5EF4-FFF2-40B4-BE49-F238E27FC236}">
                <a16:creationId xmlns:a16="http://schemas.microsoft.com/office/drawing/2014/main" id="{EFA3EA96-5604-FB14-9C2A-1BF10FC92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2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ukka, kasvi, terälehti, piha-&#10;&#10;Kuvaus luotu automaattisesti">
            <a:extLst>
              <a:ext uri="{FF2B5EF4-FFF2-40B4-BE49-F238E27FC236}">
                <a16:creationId xmlns:a16="http://schemas.microsoft.com/office/drawing/2014/main" id="{55C33A2D-0B3B-B60C-A07D-E8675B312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85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uettelomainen teksti,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0" y="365125"/>
            <a:ext cx="6605337" cy="1860717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8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9988" y="1"/>
            <a:ext cx="4672012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274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llapa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vaate, kangas, tekstiili, Neulominen&#10;&#10;Kuvaus luotu automaattisesti">
            <a:extLst>
              <a:ext uri="{FF2B5EF4-FFF2-40B4-BE49-F238E27FC236}">
                <a16:creationId xmlns:a16="http://schemas.microsoft.com/office/drawing/2014/main" id="{99A29F9E-71DB-ACB1-AEDF-DACF4EAD9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0578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3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yksy, kasvi, puu, Vaahteranlehti&#10;&#10;Kuvaus luotu automaattisesti">
            <a:extLst>
              <a:ext uri="{FF2B5EF4-FFF2-40B4-BE49-F238E27FC236}">
                <a16:creationId xmlns:a16="http://schemas.microsoft.com/office/drawing/2014/main" id="{BC3D666B-5562-D720-E5D7-D9BA2C337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8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svi, puu, piha-, lehti&#10;&#10;Kuvaus luotu automaattisesti">
            <a:extLst>
              <a:ext uri="{FF2B5EF4-FFF2-40B4-BE49-F238E27FC236}">
                <a16:creationId xmlns:a16="http://schemas.microsoft.com/office/drawing/2014/main" id="{13559D4C-5E3B-31D8-84E4-707041417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75349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96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onnonmukainen ruoka, Superruoka, tuote, Siemenetön hedelmä&#10;&#10;Kuvaus luotu automaattisesti">
            <a:extLst>
              <a:ext uri="{FF2B5EF4-FFF2-40B4-BE49-F238E27FC236}">
                <a16:creationId xmlns:a16="http://schemas.microsoft.com/office/drawing/2014/main" id="{7B1EBD47-F412-D6CF-728A-4AAD29553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52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asvi, vihreä, puu, suuri&#10;&#10;Kuvaus luotu automaattisesti">
            <a:extLst>
              <a:ext uri="{FF2B5EF4-FFF2-40B4-BE49-F238E27FC236}">
                <a16:creationId xmlns:a16="http://schemas.microsoft.com/office/drawing/2014/main" id="{E9FCD321-2F4F-4383-B27E-CBEDC940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0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lehti - Kuva ja otsikko -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ka, tarjotin, hedelmä, istuminen&#10;&#10;Kuvaus luotu automaattisesti">
            <a:extLst>
              <a:ext uri="{FF2B5EF4-FFF2-40B4-BE49-F238E27FC236}">
                <a16:creationId xmlns:a16="http://schemas.microsoft.com/office/drawing/2014/main" id="{7374E19F-08D8-42CC-B4EE-01B2A5A1B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583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3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ta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ka, paalu, pöytä, lautanen&#10;&#10;Kuvaus luotu automaattisesti">
            <a:extLst>
              <a:ext uri="{FF2B5EF4-FFF2-40B4-BE49-F238E27FC236}">
                <a16:creationId xmlns:a16="http://schemas.microsoft.com/office/drawing/2014/main" id="{FD19B605-F23E-4996-B209-0A295849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03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neljän kuvan 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5"/>
            <a:ext cx="5173579" cy="220213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01264"/>
            <a:ext cx="5173579" cy="3475699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188" y="2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8C494528-3791-4799-8681-9441AB64B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189" y="351322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15">
            <a:extLst>
              <a:ext uri="{FF2B5EF4-FFF2-40B4-BE49-F238E27FC236}">
                <a16:creationId xmlns:a16="http://schemas.microsoft.com/office/drawing/2014/main" id="{BAFAA222-D20C-4062-BE54-92562A34D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3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15">
            <a:extLst>
              <a:ext uri="{FF2B5EF4-FFF2-40B4-BE49-F238E27FC236}">
                <a16:creationId xmlns:a16="http://schemas.microsoft.com/office/drawing/2014/main" id="{6AAD6113-3035-4D36-8C51-CC3EC3D86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50119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77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91727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273" y="0"/>
            <a:ext cx="5991727" cy="32949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CADCCD82-E1D4-4BE7-AFF3-33AD53B51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0272" y="3563003"/>
            <a:ext cx="5991728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55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dia, 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pic>
        <p:nvPicPr>
          <p:cNvPr id="31" name="Kuva 3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32C9718-BE18-4CB8-397D-CF2F47BB1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21" y="6359542"/>
            <a:ext cx="1031164" cy="342288"/>
          </a:xfrm>
          <a:prstGeom prst="rect">
            <a:avLst/>
          </a:prstGeom>
        </p:spPr>
      </p:pic>
      <p:pic>
        <p:nvPicPr>
          <p:cNvPr id="32" name="Kuva 3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4628850-A64A-0830-5F1A-0237588A9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A7307D7A-B78E-8AD6-0224-A69D71AD8E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70" y="6370626"/>
            <a:ext cx="1031164" cy="342288"/>
          </a:xfrm>
          <a:prstGeom prst="rect">
            <a:avLst/>
          </a:prstGeom>
        </p:spPr>
      </p:pic>
      <p:sp>
        <p:nvSpPr>
          <p:cNvPr id="37" name="Kuvan paikkamerkki 15">
            <a:extLst>
              <a:ext uri="{FF2B5EF4-FFF2-40B4-BE49-F238E27FC236}">
                <a16:creationId xmlns:a16="http://schemas.microsoft.com/office/drawing/2014/main" id="{0A3B8590-0379-06E5-2673-40870694B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8" name="Kuvan paikkamerkki 15">
            <a:extLst>
              <a:ext uri="{FF2B5EF4-FFF2-40B4-BE49-F238E27FC236}">
                <a16:creationId xmlns:a16="http://schemas.microsoft.com/office/drawing/2014/main" id="{2038C9B5-E44C-B118-F335-1024CACC7C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25884" y="0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9" name="Kuvan paikkamerkki 15">
            <a:extLst>
              <a:ext uri="{FF2B5EF4-FFF2-40B4-BE49-F238E27FC236}">
                <a16:creationId xmlns:a16="http://schemas.microsoft.com/office/drawing/2014/main" id="{20103B49-974B-1D4F-BDB7-56999092B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1766" y="-2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0" name="Kuvan paikkamerkki 15">
            <a:extLst>
              <a:ext uri="{FF2B5EF4-FFF2-40B4-BE49-F238E27FC236}">
                <a16:creationId xmlns:a16="http://schemas.microsoft.com/office/drawing/2014/main" id="{8E2427DD-46CA-E050-E715-1AF3AD9AB2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25884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1" name="Kuvan paikkamerkki 15">
            <a:extLst>
              <a:ext uri="{FF2B5EF4-FFF2-40B4-BE49-F238E27FC236}">
                <a16:creationId xmlns:a16="http://schemas.microsoft.com/office/drawing/2014/main" id="{38B5032F-6B3C-675F-0E5C-EE5D409BF7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1768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46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tai lyhyt ajatus pelkkänä tekstin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080E58-FE79-49F2-9E6D-2F3447B011EE}"/>
              </a:ext>
            </a:extLst>
          </p:cNvPr>
          <p:cNvSpPr/>
          <p:nvPr/>
        </p:nvSpPr>
        <p:spPr>
          <a:xfrm>
            <a:off x="0" y="0"/>
            <a:ext cx="12192000" cy="5961862"/>
          </a:xfrm>
          <a:prstGeom prst="rect">
            <a:avLst/>
          </a:prstGeom>
          <a:solidFill>
            <a:srgbClr val="286FB7"/>
          </a:solidFill>
          <a:ln>
            <a:solidFill>
              <a:srgbClr val="286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33467" y="896138"/>
            <a:ext cx="9725066" cy="3922295"/>
          </a:xfrm>
        </p:spPr>
        <p:txBody>
          <a:bodyPr anchor="ctr">
            <a:normAutofit/>
          </a:bodyPr>
          <a:lstStyle>
            <a:lvl1pPr algn="ctr">
              <a:buNone/>
              <a:defRPr sz="36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358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arttaruu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7C4FE22B-3E92-48B8-9B80-74E981D9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annes, sipuli, Luonnonmukainen ruoka, tuote&#10;&#10;Kuvaus luotu automaattisesti">
            <a:extLst>
              <a:ext uri="{FF2B5EF4-FFF2-40B4-BE49-F238E27FC236}">
                <a16:creationId xmlns:a16="http://schemas.microsoft.com/office/drawing/2014/main" id="{32A80456-7D77-32A4-2947-0A649AD8D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6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46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64" r:id="rId4"/>
    <p:sldLayoutId id="2147483663" r:id="rId5"/>
    <p:sldLayoutId id="2147483662" r:id="rId6"/>
    <p:sldLayoutId id="2147483665" r:id="rId7"/>
    <p:sldLayoutId id="2147483673" r:id="rId8"/>
    <p:sldLayoutId id="2147483692" r:id="rId9"/>
    <p:sldLayoutId id="2147483685" r:id="rId10"/>
    <p:sldLayoutId id="2147483687" r:id="rId11"/>
    <p:sldLayoutId id="2147483691" r:id="rId12"/>
    <p:sldLayoutId id="2147483683" r:id="rId13"/>
    <p:sldLayoutId id="2147483690" r:id="rId14"/>
    <p:sldLayoutId id="2147483681" r:id="rId15"/>
    <p:sldLayoutId id="2147483684" r:id="rId16"/>
    <p:sldLayoutId id="2147483680" r:id="rId17"/>
    <p:sldLayoutId id="2147483682" r:id="rId18"/>
    <p:sldLayoutId id="2147483688" r:id="rId19"/>
    <p:sldLayoutId id="2147483675" r:id="rId20"/>
    <p:sldLayoutId id="2147483693" r:id="rId21"/>
    <p:sldLayoutId id="2147483689" r:id="rId22"/>
    <p:sldLayoutId id="2147483679" r:id="rId23"/>
    <p:sldLayoutId id="2147483666" r:id="rId24"/>
    <p:sldLayoutId id="2147483677" r:id="rId25"/>
    <p:sldLayoutId id="214748367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93819-EC7A-FD3D-E06A-00586406D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8B810D8-A977-E04F-5CD3-F5F3F306C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Esityksen nimi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E83C1BDF-BAC4-5D4B-B5D2-2EDE51623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1.1.2025</a:t>
            </a:r>
          </a:p>
          <a:p>
            <a:r>
              <a:rPr lang="fi-FI" dirty="0"/>
              <a:t>Etunimi Sukunimi</a:t>
            </a:r>
          </a:p>
        </p:txBody>
      </p:sp>
      <p:pic>
        <p:nvPicPr>
          <p:cNvPr id="8" name="Kuvan paikkamerkki 7" descr="Kuva, joka sisältää kohteen Ihmisen kasvot, henkilö, vaate, hymy&#10;&#10;Kuvaus luotu automaattisesti">
            <a:extLst>
              <a:ext uri="{FF2B5EF4-FFF2-40B4-BE49-F238E27FC236}">
                <a16:creationId xmlns:a16="http://schemas.microsoft.com/office/drawing/2014/main" id="{6A696AFE-23BA-8AEA-38EF-F57F5DF179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58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CBC509-85ED-4C7C-97D1-51224F10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73C91F-408B-4AC5-AEDA-BB278146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12" name="Kuvan paikkamerkki 11" descr="Kuva, joka sisältää kohteen henkilö, Ihmisen kasvot, vaate, seinä&#10;&#10;Kuvaus luotu automaattisesti">
            <a:extLst>
              <a:ext uri="{FF2B5EF4-FFF2-40B4-BE49-F238E27FC236}">
                <a16:creationId xmlns:a16="http://schemas.microsoft.com/office/drawing/2014/main" id="{6B3AB241-17BC-3BC4-0F4F-4A2D87F2C7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901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CD62C5-5A2C-D448-5723-3BDFB33A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4"/>
            <a:ext cx="5173579" cy="2498391"/>
          </a:xfrm>
        </p:spPr>
        <p:txBody>
          <a:bodyPr anchor="b">
            <a:normAutofit/>
          </a:bodyPr>
          <a:lstStyle/>
          <a:p>
            <a:r>
              <a:rPr lang="fi-FI" dirty="0"/>
              <a:t>Suosi valokuvia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D2BCC1-1180-F106-4B71-80FEBB5D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>
            <a:normAutofit/>
          </a:bodyPr>
          <a:lstStyle/>
          <a:p>
            <a:r>
              <a:rPr lang="fi-FI" dirty="0"/>
              <a:t>Suosi laadukkaita valokuvia esityksessä. Pakkaa kuvat tarpeen tullen.</a:t>
            </a:r>
          </a:p>
        </p:txBody>
      </p:sp>
      <p:pic>
        <p:nvPicPr>
          <p:cNvPr id="16" name="Kuvan paikkamerkki 15" descr="Kuva, joka sisältää kohteen vaate, henkilö, hymy, Ihmisen kasvot&#10;&#10;Kuvaus luotu automaattisesti">
            <a:extLst>
              <a:ext uri="{FF2B5EF4-FFF2-40B4-BE49-F238E27FC236}">
                <a16:creationId xmlns:a16="http://schemas.microsoft.com/office/drawing/2014/main" id="{64B37594-87F2-C92C-2AB4-ABA6496815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23" r="13721" b="-2"/>
          <a:stretch/>
        </p:blipFill>
        <p:spPr>
          <a:xfrm>
            <a:off x="6096000" y="1"/>
            <a:ext cx="6096000" cy="6857999"/>
          </a:xfrm>
          <a:noFill/>
        </p:spPr>
      </p:pic>
    </p:spTree>
    <p:extLst>
      <p:ext uri="{BB962C8B-B14F-4D97-AF65-F5344CB8AC3E}">
        <p14:creationId xmlns:p14="http://schemas.microsoft.com/office/powerpoint/2010/main" val="262305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BF0A1C-56EF-4666-A66E-B56EA1A7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 kuvia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28C726-893D-4E2E-B035-B81B89328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Esimerkiksi ohjeistuksissa voi olla tarpeen käyttää useampaa kuvaa yhdessä diassa.</a:t>
            </a:r>
          </a:p>
        </p:txBody>
      </p:sp>
      <p:pic>
        <p:nvPicPr>
          <p:cNvPr id="8" name="Kuvan paikkamerkki 7" descr="Kuva, joka sisältää kohteen henkilö, käsi, kukka, sisä-&#10;&#10;Kuvaus luotu automaattisesti">
            <a:extLst>
              <a:ext uri="{FF2B5EF4-FFF2-40B4-BE49-F238E27FC236}">
                <a16:creationId xmlns:a16="http://schemas.microsoft.com/office/drawing/2014/main" id="{5119C4C0-5352-DD65-FE12-50D1146702F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Kuvan paikkamerkki 11" descr="Kuva, joka sisältää kohteen teksti, henkilö, kasvi, käsi&#10;&#10;Kuvaus luotu automaattisesti">
            <a:extLst>
              <a:ext uri="{FF2B5EF4-FFF2-40B4-BE49-F238E27FC236}">
                <a16:creationId xmlns:a16="http://schemas.microsoft.com/office/drawing/2014/main" id="{CF7B0E07-965F-A395-8C17-550AB9CF1D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Kuvan paikkamerkki 16" descr="Kuva, joka sisältää kohteen teksti, henkilö, kukka, kasvi&#10;&#10;Kuvaus luotu automaattisesti">
            <a:extLst>
              <a:ext uri="{FF2B5EF4-FFF2-40B4-BE49-F238E27FC236}">
                <a16:creationId xmlns:a16="http://schemas.microsoft.com/office/drawing/2014/main" id="{48E3B683-ACE2-FA65-C764-B4A1683F856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Kuvan paikkamerkki 21" descr="Kuva, joka sisältää kohteen teksti, Lapsitaide, piirros, taide&#10;&#10;Kuvaus luotu automaattisesti">
            <a:extLst>
              <a:ext uri="{FF2B5EF4-FFF2-40B4-BE49-F238E27FC236}">
                <a16:creationId xmlns:a16="http://schemas.microsoft.com/office/drawing/2014/main" id="{7F29741D-9EDD-1BF0-1F78-17539CE871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007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D8384A-498F-401B-8FD8-4577F3C3D30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pic>
        <p:nvPicPr>
          <p:cNvPr id="21" name="Kuvan paikkamerkki 20" descr="Kuva, joka sisältää kohteen ruoka, Ruoanlaittoväline, henkilö, Leivontakulho&#10;&#10;Kuvaus luotu automaattisesti">
            <a:extLst>
              <a:ext uri="{FF2B5EF4-FFF2-40B4-BE49-F238E27FC236}">
                <a16:creationId xmlns:a16="http://schemas.microsoft.com/office/drawing/2014/main" id="{BEC9AE09-E87C-5DAF-6DE9-E2321FA3B33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Kuvan paikkamerkki 24" descr="Kuva, joka sisältää kohteen jauhe, jauho, ruoka, taikina&#10;&#10;Kuvaus luotu automaattisesti">
            <a:extLst>
              <a:ext uri="{FF2B5EF4-FFF2-40B4-BE49-F238E27FC236}">
                <a16:creationId xmlns:a16="http://schemas.microsoft.com/office/drawing/2014/main" id="{6EF859DD-1089-9ED9-E01E-1C5F0FD78DC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Kuvan paikkamerkki 28" descr="Kuva, joka sisältää kohteen pöytäastiasto, astiat, pöytä, Lautanen&#10;&#10;Kuvaus luotu automaattisesti">
            <a:extLst>
              <a:ext uri="{FF2B5EF4-FFF2-40B4-BE49-F238E27FC236}">
                <a16:creationId xmlns:a16="http://schemas.microsoft.com/office/drawing/2014/main" id="{2A31775B-775F-7775-07F8-FDE609A4648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228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Kuva, joka sisältää kohteen Ihmisen kasvot, taivas, vaate, henkilö&#10;&#10;Kuvaus luotu automaattisesti">
            <a:extLst>
              <a:ext uri="{FF2B5EF4-FFF2-40B4-BE49-F238E27FC236}">
                <a16:creationId xmlns:a16="http://schemas.microsoft.com/office/drawing/2014/main" id="{9CE70AE2-AD01-6096-EBCE-3A06A5218A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Kuvan paikkamerkki 20" descr="Kuva, joka sisältää kohteen vaate, Ihmisen kasvot, henkilö, hymy&#10;&#10;Kuvaus luotu automaattisesti">
            <a:extLst>
              <a:ext uri="{FF2B5EF4-FFF2-40B4-BE49-F238E27FC236}">
                <a16:creationId xmlns:a16="http://schemas.microsoft.com/office/drawing/2014/main" id="{A6350C72-F8B5-C7FD-36E8-171E0134F1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Kuvan paikkamerkki 18" descr="Kuva, joka sisältää kohteen Ihmisen kasvot, henkilö, vaate, hymy&#10;&#10;Kuvaus luotu automaattisesti">
            <a:extLst>
              <a:ext uri="{FF2B5EF4-FFF2-40B4-BE49-F238E27FC236}">
                <a16:creationId xmlns:a16="http://schemas.microsoft.com/office/drawing/2014/main" id="{29DAAD0A-42B4-BE40-DDD3-CBE43AE5B75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Kuvan paikkamerkki 22" descr="Kuva, joka sisältää kohteen Ihmisen kasvot, vaate, henkilö, hymy&#10;&#10;Kuvaus luotu automaattisesti">
            <a:extLst>
              <a:ext uri="{FF2B5EF4-FFF2-40B4-BE49-F238E27FC236}">
                <a16:creationId xmlns:a16="http://schemas.microsoft.com/office/drawing/2014/main" id="{A27241E8-80B2-CE36-A25F-8FDF796AADA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Kuvan paikkamerkki 16" descr="Kuva, joka sisältää kohteen Ihmisen kasvot, henkilö, mies, taivas&#10;&#10;Kuvaus luotu automaattisesti">
            <a:extLst>
              <a:ext uri="{FF2B5EF4-FFF2-40B4-BE49-F238E27FC236}">
                <a16:creationId xmlns:a16="http://schemas.microsoft.com/office/drawing/2014/main" id="{778E2544-D4B6-71D0-B409-58D3B39900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Kuvan paikkamerkki 26" descr="Kuva, joka sisältää kohteen Ihmisen kasvot, vaate, henkilö, hymy&#10;&#10;Kuvaus luotu automaattisesti">
            <a:extLst>
              <a:ext uri="{FF2B5EF4-FFF2-40B4-BE49-F238E27FC236}">
                <a16:creationId xmlns:a16="http://schemas.microsoft.com/office/drawing/2014/main" id="{343B66B2-DBAE-1273-BF5D-A1128FDCE8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84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0072939-3DD5-5FEA-54EA-5564E669B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114161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47591AC-0D1E-4797-A33F-C5D75A9F4C7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fi-FI" i="1" dirty="0" err="1"/>
              <a:t>Excepteur</a:t>
            </a:r>
            <a:r>
              <a:rPr lang="fi-FI" i="1" dirty="0"/>
              <a:t> </a:t>
            </a:r>
            <a:r>
              <a:rPr lang="fi-FI" i="1" dirty="0" err="1"/>
              <a:t>sint</a:t>
            </a:r>
            <a:r>
              <a:rPr lang="fi-FI" i="1" dirty="0"/>
              <a:t> </a:t>
            </a:r>
            <a:r>
              <a:rPr lang="fi-FI" i="1" dirty="0" err="1"/>
              <a:t>obcaecat</a:t>
            </a:r>
            <a:r>
              <a:rPr lang="fi-FI" i="1" dirty="0"/>
              <a:t> </a:t>
            </a:r>
            <a:r>
              <a:rPr lang="fi-FI" i="1" dirty="0" err="1"/>
              <a:t>cupiditat</a:t>
            </a:r>
            <a:r>
              <a:rPr lang="fi-FI" i="1" dirty="0"/>
              <a:t> </a:t>
            </a:r>
            <a:r>
              <a:rPr lang="fi-FI" i="1" dirty="0" err="1"/>
              <a:t>non</a:t>
            </a:r>
            <a:r>
              <a:rPr lang="fi-FI" i="1" dirty="0"/>
              <a:t> </a:t>
            </a:r>
            <a:r>
              <a:rPr lang="fi-FI" i="1" dirty="0" err="1"/>
              <a:t>proident</a:t>
            </a:r>
            <a:r>
              <a:rPr lang="fi-FI" i="1" dirty="0"/>
              <a:t>, </a:t>
            </a:r>
            <a:r>
              <a:rPr lang="fi-FI" i="1" dirty="0" err="1"/>
              <a:t>sunt</a:t>
            </a:r>
            <a:r>
              <a:rPr lang="fi-FI" i="1" dirty="0"/>
              <a:t> in </a:t>
            </a:r>
            <a:r>
              <a:rPr lang="fi-FI" i="1" dirty="0" err="1"/>
              <a:t>culpa</a:t>
            </a:r>
            <a:r>
              <a:rPr lang="fi-FI" i="1" dirty="0"/>
              <a:t> </a:t>
            </a:r>
            <a:r>
              <a:rPr lang="fi-FI" i="1" dirty="0" err="1"/>
              <a:t>qui</a:t>
            </a:r>
            <a:r>
              <a:rPr lang="fi-FI" i="1" dirty="0"/>
              <a:t> </a:t>
            </a:r>
            <a:r>
              <a:rPr lang="fi-FI" i="1" dirty="0" err="1"/>
              <a:t>officia</a:t>
            </a:r>
            <a:r>
              <a:rPr lang="fi-FI" i="1" dirty="0"/>
              <a:t> </a:t>
            </a:r>
            <a:r>
              <a:rPr lang="fi-FI" i="1" dirty="0" err="1"/>
              <a:t>deserunt</a:t>
            </a:r>
            <a:r>
              <a:rPr lang="fi-FI" i="1" dirty="0"/>
              <a:t> mollit </a:t>
            </a:r>
            <a:r>
              <a:rPr lang="fi-FI" i="1" dirty="0" err="1"/>
              <a:t>anim</a:t>
            </a:r>
            <a:r>
              <a:rPr lang="fi-FI" i="1" dirty="0"/>
              <a:t> id </a:t>
            </a:r>
            <a:r>
              <a:rPr lang="fi-FI" i="1" dirty="0" err="1"/>
              <a:t>est</a:t>
            </a:r>
            <a:r>
              <a:rPr lang="fi-FI" i="1" dirty="0"/>
              <a:t> </a:t>
            </a:r>
            <a:r>
              <a:rPr lang="fi-FI" i="1" dirty="0" err="1"/>
              <a:t>laborum</a:t>
            </a:r>
            <a:r>
              <a:rPr lang="fi-FI" i="1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903293"/>
      </p:ext>
    </p:extLst>
  </p:cSld>
  <p:clrMapOvr>
    <a:masterClrMapping/>
  </p:clrMapOvr>
</p:sld>
</file>

<file path=ppt/theme/theme1.xml><?xml version="1.0" encoding="utf-8"?>
<a:theme xmlns:a="http://schemas.openxmlformats.org/drawingml/2006/main" name="Martat 2024 esityspohja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at-PowerPoint-esityspohja-2021-ohje.pptx" id="{559F2AFC-2B0C-43A8-8EA6-0128BB92F851}" vid="{9E678CE2-F2BF-46EC-908F-0CFC159FEA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7F410D725F14E47B5126A3F8644C3D9" ma:contentTypeVersion="2" ma:contentTypeDescription="Luo uusi asiakirja." ma:contentTypeScope="" ma:versionID="579732a1d94dabddd96c27ef879fca12">
  <xsd:schema xmlns:xsd="http://www.w3.org/2001/XMLSchema" xmlns:xs="http://www.w3.org/2001/XMLSchema" xmlns:p="http://schemas.microsoft.com/office/2006/metadata/properties" xmlns:ns2="53b892c7-ecd4-49f8-8305-19f4eb5b7141" targetNamespace="http://schemas.microsoft.com/office/2006/metadata/properties" ma:root="true" ma:fieldsID="830bedaa9fc452f5c3de0e9617fd6fef" ns2:_="">
    <xsd:import namespace="53b892c7-ecd4-49f8-8305-19f4eb5b71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892c7-ecd4-49f8-8305-19f4eb5b71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0701A3-99FE-40C4-A874-BE1AB8232B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88C65E-75DD-4084-88A0-E1FA78B7142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53b892c7-ecd4-49f8-8305-19f4eb5b714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C14FAB-C525-4085-9120-57C47BBC2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892c7-ecd4-49f8-8305-19f4eb5b7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Martat-PowerPoint-esityspohja-2021-ohje</Template>
  <TotalTime>3273</TotalTime>
  <Words>71</Words>
  <Application>Microsoft Office PowerPoint</Application>
  <PresentationFormat>Laajakuva</PresentationFormat>
  <Paragraphs>13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Martat 2024 esityspohja</vt:lpstr>
      <vt:lpstr>Esityksen nimi</vt:lpstr>
      <vt:lpstr>Marttojen esityspohja</vt:lpstr>
      <vt:lpstr>Suosi valokuvia</vt:lpstr>
      <vt:lpstr>Ryhmä kuvia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</dc:title>
  <dc:creator>Henni Kuusisto</dc:creator>
  <cp:lastModifiedBy>Henni Kuusisto</cp:lastModifiedBy>
  <cp:revision>6</cp:revision>
  <dcterms:created xsi:type="dcterms:W3CDTF">2023-06-07T11:54:46Z</dcterms:created>
  <dcterms:modified xsi:type="dcterms:W3CDTF">2025-01-29T13:22:24Z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0x010100A7F410D725F14E47B5126A3F8644C3D9</vt:lpwstr>
  </property>
</Properties>
</file>