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1888" r:id="rId6"/>
    <p:sldId id="1900" r:id="rId7"/>
    <p:sldId id="1893" r:id="rId8"/>
    <p:sldId id="893" r:id="rId9"/>
    <p:sldId id="927" r:id="rId10"/>
    <p:sldId id="929" r:id="rId11"/>
    <p:sldId id="895" r:id="rId12"/>
    <p:sldId id="1760" r:id="rId13"/>
    <p:sldId id="1762" r:id="rId14"/>
    <p:sldId id="907" r:id="rId15"/>
    <p:sldId id="1884" r:id="rId16"/>
    <p:sldId id="908" r:id="rId17"/>
    <p:sldId id="910" r:id="rId18"/>
    <p:sldId id="911" r:id="rId19"/>
    <p:sldId id="921" r:id="rId20"/>
    <p:sldId id="913" r:id="rId21"/>
    <p:sldId id="916" r:id="rId22"/>
    <p:sldId id="930" r:id="rId23"/>
    <p:sldId id="900" r:id="rId24"/>
    <p:sldId id="901" r:id="rId25"/>
    <p:sldId id="1894" r:id="rId26"/>
    <p:sldId id="1896" r:id="rId27"/>
    <p:sldId id="1895" r:id="rId28"/>
    <p:sldId id="898" r:id="rId29"/>
    <p:sldId id="928" r:id="rId30"/>
    <p:sldId id="1897" r:id="rId31"/>
    <p:sldId id="931" r:id="rId32"/>
    <p:sldId id="903" r:id="rId33"/>
    <p:sldId id="932" r:id="rId34"/>
    <p:sldId id="925" r:id="rId35"/>
    <p:sldId id="1887" r:id="rId36"/>
    <p:sldId id="917" r:id="rId37"/>
    <p:sldId id="1899" r:id="rId3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992689-9921-B507-5491-83AFF3ECD91A}" name="Taru Karonen" initials="TK" userId="S::taru.karonen@martat.fi::ed37fd62-3c6c-412f-915f-e02897e557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E5E0F-C5CB-470F-8DC3-37DB7C51E7B4}" v="57" dt="2025-05-06T14:05:12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ni Saukkonen" userId="b97bb252-f0a0-465e-adba-4f4986cfa009" providerId="ADAL" clId="{443E0DEF-C29A-43CE-8685-9C2A01BD6C11}"/>
    <pc:docChg chg="undo custSel addSld delSld modSld">
      <pc:chgData name="Enni Saukkonen" userId="b97bb252-f0a0-465e-adba-4f4986cfa009" providerId="ADAL" clId="{443E0DEF-C29A-43CE-8685-9C2A01BD6C11}" dt="2025-04-11T08:57:05.769" v="578" actId="1076"/>
      <pc:docMkLst>
        <pc:docMk/>
      </pc:docMkLst>
      <pc:sldChg chg="addSp delSp modSp mod">
        <pc:chgData name="Enni Saukkonen" userId="b97bb252-f0a0-465e-adba-4f4986cfa009" providerId="ADAL" clId="{443E0DEF-C29A-43CE-8685-9C2A01BD6C11}" dt="2025-04-10T12:21:30.588" v="125" actId="1076"/>
        <pc:sldMkLst>
          <pc:docMk/>
          <pc:sldMk cId="788377428" sldId="256"/>
        </pc:sldMkLst>
        <pc:spChg chg="mod">
          <ac:chgData name="Enni Saukkonen" userId="b97bb252-f0a0-465e-adba-4f4986cfa009" providerId="ADAL" clId="{443E0DEF-C29A-43CE-8685-9C2A01BD6C11}" dt="2025-04-10T12:08:49.405" v="7" actId="20577"/>
          <ac:spMkLst>
            <pc:docMk/>
            <pc:sldMk cId="788377428" sldId="256"/>
            <ac:spMk id="4" creationId="{85F9B4B2-0528-425B-9B2A-CD8BFBA5A0F8}"/>
          </ac:spMkLst>
        </pc:spChg>
        <pc:picChg chg="add mod">
          <ac:chgData name="Enni Saukkonen" userId="b97bb252-f0a0-465e-adba-4f4986cfa009" providerId="ADAL" clId="{443E0DEF-C29A-43CE-8685-9C2A01BD6C11}" dt="2025-04-10T12:21:30.588" v="125" actId="1076"/>
          <ac:picMkLst>
            <pc:docMk/>
            <pc:sldMk cId="788377428" sldId="256"/>
            <ac:picMk id="7" creationId="{289087AA-AFF7-A447-ADB0-E96803EED1FA}"/>
          </ac:picMkLst>
        </pc:picChg>
      </pc:sldChg>
      <pc:sldChg chg="addSp delSp modSp mod">
        <pc:chgData name="Enni Saukkonen" userId="b97bb252-f0a0-465e-adba-4f4986cfa009" providerId="ADAL" clId="{443E0DEF-C29A-43CE-8685-9C2A01BD6C11}" dt="2025-04-10T12:49:16.063" v="188" actId="20577"/>
        <pc:sldMkLst>
          <pc:docMk/>
          <pc:sldMk cId="330154752" sldId="893"/>
        </pc:sldMkLst>
        <pc:spChg chg="add mod">
          <ac:chgData name="Enni Saukkonen" userId="b97bb252-f0a0-465e-adba-4f4986cfa009" providerId="ADAL" clId="{443E0DEF-C29A-43CE-8685-9C2A01BD6C11}" dt="2025-04-10T12:48:44.626" v="160" actId="20577"/>
          <ac:spMkLst>
            <pc:docMk/>
            <pc:sldMk cId="330154752" sldId="893"/>
            <ac:spMk id="4" creationId="{0F3D49F4-8DAD-CCB7-19FF-9E98B8AA53C0}"/>
          </ac:spMkLst>
        </pc:spChg>
        <pc:spChg chg="add mod">
          <ac:chgData name="Enni Saukkonen" userId="b97bb252-f0a0-465e-adba-4f4986cfa009" providerId="ADAL" clId="{443E0DEF-C29A-43CE-8685-9C2A01BD6C11}" dt="2025-04-10T12:48:50.674" v="167" actId="20577"/>
          <ac:spMkLst>
            <pc:docMk/>
            <pc:sldMk cId="330154752" sldId="893"/>
            <ac:spMk id="5" creationId="{30691206-5692-93A4-56F6-BB41318A53AE}"/>
          </ac:spMkLst>
        </pc:spChg>
        <pc:spChg chg="add mod">
          <ac:chgData name="Enni Saukkonen" userId="b97bb252-f0a0-465e-adba-4f4986cfa009" providerId="ADAL" clId="{443E0DEF-C29A-43CE-8685-9C2A01BD6C11}" dt="2025-04-10T12:49:16.063" v="188" actId="20577"/>
          <ac:spMkLst>
            <pc:docMk/>
            <pc:sldMk cId="330154752" sldId="893"/>
            <ac:spMk id="6" creationId="{C8D4296D-4937-DD12-53D9-93ACE693B127}"/>
          </ac:spMkLst>
        </pc:spChg>
        <pc:picChg chg="add mod">
          <ac:chgData name="Enni Saukkonen" userId="b97bb252-f0a0-465e-adba-4f4986cfa009" providerId="ADAL" clId="{443E0DEF-C29A-43CE-8685-9C2A01BD6C11}" dt="2025-04-10T12:46:15.723" v="137" actId="1076"/>
          <ac:picMkLst>
            <pc:docMk/>
            <pc:sldMk cId="330154752" sldId="893"/>
            <ac:picMk id="3" creationId="{6EFAD8B1-EC84-10F3-387A-232AC7D95A5B}"/>
          </ac:picMkLst>
        </pc:picChg>
      </pc:sldChg>
      <pc:sldChg chg="addSp delSp modSp mod modClrScheme chgLayout">
        <pc:chgData name="Enni Saukkonen" userId="b97bb252-f0a0-465e-adba-4f4986cfa009" providerId="ADAL" clId="{443E0DEF-C29A-43CE-8685-9C2A01BD6C11}" dt="2025-04-10T12:55:10.956" v="203" actId="1035"/>
        <pc:sldMkLst>
          <pc:docMk/>
          <pc:sldMk cId="1674309448" sldId="895"/>
        </pc:sldMkLst>
        <pc:spChg chg="mod">
          <ac:chgData name="Enni Saukkonen" userId="b97bb252-f0a0-465e-adba-4f4986cfa009" providerId="ADAL" clId="{443E0DEF-C29A-43CE-8685-9C2A01BD6C11}" dt="2025-04-10T12:54:56.533" v="198" actId="26606"/>
          <ac:spMkLst>
            <pc:docMk/>
            <pc:sldMk cId="1674309448" sldId="895"/>
            <ac:spMk id="2" creationId="{6A37C47C-62FB-4D3D-B63A-19683A1F7CFE}"/>
          </ac:spMkLst>
        </pc:spChg>
        <pc:spChg chg="mod">
          <ac:chgData name="Enni Saukkonen" userId="b97bb252-f0a0-465e-adba-4f4986cfa009" providerId="ADAL" clId="{443E0DEF-C29A-43CE-8685-9C2A01BD6C11}" dt="2025-04-10T12:54:56.533" v="198" actId="26606"/>
          <ac:spMkLst>
            <pc:docMk/>
            <pc:sldMk cId="1674309448" sldId="895"/>
            <ac:spMk id="3" creationId="{3AF013A4-70BB-4340-8716-81EB9B45B51D}"/>
          </ac:spMkLst>
        </pc:spChg>
        <pc:picChg chg="add mod">
          <ac:chgData name="Enni Saukkonen" userId="b97bb252-f0a0-465e-adba-4f4986cfa009" providerId="ADAL" clId="{443E0DEF-C29A-43CE-8685-9C2A01BD6C11}" dt="2025-04-10T12:54:56.533" v="198" actId="26606"/>
          <ac:picMkLst>
            <pc:docMk/>
            <pc:sldMk cId="1674309448" sldId="895"/>
            <ac:picMk id="6" creationId="{D5D33479-BB4C-3C63-756E-F4BCAFA46056}"/>
          </ac:picMkLst>
        </pc:picChg>
        <pc:picChg chg="add mod">
          <ac:chgData name="Enni Saukkonen" userId="b97bb252-f0a0-465e-adba-4f4986cfa009" providerId="ADAL" clId="{443E0DEF-C29A-43CE-8685-9C2A01BD6C11}" dt="2025-04-10T12:55:10.956" v="203" actId="1035"/>
          <ac:picMkLst>
            <pc:docMk/>
            <pc:sldMk cId="1674309448" sldId="895"/>
            <ac:picMk id="7" creationId="{97898673-1D9F-E0C8-ED0F-3ED24893A6A5}"/>
          </ac:picMkLst>
        </pc:picChg>
      </pc:sldChg>
      <pc:sldChg chg="modSp add mod">
        <pc:chgData name="Enni Saukkonen" userId="b97bb252-f0a0-465e-adba-4f4986cfa009" providerId="ADAL" clId="{443E0DEF-C29A-43CE-8685-9C2A01BD6C11}" dt="2025-04-11T07:25:19.918" v="426" actId="1076"/>
        <pc:sldMkLst>
          <pc:docMk/>
          <pc:sldMk cId="4096082103" sldId="898"/>
        </pc:sldMkLst>
        <pc:spChg chg="mod">
          <ac:chgData name="Enni Saukkonen" userId="b97bb252-f0a0-465e-adba-4f4986cfa009" providerId="ADAL" clId="{443E0DEF-C29A-43CE-8685-9C2A01BD6C11}" dt="2025-04-11T07:25:19.918" v="426" actId="1076"/>
          <ac:spMkLst>
            <pc:docMk/>
            <pc:sldMk cId="4096082103" sldId="898"/>
            <ac:spMk id="2" creationId="{C14A2DFF-3DC0-4C3C-9134-6A7503047F11}"/>
          </ac:spMkLst>
        </pc:spChg>
        <pc:spChg chg="mod">
          <ac:chgData name="Enni Saukkonen" userId="b97bb252-f0a0-465e-adba-4f4986cfa009" providerId="ADAL" clId="{443E0DEF-C29A-43CE-8685-9C2A01BD6C11}" dt="2025-04-11T07:25:15.954" v="425" actId="1076"/>
          <ac:spMkLst>
            <pc:docMk/>
            <pc:sldMk cId="4096082103" sldId="898"/>
            <ac:spMk id="3" creationId="{D2F1A533-BC62-42CE-AC94-5EC6E1284546}"/>
          </ac:spMkLst>
        </pc:spChg>
      </pc:sldChg>
      <pc:sldChg chg="addSp delSp modSp mod">
        <pc:chgData name="Enni Saukkonen" userId="b97bb252-f0a0-465e-adba-4f4986cfa009" providerId="ADAL" clId="{443E0DEF-C29A-43CE-8685-9C2A01BD6C11}" dt="2025-04-11T07:17:29.424" v="399" actId="1076"/>
        <pc:sldMkLst>
          <pc:docMk/>
          <pc:sldMk cId="4167536723" sldId="900"/>
        </pc:sldMkLst>
        <pc:spChg chg="mod">
          <ac:chgData name="Enni Saukkonen" userId="b97bb252-f0a0-465e-adba-4f4986cfa009" providerId="ADAL" clId="{443E0DEF-C29A-43CE-8685-9C2A01BD6C11}" dt="2025-04-11T07:17:27.410" v="398" actId="1076"/>
          <ac:spMkLst>
            <pc:docMk/>
            <pc:sldMk cId="4167536723" sldId="900"/>
            <ac:spMk id="2" creationId="{525059A7-2649-47BB-9D27-CF723B1B1837}"/>
          </ac:spMkLst>
        </pc:spChg>
        <pc:spChg chg="mod">
          <ac:chgData name="Enni Saukkonen" userId="b97bb252-f0a0-465e-adba-4f4986cfa009" providerId="ADAL" clId="{443E0DEF-C29A-43CE-8685-9C2A01BD6C11}" dt="2025-04-11T07:17:29.424" v="399" actId="1076"/>
          <ac:spMkLst>
            <pc:docMk/>
            <pc:sldMk cId="4167536723" sldId="900"/>
            <ac:spMk id="3" creationId="{356D3C4C-7BA1-4E74-AF03-E4DF91BF8F20}"/>
          </ac:spMkLst>
        </pc:spChg>
        <pc:spChg chg="add mod">
          <ac:chgData name="Enni Saukkonen" userId="b97bb252-f0a0-465e-adba-4f4986cfa009" providerId="ADAL" clId="{443E0DEF-C29A-43CE-8685-9C2A01BD6C11}" dt="2025-04-11T07:17:22.445" v="396" actId="478"/>
          <ac:spMkLst>
            <pc:docMk/>
            <pc:sldMk cId="4167536723" sldId="900"/>
            <ac:spMk id="5" creationId="{B905B482-341C-4D1E-67A1-9B120654B30E}"/>
          </ac:spMkLst>
        </pc:spChg>
        <pc:picChg chg="add mod">
          <ac:chgData name="Enni Saukkonen" userId="b97bb252-f0a0-465e-adba-4f4986cfa009" providerId="ADAL" clId="{443E0DEF-C29A-43CE-8685-9C2A01BD6C11}" dt="2025-04-11T07:17:22.858" v="397"/>
          <ac:picMkLst>
            <pc:docMk/>
            <pc:sldMk cId="4167536723" sldId="900"/>
            <ac:picMk id="6" creationId="{FF124E29-17D9-0143-178C-0BEA0D9B613B}"/>
          </ac:picMkLst>
        </pc:picChg>
      </pc:sldChg>
      <pc:sldChg chg="addSp delSp modSp mod">
        <pc:chgData name="Enni Saukkonen" userId="b97bb252-f0a0-465e-adba-4f4986cfa009" providerId="ADAL" clId="{443E0DEF-C29A-43CE-8685-9C2A01BD6C11}" dt="2025-04-11T07:18:07.745" v="404" actId="1076"/>
        <pc:sldMkLst>
          <pc:docMk/>
          <pc:sldMk cId="1816840072" sldId="901"/>
        </pc:sldMkLst>
        <pc:spChg chg="mod">
          <ac:chgData name="Enni Saukkonen" userId="b97bb252-f0a0-465e-adba-4f4986cfa009" providerId="ADAL" clId="{443E0DEF-C29A-43CE-8685-9C2A01BD6C11}" dt="2025-04-11T07:18:05.611" v="403" actId="1076"/>
          <ac:spMkLst>
            <pc:docMk/>
            <pc:sldMk cId="1816840072" sldId="901"/>
            <ac:spMk id="2" creationId="{3661F872-DF67-499D-96E6-F7FB072D2C28}"/>
          </ac:spMkLst>
        </pc:spChg>
        <pc:spChg chg="mod">
          <ac:chgData name="Enni Saukkonen" userId="b97bb252-f0a0-465e-adba-4f4986cfa009" providerId="ADAL" clId="{443E0DEF-C29A-43CE-8685-9C2A01BD6C11}" dt="2025-04-11T07:18:07.745" v="404" actId="1076"/>
          <ac:spMkLst>
            <pc:docMk/>
            <pc:sldMk cId="1816840072" sldId="901"/>
            <ac:spMk id="3" creationId="{BFA6C9D0-4B40-4196-A005-29E59385FA1B}"/>
          </ac:spMkLst>
        </pc:spChg>
        <pc:picChg chg="add mod">
          <ac:chgData name="Enni Saukkonen" userId="b97bb252-f0a0-465e-adba-4f4986cfa009" providerId="ADAL" clId="{443E0DEF-C29A-43CE-8685-9C2A01BD6C11}" dt="2025-04-11T07:17:58.554" v="401"/>
          <ac:picMkLst>
            <pc:docMk/>
            <pc:sldMk cId="1816840072" sldId="901"/>
            <ac:picMk id="6" creationId="{87CB2A98-6303-FB62-A5EE-C94457F01A02}"/>
          </ac:picMkLst>
        </pc:picChg>
      </pc:sldChg>
      <pc:sldChg chg="addSp delSp modSp mod">
        <pc:chgData name="Enni Saukkonen" userId="b97bb252-f0a0-465e-adba-4f4986cfa009" providerId="ADAL" clId="{443E0DEF-C29A-43CE-8685-9C2A01BD6C11}" dt="2025-04-11T07:36:04.821" v="477" actId="1076"/>
        <pc:sldMkLst>
          <pc:docMk/>
          <pc:sldMk cId="3277403856" sldId="903"/>
        </pc:sldMkLst>
        <pc:spChg chg="mod">
          <ac:chgData name="Enni Saukkonen" userId="b97bb252-f0a0-465e-adba-4f4986cfa009" providerId="ADAL" clId="{443E0DEF-C29A-43CE-8685-9C2A01BD6C11}" dt="2025-04-11T07:36:04.821" v="477" actId="1076"/>
          <ac:spMkLst>
            <pc:docMk/>
            <pc:sldMk cId="3277403856" sldId="903"/>
            <ac:spMk id="3" creationId="{B1A266E2-DF29-4D71-A93F-07D1B8D77238}"/>
          </ac:spMkLst>
        </pc:spChg>
        <pc:picChg chg="add mod">
          <ac:chgData name="Enni Saukkonen" userId="b97bb252-f0a0-465e-adba-4f4986cfa009" providerId="ADAL" clId="{443E0DEF-C29A-43CE-8685-9C2A01BD6C11}" dt="2025-04-11T07:35:58.153" v="476" actId="1038"/>
          <ac:picMkLst>
            <pc:docMk/>
            <pc:sldMk cId="3277403856" sldId="903"/>
            <ac:picMk id="6" creationId="{C8F1579A-46C2-3B89-4986-07302076259B}"/>
          </ac:picMkLst>
        </pc:picChg>
      </pc:sldChg>
      <pc:sldChg chg="del">
        <pc:chgData name="Enni Saukkonen" userId="b97bb252-f0a0-465e-adba-4f4986cfa009" providerId="ADAL" clId="{443E0DEF-C29A-43CE-8685-9C2A01BD6C11}" dt="2025-04-11T07:34:50.769" v="471" actId="47"/>
        <pc:sldMkLst>
          <pc:docMk/>
          <pc:sldMk cId="2076696222" sldId="904"/>
        </pc:sldMkLst>
      </pc:sldChg>
      <pc:sldChg chg="addSp delSp modSp mod">
        <pc:chgData name="Enni Saukkonen" userId="b97bb252-f0a0-465e-adba-4f4986cfa009" providerId="ADAL" clId="{443E0DEF-C29A-43CE-8685-9C2A01BD6C11}" dt="2025-04-10T13:02:36.380" v="341" actId="1076"/>
        <pc:sldMkLst>
          <pc:docMk/>
          <pc:sldMk cId="1781054797" sldId="907"/>
        </pc:sldMkLst>
        <pc:spChg chg="mod">
          <ac:chgData name="Enni Saukkonen" userId="b97bb252-f0a0-465e-adba-4f4986cfa009" providerId="ADAL" clId="{443E0DEF-C29A-43CE-8685-9C2A01BD6C11}" dt="2025-04-10T13:02:36.380" v="341" actId="1076"/>
          <ac:spMkLst>
            <pc:docMk/>
            <pc:sldMk cId="1781054797" sldId="907"/>
            <ac:spMk id="2" creationId="{A06B8DD5-3AEC-46B8-B45F-FD011842177C}"/>
          </ac:spMkLst>
        </pc:spChg>
        <pc:spChg chg="mod">
          <ac:chgData name="Enni Saukkonen" userId="b97bb252-f0a0-465e-adba-4f4986cfa009" providerId="ADAL" clId="{443E0DEF-C29A-43CE-8685-9C2A01BD6C11}" dt="2025-04-10T13:02:33.525" v="340" actId="1076"/>
          <ac:spMkLst>
            <pc:docMk/>
            <pc:sldMk cId="1781054797" sldId="907"/>
            <ac:spMk id="3" creationId="{C9064699-44AD-4E30-8FA4-013E2E08C84E}"/>
          </ac:spMkLst>
        </pc:spChg>
        <pc:picChg chg="add mod">
          <ac:chgData name="Enni Saukkonen" userId="b97bb252-f0a0-465e-adba-4f4986cfa009" providerId="ADAL" clId="{443E0DEF-C29A-43CE-8685-9C2A01BD6C11}" dt="2025-04-10T13:02:24.198" v="339"/>
          <ac:picMkLst>
            <pc:docMk/>
            <pc:sldMk cId="1781054797" sldId="907"/>
            <ac:picMk id="6" creationId="{7C3F5FB2-D361-B6FB-2300-6C138D1DFB11}"/>
          </ac:picMkLst>
        </pc:picChg>
      </pc:sldChg>
      <pc:sldChg chg="addSp delSp modSp mod">
        <pc:chgData name="Enni Saukkonen" userId="b97bb252-f0a0-465e-adba-4f4986cfa009" providerId="ADAL" clId="{443E0DEF-C29A-43CE-8685-9C2A01BD6C11}" dt="2025-04-11T07:14:21.623" v="373"/>
        <pc:sldMkLst>
          <pc:docMk/>
          <pc:sldMk cId="3540102616" sldId="908"/>
        </pc:sldMkLst>
        <pc:spChg chg="mod">
          <ac:chgData name="Enni Saukkonen" userId="b97bb252-f0a0-465e-adba-4f4986cfa009" providerId="ADAL" clId="{443E0DEF-C29A-43CE-8685-9C2A01BD6C11}" dt="2025-04-11T07:13:03.897" v="370" actId="1076"/>
          <ac:spMkLst>
            <pc:docMk/>
            <pc:sldMk cId="3540102616" sldId="908"/>
            <ac:spMk id="2" creationId="{AAE1D570-99B5-4F6C-9384-0EF4A214C8FB}"/>
          </ac:spMkLst>
        </pc:spChg>
        <pc:spChg chg="mod">
          <ac:chgData name="Enni Saukkonen" userId="b97bb252-f0a0-465e-adba-4f4986cfa009" providerId="ADAL" clId="{443E0DEF-C29A-43CE-8685-9C2A01BD6C11}" dt="2025-04-11T07:13:07.453" v="371" actId="1076"/>
          <ac:spMkLst>
            <pc:docMk/>
            <pc:sldMk cId="3540102616" sldId="908"/>
            <ac:spMk id="3" creationId="{893FFC57-F862-4ECB-A8A4-E9E7DB80256B}"/>
          </ac:spMkLst>
        </pc:spChg>
        <pc:spChg chg="add mod">
          <ac:chgData name="Enni Saukkonen" userId="b97bb252-f0a0-465e-adba-4f4986cfa009" providerId="ADAL" clId="{443E0DEF-C29A-43CE-8685-9C2A01BD6C11}" dt="2025-04-11T07:14:19.730" v="372" actId="478"/>
          <ac:spMkLst>
            <pc:docMk/>
            <pc:sldMk cId="3540102616" sldId="908"/>
            <ac:spMk id="5" creationId="{274B6229-DACC-0383-AF2C-E3CA5E8CDA3A}"/>
          </ac:spMkLst>
        </pc:spChg>
        <pc:picChg chg="add mod">
          <ac:chgData name="Enni Saukkonen" userId="b97bb252-f0a0-465e-adba-4f4986cfa009" providerId="ADAL" clId="{443E0DEF-C29A-43CE-8685-9C2A01BD6C11}" dt="2025-04-11T07:14:21.623" v="373"/>
          <ac:picMkLst>
            <pc:docMk/>
            <pc:sldMk cId="3540102616" sldId="908"/>
            <ac:picMk id="7" creationId="{887D5339-0778-AC11-98B6-6DA7320D05C0}"/>
          </ac:picMkLst>
        </pc:picChg>
      </pc:sldChg>
      <pc:sldChg chg="modSp mod">
        <pc:chgData name="Enni Saukkonen" userId="b97bb252-f0a0-465e-adba-4f4986cfa009" providerId="ADAL" clId="{443E0DEF-C29A-43CE-8685-9C2A01BD6C11}" dt="2025-04-11T07:14:42.851" v="375" actId="1076"/>
        <pc:sldMkLst>
          <pc:docMk/>
          <pc:sldMk cId="335281854" sldId="910"/>
        </pc:sldMkLst>
        <pc:spChg chg="mod">
          <ac:chgData name="Enni Saukkonen" userId="b97bb252-f0a0-465e-adba-4f4986cfa009" providerId="ADAL" clId="{443E0DEF-C29A-43CE-8685-9C2A01BD6C11}" dt="2025-04-11T07:14:40.654" v="374" actId="1076"/>
          <ac:spMkLst>
            <pc:docMk/>
            <pc:sldMk cId="335281854" sldId="910"/>
            <ac:spMk id="2" creationId="{9FCE8079-CE93-42BA-AC66-25A3D7CCB40E}"/>
          </ac:spMkLst>
        </pc:spChg>
        <pc:spChg chg="mod">
          <ac:chgData name="Enni Saukkonen" userId="b97bb252-f0a0-465e-adba-4f4986cfa009" providerId="ADAL" clId="{443E0DEF-C29A-43CE-8685-9C2A01BD6C11}" dt="2025-04-11T07:14:42.851" v="375" actId="1076"/>
          <ac:spMkLst>
            <pc:docMk/>
            <pc:sldMk cId="335281854" sldId="910"/>
            <ac:spMk id="3" creationId="{EFD92033-AD77-4BF9-9397-42175D74CF57}"/>
          </ac:spMkLst>
        </pc:spChg>
      </pc:sldChg>
      <pc:sldChg chg="modSp mod">
        <pc:chgData name="Enni Saukkonen" userId="b97bb252-f0a0-465e-adba-4f4986cfa009" providerId="ADAL" clId="{443E0DEF-C29A-43CE-8685-9C2A01BD6C11}" dt="2025-04-11T07:15:07.850" v="377" actId="1076"/>
        <pc:sldMkLst>
          <pc:docMk/>
          <pc:sldMk cId="4244203787" sldId="911"/>
        </pc:sldMkLst>
        <pc:spChg chg="mod">
          <ac:chgData name="Enni Saukkonen" userId="b97bb252-f0a0-465e-adba-4f4986cfa009" providerId="ADAL" clId="{443E0DEF-C29A-43CE-8685-9C2A01BD6C11}" dt="2025-04-11T07:15:05.790" v="376" actId="1076"/>
          <ac:spMkLst>
            <pc:docMk/>
            <pc:sldMk cId="4244203787" sldId="911"/>
            <ac:spMk id="2" creationId="{9FCE8079-CE93-42BA-AC66-25A3D7CCB40E}"/>
          </ac:spMkLst>
        </pc:spChg>
        <pc:spChg chg="mod">
          <ac:chgData name="Enni Saukkonen" userId="b97bb252-f0a0-465e-adba-4f4986cfa009" providerId="ADAL" clId="{443E0DEF-C29A-43CE-8685-9C2A01BD6C11}" dt="2025-04-11T07:15:07.850" v="377" actId="1076"/>
          <ac:spMkLst>
            <pc:docMk/>
            <pc:sldMk cId="4244203787" sldId="911"/>
            <ac:spMk id="3" creationId="{EFD92033-AD77-4BF9-9397-42175D74CF57}"/>
          </ac:spMkLst>
        </pc:spChg>
      </pc:sldChg>
      <pc:sldChg chg="modSp mod">
        <pc:chgData name="Enni Saukkonen" userId="b97bb252-f0a0-465e-adba-4f4986cfa009" providerId="ADAL" clId="{443E0DEF-C29A-43CE-8685-9C2A01BD6C11}" dt="2025-04-11T07:16:12.446" v="389" actId="1076"/>
        <pc:sldMkLst>
          <pc:docMk/>
          <pc:sldMk cId="1060948437" sldId="913"/>
        </pc:sldMkLst>
        <pc:spChg chg="mod">
          <ac:chgData name="Enni Saukkonen" userId="b97bb252-f0a0-465e-adba-4f4986cfa009" providerId="ADAL" clId="{443E0DEF-C29A-43CE-8685-9C2A01BD6C11}" dt="2025-04-11T07:16:10.289" v="388" actId="1076"/>
          <ac:spMkLst>
            <pc:docMk/>
            <pc:sldMk cId="1060948437" sldId="913"/>
            <ac:spMk id="2" creationId="{9FCE8079-CE93-42BA-AC66-25A3D7CCB40E}"/>
          </ac:spMkLst>
        </pc:spChg>
        <pc:spChg chg="mod">
          <ac:chgData name="Enni Saukkonen" userId="b97bb252-f0a0-465e-adba-4f4986cfa009" providerId="ADAL" clId="{443E0DEF-C29A-43CE-8685-9C2A01BD6C11}" dt="2025-04-11T07:16:12.446" v="389" actId="1076"/>
          <ac:spMkLst>
            <pc:docMk/>
            <pc:sldMk cId="1060948437" sldId="913"/>
            <ac:spMk id="3" creationId="{EFD92033-AD77-4BF9-9397-42175D74CF57}"/>
          </ac:spMkLst>
        </pc:spChg>
      </pc:sldChg>
      <pc:sldChg chg="addSp delSp modSp mod">
        <pc:chgData name="Enni Saukkonen" userId="b97bb252-f0a0-465e-adba-4f4986cfa009" providerId="ADAL" clId="{443E0DEF-C29A-43CE-8685-9C2A01BD6C11}" dt="2025-04-11T07:16:49.985" v="394" actId="1076"/>
        <pc:sldMkLst>
          <pc:docMk/>
          <pc:sldMk cId="3975067526" sldId="916"/>
        </pc:sldMkLst>
        <pc:spChg chg="mod">
          <ac:chgData name="Enni Saukkonen" userId="b97bb252-f0a0-465e-adba-4f4986cfa009" providerId="ADAL" clId="{443E0DEF-C29A-43CE-8685-9C2A01BD6C11}" dt="2025-04-11T07:16:48.033" v="393" actId="1076"/>
          <ac:spMkLst>
            <pc:docMk/>
            <pc:sldMk cId="3975067526" sldId="916"/>
            <ac:spMk id="2" creationId="{9FCE8079-CE93-42BA-AC66-25A3D7CCB40E}"/>
          </ac:spMkLst>
        </pc:spChg>
        <pc:spChg chg="mod">
          <ac:chgData name="Enni Saukkonen" userId="b97bb252-f0a0-465e-adba-4f4986cfa009" providerId="ADAL" clId="{443E0DEF-C29A-43CE-8685-9C2A01BD6C11}" dt="2025-04-11T07:16:49.985" v="394" actId="1076"/>
          <ac:spMkLst>
            <pc:docMk/>
            <pc:sldMk cId="3975067526" sldId="916"/>
            <ac:spMk id="3" creationId="{EFD92033-AD77-4BF9-9397-42175D74CF57}"/>
          </ac:spMkLst>
        </pc:spChg>
        <pc:spChg chg="add mod">
          <ac:chgData name="Enni Saukkonen" userId="b97bb252-f0a0-465e-adba-4f4986cfa009" providerId="ADAL" clId="{443E0DEF-C29A-43CE-8685-9C2A01BD6C11}" dt="2025-04-11T07:16:37.778" v="390" actId="478"/>
          <ac:spMkLst>
            <pc:docMk/>
            <pc:sldMk cId="3975067526" sldId="916"/>
            <ac:spMk id="5" creationId="{F0D62B40-52B8-684F-64F5-D13F45DF4D2F}"/>
          </ac:spMkLst>
        </pc:spChg>
        <pc:picChg chg="add mod">
          <ac:chgData name="Enni Saukkonen" userId="b97bb252-f0a0-465e-adba-4f4986cfa009" providerId="ADAL" clId="{443E0DEF-C29A-43CE-8685-9C2A01BD6C11}" dt="2025-04-11T07:16:38.225" v="391"/>
          <ac:picMkLst>
            <pc:docMk/>
            <pc:sldMk cId="3975067526" sldId="916"/>
            <ac:picMk id="7" creationId="{48FDA957-B9C3-9941-33A7-1D00E46B2383}"/>
          </ac:picMkLst>
        </pc:picChg>
      </pc:sldChg>
      <pc:sldChg chg="del">
        <pc:chgData name="Enni Saukkonen" userId="b97bb252-f0a0-465e-adba-4f4986cfa009" providerId="ADAL" clId="{443E0DEF-C29A-43CE-8685-9C2A01BD6C11}" dt="2025-04-11T07:39:15.767" v="553" actId="47"/>
        <pc:sldMkLst>
          <pc:docMk/>
          <pc:sldMk cId="2329884740" sldId="919"/>
        </pc:sldMkLst>
      </pc:sldChg>
      <pc:sldChg chg="del">
        <pc:chgData name="Enni Saukkonen" userId="b97bb252-f0a0-465e-adba-4f4986cfa009" providerId="ADAL" clId="{443E0DEF-C29A-43CE-8685-9C2A01BD6C11}" dt="2025-04-11T07:16:59.316" v="395" actId="47"/>
        <pc:sldMkLst>
          <pc:docMk/>
          <pc:sldMk cId="3786299081" sldId="920"/>
        </pc:sldMkLst>
      </pc:sldChg>
      <pc:sldChg chg="addSp delSp modSp mod">
        <pc:chgData name="Enni Saukkonen" userId="b97bb252-f0a0-465e-adba-4f4986cfa009" providerId="ADAL" clId="{443E0DEF-C29A-43CE-8685-9C2A01BD6C11}" dt="2025-04-11T07:15:25.047" v="384" actId="27636"/>
        <pc:sldMkLst>
          <pc:docMk/>
          <pc:sldMk cId="1251083248" sldId="921"/>
        </pc:sldMkLst>
        <pc:spChg chg="mod">
          <ac:chgData name="Enni Saukkonen" userId="b97bb252-f0a0-465e-adba-4f4986cfa009" providerId="ADAL" clId="{443E0DEF-C29A-43CE-8685-9C2A01BD6C11}" dt="2025-04-11T07:15:20.359" v="381" actId="1076"/>
          <ac:spMkLst>
            <pc:docMk/>
            <pc:sldMk cId="1251083248" sldId="921"/>
            <ac:spMk id="2" creationId="{65CC6DAD-9847-B795-06CE-CA93BA91661E}"/>
          </ac:spMkLst>
        </pc:spChg>
        <pc:spChg chg="mod">
          <ac:chgData name="Enni Saukkonen" userId="b97bb252-f0a0-465e-adba-4f4986cfa009" providerId="ADAL" clId="{443E0DEF-C29A-43CE-8685-9C2A01BD6C11}" dt="2025-04-11T07:15:25.047" v="384" actId="27636"/>
          <ac:spMkLst>
            <pc:docMk/>
            <pc:sldMk cId="1251083248" sldId="921"/>
            <ac:spMk id="3" creationId="{AB02D113-B5B6-27E5-B0FF-6A2D63486950}"/>
          </ac:spMkLst>
        </pc:spChg>
        <pc:spChg chg="add mod">
          <ac:chgData name="Enni Saukkonen" userId="b97bb252-f0a0-465e-adba-4f4986cfa009" providerId="ADAL" clId="{443E0DEF-C29A-43CE-8685-9C2A01BD6C11}" dt="2025-04-11T07:15:12.024" v="378" actId="478"/>
          <ac:spMkLst>
            <pc:docMk/>
            <pc:sldMk cId="1251083248" sldId="921"/>
            <ac:spMk id="5" creationId="{EBEE652E-E265-7A9E-E1CE-2613867C3154}"/>
          </ac:spMkLst>
        </pc:spChg>
        <pc:picChg chg="add mod">
          <ac:chgData name="Enni Saukkonen" userId="b97bb252-f0a0-465e-adba-4f4986cfa009" providerId="ADAL" clId="{443E0DEF-C29A-43CE-8685-9C2A01BD6C11}" dt="2025-04-11T07:15:13.727" v="379"/>
          <ac:picMkLst>
            <pc:docMk/>
            <pc:sldMk cId="1251083248" sldId="921"/>
            <ac:picMk id="7" creationId="{90389E37-AFA1-8E80-E556-01378A9C86B7}"/>
          </ac:picMkLst>
        </pc:picChg>
      </pc:sldChg>
      <pc:sldChg chg="addSp delSp modSp mod">
        <pc:chgData name="Enni Saukkonen" userId="b97bb252-f0a0-465e-adba-4f4986cfa009" providerId="ADAL" clId="{443E0DEF-C29A-43CE-8685-9C2A01BD6C11}" dt="2025-04-11T07:38:15.603" v="521" actId="1076"/>
        <pc:sldMkLst>
          <pc:docMk/>
          <pc:sldMk cId="2064660401" sldId="925"/>
        </pc:sldMkLst>
        <pc:spChg chg="mod">
          <ac:chgData name="Enni Saukkonen" userId="b97bb252-f0a0-465e-adba-4f4986cfa009" providerId="ADAL" clId="{443E0DEF-C29A-43CE-8685-9C2A01BD6C11}" dt="2025-04-11T07:38:13.714" v="520" actId="1076"/>
          <ac:spMkLst>
            <pc:docMk/>
            <pc:sldMk cId="2064660401" sldId="925"/>
            <ac:spMk id="2" creationId="{0EB84959-054B-F061-4BFB-0A9ACAACF447}"/>
          </ac:spMkLst>
        </pc:spChg>
        <pc:spChg chg="mod">
          <ac:chgData name="Enni Saukkonen" userId="b97bb252-f0a0-465e-adba-4f4986cfa009" providerId="ADAL" clId="{443E0DEF-C29A-43CE-8685-9C2A01BD6C11}" dt="2025-04-11T07:38:15.603" v="521" actId="1076"/>
          <ac:spMkLst>
            <pc:docMk/>
            <pc:sldMk cId="2064660401" sldId="925"/>
            <ac:spMk id="3" creationId="{4E9AAE3C-FD0F-ACF0-3168-BBF793D6A290}"/>
          </ac:spMkLst>
        </pc:spChg>
        <pc:picChg chg="add mod">
          <ac:chgData name="Enni Saukkonen" userId="b97bb252-f0a0-465e-adba-4f4986cfa009" providerId="ADAL" clId="{443E0DEF-C29A-43CE-8685-9C2A01BD6C11}" dt="2025-04-11T07:37:54.982" v="519" actId="14100"/>
          <ac:picMkLst>
            <pc:docMk/>
            <pc:sldMk cId="2064660401" sldId="925"/>
            <ac:picMk id="6" creationId="{915A20A9-99F6-0CA9-46D7-E4918ED8726F}"/>
          </ac:picMkLst>
        </pc:picChg>
      </pc:sldChg>
      <pc:sldChg chg="add del">
        <pc:chgData name="Enni Saukkonen" userId="b97bb252-f0a0-465e-adba-4f4986cfa009" providerId="ADAL" clId="{443E0DEF-C29A-43CE-8685-9C2A01BD6C11}" dt="2025-04-10T12:18:59.826" v="120" actId="47"/>
        <pc:sldMkLst>
          <pc:docMk/>
          <pc:sldMk cId="2107485804" sldId="926"/>
        </pc:sldMkLst>
      </pc:sldChg>
      <pc:sldChg chg="modSp mod setBg">
        <pc:chgData name="Enni Saukkonen" userId="b97bb252-f0a0-465e-adba-4f4986cfa009" providerId="ADAL" clId="{443E0DEF-C29A-43CE-8685-9C2A01BD6C11}" dt="2025-04-10T12:54:09.038" v="192" actId="732"/>
        <pc:sldMkLst>
          <pc:docMk/>
          <pc:sldMk cId="2376708182" sldId="927"/>
        </pc:sldMkLst>
        <pc:picChg chg="mod modCrop">
          <ac:chgData name="Enni Saukkonen" userId="b97bb252-f0a0-465e-adba-4f4986cfa009" providerId="ADAL" clId="{443E0DEF-C29A-43CE-8685-9C2A01BD6C11}" dt="2025-04-10T12:54:09.038" v="192" actId="732"/>
          <ac:picMkLst>
            <pc:docMk/>
            <pc:sldMk cId="2376708182" sldId="927"/>
            <ac:picMk id="22" creationId="{71D20644-7AFC-911A-26BB-DBC5FDB3A915}"/>
          </ac:picMkLst>
        </pc:picChg>
      </pc:sldChg>
      <pc:sldChg chg="addSp delSp modSp mod">
        <pc:chgData name="Enni Saukkonen" userId="b97bb252-f0a0-465e-adba-4f4986cfa009" providerId="ADAL" clId="{443E0DEF-C29A-43CE-8685-9C2A01BD6C11}" dt="2025-04-10T12:59:54.913" v="298" actId="1076"/>
        <pc:sldMkLst>
          <pc:docMk/>
          <pc:sldMk cId="1558438742" sldId="1760"/>
        </pc:sldMkLst>
        <pc:spChg chg="mod">
          <ac:chgData name="Enni Saukkonen" userId="b97bb252-f0a0-465e-adba-4f4986cfa009" providerId="ADAL" clId="{443E0DEF-C29A-43CE-8685-9C2A01BD6C11}" dt="2025-04-10T12:59:54.913" v="298" actId="1076"/>
          <ac:spMkLst>
            <pc:docMk/>
            <pc:sldMk cId="1558438742" sldId="1760"/>
            <ac:spMk id="2" creationId="{E65485C5-5723-4A70-9369-E1CE749FE8EB}"/>
          </ac:spMkLst>
        </pc:spChg>
        <pc:spChg chg="mod">
          <ac:chgData name="Enni Saukkonen" userId="b97bb252-f0a0-465e-adba-4f4986cfa009" providerId="ADAL" clId="{443E0DEF-C29A-43CE-8685-9C2A01BD6C11}" dt="2025-04-10T12:59:51.958" v="297" actId="1076"/>
          <ac:spMkLst>
            <pc:docMk/>
            <pc:sldMk cId="1558438742" sldId="1760"/>
            <ac:spMk id="3" creationId="{E0E76291-8DCB-4687-911F-AA5F6AACFBA9}"/>
          </ac:spMkLst>
        </pc:spChg>
        <pc:picChg chg="add mod">
          <ac:chgData name="Enni Saukkonen" userId="b97bb252-f0a0-465e-adba-4f4986cfa009" providerId="ADAL" clId="{443E0DEF-C29A-43CE-8685-9C2A01BD6C11}" dt="2025-04-10T12:56:57.997" v="229" actId="1036"/>
          <ac:picMkLst>
            <pc:docMk/>
            <pc:sldMk cId="1558438742" sldId="1760"/>
            <ac:picMk id="6" creationId="{B617E9CD-A1E3-0770-538E-00443560A539}"/>
          </ac:picMkLst>
        </pc:picChg>
        <pc:picChg chg="add mod">
          <ac:chgData name="Enni Saukkonen" userId="b97bb252-f0a0-465e-adba-4f4986cfa009" providerId="ADAL" clId="{443E0DEF-C29A-43CE-8685-9C2A01BD6C11}" dt="2025-04-10T12:56:14.994" v="214"/>
          <ac:picMkLst>
            <pc:docMk/>
            <pc:sldMk cId="1558438742" sldId="1760"/>
            <ac:picMk id="10" creationId="{855E07C2-3043-08FE-5DBA-6F72CF434D1D}"/>
          </ac:picMkLst>
        </pc:picChg>
        <pc:picChg chg="add mod">
          <ac:chgData name="Enni Saukkonen" userId="b97bb252-f0a0-465e-adba-4f4986cfa009" providerId="ADAL" clId="{443E0DEF-C29A-43CE-8685-9C2A01BD6C11}" dt="2025-04-10T12:56:21.075" v="215"/>
          <ac:picMkLst>
            <pc:docMk/>
            <pc:sldMk cId="1558438742" sldId="1760"/>
            <ac:picMk id="12" creationId="{346D297B-9B74-BB35-54AA-0CB56A87CE12}"/>
          </ac:picMkLst>
        </pc:picChg>
        <pc:picChg chg="add mod">
          <ac:chgData name="Enni Saukkonen" userId="b97bb252-f0a0-465e-adba-4f4986cfa009" providerId="ADAL" clId="{443E0DEF-C29A-43CE-8685-9C2A01BD6C11}" dt="2025-04-10T12:57:05.285" v="230" actId="1076"/>
          <ac:picMkLst>
            <pc:docMk/>
            <pc:sldMk cId="1558438742" sldId="1760"/>
            <ac:picMk id="14" creationId="{6DAAE447-47E1-9AB9-077F-24572E2B0CED}"/>
          </ac:picMkLst>
        </pc:picChg>
        <pc:picChg chg="add mod">
          <ac:chgData name="Enni Saukkonen" userId="b97bb252-f0a0-465e-adba-4f4986cfa009" providerId="ADAL" clId="{443E0DEF-C29A-43CE-8685-9C2A01BD6C11}" dt="2025-04-10T12:57:09.981" v="231" actId="1035"/>
          <ac:picMkLst>
            <pc:docMk/>
            <pc:sldMk cId="1558438742" sldId="1760"/>
            <ac:picMk id="20" creationId="{E3327D4A-A027-1080-736C-A56DD38F1397}"/>
          </ac:picMkLst>
        </pc:picChg>
      </pc:sldChg>
      <pc:sldChg chg="addSp delSp modSp mod">
        <pc:chgData name="Enni Saukkonen" userId="b97bb252-f0a0-465e-adba-4f4986cfa009" providerId="ADAL" clId="{443E0DEF-C29A-43CE-8685-9C2A01BD6C11}" dt="2025-04-10T13:01:53.296" v="335" actId="1076"/>
        <pc:sldMkLst>
          <pc:docMk/>
          <pc:sldMk cId="2778113744" sldId="1762"/>
        </pc:sldMkLst>
        <pc:spChg chg="mod">
          <ac:chgData name="Enni Saukkonen" userId="b97bb252-f0a0-465e-adba-4f4986cfa009" providerId="ADAL" clId="{443E0DEF-C29A-43CE-8685-9C2A01BD6C11}" dt="2025-04-10T13:01:53.296" v="335" actId="1076"/>
          <ac:spMkLst>
            <pc:docMk/>
            <pc:sldMk cId="2778113744" sldId="1762"/>
            <ac:spMk id="2" creationId="{93715AC5-7125-43EC-9FA8-A323F65C9496}"/>
          </ac:spMkLst>
        </pc:spChg>
        <pc:spChg chg="mod">
          <ac:chgData name="Enni Saukkonen" userId="b97bb252-f0a0-465e-adba-4f4986cfa009" providerId="ADAL" clId="{443E0DEF-C29A-43CE-8685-9C2A01BD6C11}" dt="2025-04-10T13:01:47.307" v="334" actId="255"/>
          <ac:spMkLst>
            <pc:docMk/>
            <pc:sldMk cId="2778113744" sldId="1762"/>
            <ac:spMk id="3" creationId="{349629DE-7798-4042-BA1D-BC027523F9F7}"/>
          </ac:spMkLst>
        </pc:spChg>
        <pc:picChg chg="add mod">
          <ac:chgData name="Enni Saukkonen" userId="b97bb252-f0a0-465e-adba-4f4986cfa009" providerId="ADAL" clId="{443E0DEF-C29A-43CE-8685-9C2A01BD6C11}" dt="2025-04-10T13:00:48.330" v="304" actId="27614"/>
          <ac:picMkLst>
            <pc:docMk/>
            <pc:sldMk cId="2778113744" sldId="1762"/>
            <ac:picMk id="7" creationId="{8B532EEF-19E0-F9E9-5313-0AE115EA1531}"/>
          </ac:picMkLst>
        </pc:picChg>
      </pc:sldChg>
      <pc:sldChg chg="addSp modSp mod">
        <pc:chgData name="Enni Saukkonen" userId="b97bb252-f0a0-465e-adba-4f4986cfa009" providerId="ADAL" clId="{443E0DEF-C29A-43CE-8685-9C2A01BD6C11}" dt="2025-04-10T13:07:10.337" v="369" actId="403"/>
        <pc:sldMkLst>
          <pc:docMk/>
          <pc:sldMk cId="1121180196" sldId="1884"/>
        </pc:sldMkLst>
        <pc:spChg chg="mod">
          <ac:chgData name="Enni Saukkonen" userId="b97bb252-f0a0-465e-adba-4f4986cfa009" providerId="ADAL" clId="{443E0DEF-C29A-43CE-8685-9C2A01BD6C11}" dt="2025-04-10T13:06:45.487" v="363" actId="1076"/>
          <ac:spMkLst>
            <pc:docMk/>
            <pc:sldMk cId="1121180196" sldId="1884"/>
            <ac:spMk id="2" creationId="{5BEBC328-71E8-4BEB-AA0B-CCE9948EB7A0}"/>
          </ac:spMkLst>
        </pc:spChg>
        <pc:graphicFrameChg chg="mod modGraphic">
          <ac:chgData name="Enni Saukkonen" userId="b97bb252-f0a0-465e-adba-4f4986cfa009" providerId="ADAL" clId="{443E0DEF-C29A-43CE-8685-9C2A01BD6C11}" dt="2025-04-10T13:07:10.337" v="369" actId="403"/>
          <ac:graphicFrameMkLst>
            <pc:docMk/>
            <pc:sldMk cId="1121180196" sldId="1884"/>
            <ac:graphicFrameMk id="5" creationId="{056B541C-1AB4-407B-8C7B-C52F20EEFE54}"/>
          </ac:graphicFrameMkLst>
        </pc:graphicFrameChg>
        <pc:picChg chg="add mod">
          <ac:chgData name="Enni Saukkonen" userId="b97bb252-f0a0-465e-adba-4f4986cfa009" providerId="ADAL" clId="{443E0DEF-C29A-43CE-8685-9C2A01BD6C11}" dt="2025-04-10T13:06:52.948" v="365" actId="1076"/>
          <ac:picMkLst>
            <pc:docMk/>
            <pc:sldMk cId="1121180196" sldId="1884"/>
            <ac:picMk id="3" creationId="{738153B9-0375-10C6-7237-733C548DD7B4}"/>
          </ac:picMkLst>
        </pc:picChg>
        <pc:picChg chg="add mod">
          <ac:chgData name="Enni Saukkonen" userId="b97bb252-f0a0-465e-adba-4f4986cfa009" providerId="ADAL" clId="{443E0DEF-C29A-43CE-8685-9C2A01BD6C11}" dt="2025-04-10T13:06:56.187" v="366" actId="1076"/>
          <ac:picMkLst>
            <pc:docMk/>
            <pc:sldMk cId="1121180196" sldId="1884"/>
            <ac:picMk id="4" creationId="{AA8A4B49-E907-C0A6-244C-3566F8A4F1EE}"/>
          </ac:picMkLst>
        </pc:picChg>
      </pc:sldChg>
      <pc:sldChg chg="addSp delSp modSp mod">
        <pc:chgData name="Enni Saukkonen" userId="b97bb252-f0a0-465e-adba-4f4986cfa009" providerId="ADAL" clId="{443E0DEF-C29A-43CE-8685-9C2A01BD6C11}" dt="2025-04-10T12:11:17.636" v="24" actId="167"/>
        <pc:sldMkLst>
          <pc:docMk/>
          <pc:sldMk cId="194339336" sldId="1888"/>
        </pc:sldMkLst>
        <pc:picChg chg="add mod">
          <ac:chgData name="Enni Saukkonen" userId="b97bb252-f0a0-465e-adba-4f4986cfa009" providerId="ADAL" clId="{443E0DEF-C29A-43CE-8685-9C2A01BD6C11}" dt="2025-04-10T12:10:33.227" v="20" actId="1076"/>
          <ac:picMkLst>
            <pc:docMk/>
            <pc:sldMk cId="194339336" sldId="1888"/>
            <ac:picMk id="2" creationId="{FDE7280A-CDFE-AFDB-81D1-239A37B63945}"/>
          </ac:picMkLst>
        </pc:picChg>
        <pc:picChg chg="add mod ord">
          <ac:chgData name="Enni Saukkonen" userId="b97bb252-f0a0-465e-adba-4f4986cfa009" providerId="ADAL" clId="{443E0DEF-C29A-43CE-8685-9C2A01BD6C11}" dt="2025-04-10T12:10:58.660" v="22" actId="167"/>
          <ac:picMkLst>
            <pc:docMk/>
            <pc:sldMk cId="194339336" sldId="1888"/>
            <ac:picMk id="7" creationId="{8385D6CE-BB15-5502-F07A-5F30B01B489A}"/>
          </ac:picMkLst>
        </pc:picChg>
        <pc:picChg chg="add mod ord">
          <ac:chgData name="Enni Saukkonen" userId="b97bb252-f0a0-465e-adba-4f4986cfa009" providerId="ADAL" clId="{443E0DEF-C29A-43CE-8685-9C2A01BD6C11}" dt="2025-04-10T12:11:17.636" v="24" actId="167"/>
          <ac:picMkLst>
            <pc:docMk/>
            <pc:sldMk cId="194339336" sldId="1888"/>
            <ac:picMk id="8" creationId="{388CAC65-5FB5-E17E-C4C3-E62768D13262}"/>
          </ac:picMkLst>
        </pc:picChg>
      </pc:sldChg>
      <pc:sldChg chg="del">
        <pc:chgData name="Enni Saukkonen" userId="b97bb252-f0a0-465e-adba-4f4986cfa009" providerId="ADAL" clId="{443E0DEF-C29A-43CE-8685-9C2A01BD6C11}" dt="2025-04-10T12:09:53.077" v="15" actId="47"/>
        <pc:sldMkLst>
          <pc:docMk/>
          <pc:sldMk cId="1739706304" sldId="1890"/>
        </pc:sldMkLst>
      </pc:sldChg>
      <pc:sldChg chg="del">
        <pc:chgData name="Enni Saukkonen" userId="b97bb252-f0a0-465e-adba-4f4986cfa009" providerId="ADAL" clId="{443E0DEF-C29A-43CE-8685-9C2A01BD6C11}" dt="2025-04-11T07:19:26.035" v="408" actId="47"/>
        <pc:sldMkLst>
          <pc:docMk/>
          <pc:sldMk cId="3775074878" sldId="1891"/>
        </pc:sldMkLst>
      </pc:sldChg>
      <pc:sldChg chg="add">
        <pc:chgData name="Enni Saukkonen" userId="b97bb252-f0a0-465e-adba-4f4986cfa009" providerId="ADAL" clId="{443E0DEF-C29A-43CE-8685-9C2A01BD6C11}" dt="2025-04-10T12:09:42.873" v="14"/>
        <pc:sldMkLst>
          <pc:docMk/>
          <pc:sldMk cId="3805559817" sldId="1892"/>
        </pc:sldMkLst>
      </pc:sldChg>
      <pc:sldChg chg="modSp add mod">
        <pc:chgData name="Enni Saukkonen" userId="b97bb252-f0a0-465e-adba-4f4986cfa009" providerId="ADAL" clId="{443E0DEF-C29A-43CE-8685-9C2A01BD6C11}" dt="2025-04-10T12:18:55.191" v="119"/>
        <pc:sldMkLst>
          <pc:docMk/>
          <pc:sldMk cId="2582721282" sldId="1893"/>
        </pc:sldMkLst>
        <pc:spChg chg="mod">
          <ac:chgData name="Enni Saukkonen" userId="b97bb252-f0a0-465e-adba-4f4986cfa009" providerId="ADAL" clId="{443E0DEF-C29A-43CE-8685-9C2A01BD6C11}" dt="2025-04-10T12:18:55.191" v="119"/>
          <ac:spMkLst>
            <pc:docMk/>
            <pc:sldMk cId="2582721282" sldId="1893"/>
            <ac:spMk id="2" creationId="{E5486E83-4169-2926-1C11-59CE6FA6481C}"/>
          </ac:spMkLst>
        </pc:spChg>
        <pc:graphicFrameChg chg="mod modGraphic">
          <ac:chgData name="Enni Saukkonen" userId="b97bb252-f0a0-465e-adba-4f4986cfa009" providerId="ADAL" clId="{443E0DEF-C29A-43CE-8685-9C2A01BD6C11}" dt="2025-04-10T12:18:25.825" v="116" actId="20577"/>
          <ac:graphicFrameMkLst>
            <pc:docMk/>
            <pc:sldMk cId="2582721282" sldId="1893"/>
            <ac:graphicFrameMk id="5" creationId="{8B419C98-E935-D102-A80A-48C42920F272}"/>
          </ac:graphicFrameMkLst>
        </pc:graphicFrameChg>
      </pc:sldChg>
      <pc:sldChg chg="modSp add mod">
        <pc:chgData name="Enni Saukkonen" userId="b97bb252-f0a0-465e-adba-4f4986cfa009" providerId="ADAL" clId="{443E0DEF-C29A-43CE-8685-9C2A01BD6C11}" dt="2025-04-11T07:19:23.082" v="407"/>
        <pc:sldMkLst>
          <pc:docMk/>
          <pc:sldMk cId="2229076804" sldId="1894"/>
        </pc:sldMkLst>
        <pc:spChg chg="mod">
          <ac:chgData name="Enni Saukkonen" userId="b97bb252-f0a0-465e-adba-4f4986cfa009" providerId="ADAL" clId="{443E0DEF-C29A-43CE-8685-9C2A01BD6C11}" dt="2025-04-11T07:19:11.647" v="406"/>
          <ac:spMkLst>
            <pc:docMk/>
            <pc:sldMk cId="2229076804" sldId="1894"/>
            <ac:spMk id="2" creationId="{1490B2CB-6BFD-B2AE-E6FD-3E83A7A9F275}"/>
          </ac:spMkLst>
        </pc:spChg>
        <pc:spChg chg="mod">
          <ac:chgData name="Enni Saukkonen" userId="b97bb252-f0a0-465e-adba-4f4986cfa009" providerId="ADAL" clId="{443E0DEF-C29A-43CE-8685-9C2A01BD6C11}" dt="2025-04-11T07:19:23.082" v="407"/>
          <ac:spMkLst>
            <pc:docMk/>
            <pc:sldMk cId="2229076804" sldId="1894"/>
            <ac:spMk id="3" creationId="{06DB1489-3F68-2DCD-EEA7-6360573293A8}"/>
          </ac:spMkLst>
        </pc:spChg>
      </pc:sldChg>
      <pc:sldChg chg="modSp add mod">
        <pc:chgData name="Enni Saukkonen" userId="b97bb252-f0a0-465e-adba-4f4986cfa009" providerId="ADAL" clId="{443E0DEF-C29A-43CE-8685-9C2A01BD6C11}" dt="2025-04-11T07:24:18.593" v="418" actId="1076"/>
        <pc:sldMkLst>
          <pc:docMk/>
          <pc:sldMk cId="700454560" sldId="1895"/>
        </pc:sldMkLst>
        <pc:spChg chg="mod">
          <ac:chgData name="Enni Saukkonen" userId="b97bb252-f0a0-465e-adba-4f4986cfa009" providerId="ADAL" clId="{443E0DEF-C29A-43CE-8685-9C2A01BD6C11}" dt="2025-04-11T07:23:37.053" v="412"/>
          <ac:spMkLst>
            <pc:docMk/>
            <pc:sldMk cId="700454560" sldId="1895"/>
            <ac:spMk id="2" creationId="{6A37C47C-62FB-4D3D-B63A-19683A1F7CFE}"/>
          </ac:spMkLst>
        </pc:spChg>
        <pc:spChg chg="mod">
          <ac:chgData name="Enni Saukkonen" userId="b97bb252-f0a0-465e-adba-4f4986cfa009" providerId="ADAL" clId="{443E0DEF-C29A-43CE-8685-9C2A01BD6C11}" dt="2025-04-11T07:24:18.593" v="418" actId="1076"/>
          <ac:spMkLst>
            <pc:docMk/>
            <pc:sldMk cId="700454560" sldId="1895"/>
            <ac:spMk id="3" creationId="{3AF013A4-70BB-4340-8716-81EB9B45B51D}"/>
          </ac:spMkLst>
        </pc:spChg>
      </pc:sldChg>
      <pc:sldChg chg="modSp new mod">
        <pc:chgData name="Enni Saukkonen" userId="b97bb252-f0a0-465e-adba-4f4986cfa009" providerId="ADAL" clId="{443E0DEF-C29A-43CE-8685-9C2A01BD6C11}" dt="2025-04-11T07:32:39.032" v="466" actId="20577"/>
        <pc:sldMkLst>
          <pc:docMk/>
          <pc:sldMk cId="153316086" sldId="1896"/>
        </pc:sldMkLst>
        <pc:spChg chg="mod">
          <ac:chgData name="Enni Saukkonen" userId="b97bb252-f0a0-465e-adba-4f4986cfa009" providerId="ADAL" clId="{443E0DEF-C29A-43CE-8685-9C2A01BD6C11}" dt="2025-04-11T07:32:39.032" v="466" actId="20577"/>
          <ac:spMkLst>
            <pc:docMk/>
            <pc:sldMk cId="153316086" sldId="1896"/>
            <ac:spMk id="2" creationId="{8B24BDE9-AFCF-30C1-D0E0-3327FB34D2DB}"/>
          </ac:spMkLst>
        </pc:spChg>
      </pc:sldChg>
      <pc:sldChg chg="modSp add mod">
        <pc:chgData name="Enni Saukkonen" userId="b97bb252-f0a0-465e-adba-4f4986cfa009" providerId="ADAL" clId="{443E0DEF-C29A-43CE-8685-9C2A01BD6C11}" dt="2025-04-11T07:35:25.073" v="472" actId="732"/>
        <pc:sldMkLst>
          <pc:docMk/>
          <pc:sldMk cId="4125689807" sldId="1897"/>
        </pc:sldMkLst>
        <pc:spChg chg="mod">
          <ac:chgData name="Enni Saukkonen" userId="b97bb252-f0a0-465e-adba-4f4986cfa009" providerId="ADAL" clId="{443E0DEF-C29A-43CE-8685-9C2A01BD6C11}" dt="2025-04-11T07:34:10.512" v="468"/>
          <ac:spMkLst>
            <pc:docMk/>
            <pc:sldMk cId="4125689807" sldId="1897"/>
            <ac:spMk id="2" creationId="{1C6253D2-2B12-4DC7-9C28-BE40644F9A32}"/>
          </ac:spMkLst>
        </pc:spChg>
        <pc:spChg chg="mod">
          <ac:chgData name="Enni Saukkonen" userId="b97bb252-f0a0-465e-adba-4f4986cfa009" providerId="ADAL" clId="{443E0DEF-C29A-43CE-8685-9C2A01BD6C11}" dt="2025-04-11T07:34:48.334" v="470" actId="27636"/>
          <ac:spMkLst>
            <pc:docMk/>
            <pc:sldMk cId="4125689807" sldId="1897"/>
            <ac:spMk id="3" creationId="{0C257CC9-587D-4DA1-994B-BF7A210978F3}"/>
          </ac:spMkLst>
        </pc:spChg>
        <pc:picChg chg="mod modCrop">
          <ac:chgData name="Enni Saukkonen" userId="b97bb252-f0a0-465e-adba-4f4986cfa009" providerId="ADAL" clId="{443E0DEF-C29A-43CE-8685-9C2A01BD6C11}" dt="2025-04-11T07:35:25.073" v="472" actId="732"/>
          <ac:picMkLst>
            <pc:docMk/>
            <pc:sldMk cId="4125689807" sldId="1897"/>
            <ac:picMk id="9" creationId="{40859A47-245F-8FF6-34FB-3E3A92D43BD4}"/>
          </ac:picMkLst>
        </pc:picChg>
      </pc:sldChg>
      <pc:sldChg chg="modSp new mod">
        <pc:chgData name="Enni Saukkonen" userId="b97bb252-f0a0-465e-adba-4f4986cfa009" providerId="ADAL" clId="{443E0DEF-C29A-43CE-8685-9C2A01BD6C11}" dt="2025-04-11T08:57:05.769" v="578" actId="1076"/>
        <pc:sldMkLst>
          <pc:docMk/>
          <pc:sldMk cId="4247113348" sldId="1898"/>
        </pc:sldMkLst>
      </pc:sldChg>
      <pc:sldChg chg="addSp delSp modSp add mod">
        <pc:chgData name="Enni Saukkonen" userId="b97bb252-f0a0-465e-adba-4f4986cfa009" providerId="ADAL" clId="{443E0DEF-C29A-43CE-8685-9C2A01BD6C11}" dt="2025-04-11T08:56:31.093" v="575" actId="14100"/>
        <pc:sldMkLst>
          <pc:docMk/>
          <pc:sldMk cId="1224221405" sldId="1899"/>
        </pc:sldMkLst>
        <pc:spChg chg="mod">
          <ac:chgData name="Enni Saukkonen" userId="b97bb252-f0a0-465e-adba-4f4986cfa009" providerId="ADAL" clId="{443E0DEF-C29A-43CE-8685-9C2A01BD6C11}" dt="2025-04-11T08:56:31.093" v="575" actId="14100"/>
          <ac:spMkLst>
            <pc:docMk/>
            <pc:sldMk cId="1224221405" sldId="1899"/>
            <ac:spMk id="2" creationId="{F314BBBD-7BEF-42BA-97E8-DE185C607371}"/>
          </ac:spMkLst>
        </pc:spChg>
      </pc:sldChg>
    </pc:docChg>
  </pc:docChgLst>
  <pc:docChgLst>
    <pc:chgData name="Henni Kuusisto" userId="b13870d2-b64b-430f-bd44-9ccc54b51d3e" providerId="ADAL" clId="{FE2E5E0F-C5CB-470F-8DC3-37DB7C51E7B4}"/>
    <pc:docChg chg="undo custSel addSld delSld modSld modMainMaster">
      <pc:chgData name="Henni Kuusisto" userId="b13870d2-b64b-430f-bd44-9ccc54b51d3e" providerId="ADAL" clId="{FE2E5E0F-C5CB-470F-8DC3-37DB7C51E7B4}" dt="2025-05-08T08:48:25.307" v="250" actId="478"/>
      <pc:docMkLst>
        <pc:docMk/>
      </pc:docMkLst>
      <pc:sldChg chg="modSp mod">
        <pc:chgData name="Henni Kuusisto" userId="b13870d2-b64b-430f-bd44-9ccc54b51d3e" providerId="ADAL" clId="{FE2E5E0F-C5CB-470F-8DC3-37DB7C51E7B4}" dt="2025-05-08T06:57:04.574" v="236" actId="20577"/>
        <pc:sldMkLst>
          <pc:docMk/>
          <pc:sldMk cId="330154752" sldId="893"/>
        </pc:sldMkLst>
        <pc:spChg chg="mod">
          <ac:chgData name="Henni Kuusisto" userId="b13870d2-b64b-430f-bd44-9ccc54b51d3e" providerId="ADAL" clId="{FE2E5E0F-C5CB-470F-8DC3-37DB7C51E7B4}" dt="2025-05-08T06:56:55.760" v="230" actId="20577"/>
          <ac:spMkLst>
            <pc:docMk/>
            <pc:sldMk cId="330154752" sldId="893"/>
            <ac:spMk id="4" creationId="{0F3D49F4-8DAD-CCB7-19FF-9E98B8AA53C0}"/>
          </ac:spMkLst>
        </pc:spChg>
        <pc:spChg chg="mod">
          <ac:chgData name="Henni Kuusisto" userId="b13870d2-b64b-430f-bd44-9ccc54b51d3e" providerId="ADAL" clId="{FE2E5E0F-C5CB-470F-8DC3-37DB7C51E7B4}" dt="2025-05-08T06:57:00.753" v="234" actId="20577"/>
          <ac:spMkLst>
            <pc:docMk/>
            <pc:sldMk cId="330154752" sldId="893"/>
            <ac:spMk id="5" creationId="{30691206-5692-93A4-56F6-BB41318A53AE}"/>
          </ac:spMkLst>
        </pc:spChg>
        <pc:spChg chg="mod">
          <ac:chgData name="Henni Kuusisto" userId="b13870d2-b64b-430f-bd44-9ccc54b51d3e" providerId="ADAL" clId="{FE2E5E0F-C5CB-470F-8DC3-37DB7C51E7B4}" dt="2025-05-08T06:57:04.574" v="236" actId="20577"/>
          <ac:spMkLst>
            <pc:docMk/>
            <pc:sldMk cId="330154752" sldId="893"/>
            <ac:spMk id="6" creationId="{C8D4296D-4937-DD12-53D9-93ACE693B127}"/>
          </ac:spMkLst>
        </pc:spChg>
      </pc:sldChg>
      <pc:sldChg chg="modSp mod">
        <pc:chgData name="Henni Kuusisto" userId="b13870d2-b64b-430f-bd44-9ccc54b51d3e" providerId="ADAL" clId="{FE2E5E0F-C5CB-470F-8DC3-37DB7C51E7B4}" dt="2025-05-08T06:57:22.063" v="246" actId="20577"/>
        <pc:sldMkLst>
          <pc:docMk/>
          <pc:sldMk cId="1816840072" sldId="901"/>
        </pc:sldMkLst>
        <pc:spChg chg="mod">
          <ac:chgData name="Henni Kuusisto" userId="b13870d2-b64b-430f-bd44-9ccc54b51d3e" providerId="ADAL" clId="{FE2E5E0F-C5CB-470F-8DC3-37DB7C51E7B4}" dt="2025-05-08T06:57:22.063" v="246" actId="20577"/>
          <ac:spMkLst>
            <pc:docMk/>
            <pc:sldMk cId="1816840072" sldId="901"/>
            <ac:spMk id="3" creationId="{BFA6C9D0-4B40-4196-A005-29E59385FA1B}"/>
          </ac:spMkLst>
        </pc:spChg>
      </pc:sldChg>
      <pc:sldChg chg="delSp mod">
        <pc:chgData name="Henni Kuusisto" userId="b13870d2-b64b-430f-bd44-9ccc54b51d3e" providerId="ADAL" clId="{FE2E5E0F-C5CB-470F-8DC3-37DB7C51E7B4}" dt="2025-05-08T08:48:20.106" v="247" actId="478"/>
        <pc:sldMkLst>
          <pc:docMk/>
          <pc:sldMk cId="3540102616" sldId="908"/>
        </pc:sldMkLst>
        <pc:picChg chg="del">
          <ac:chgData name="Henni Kuusisto" userId="b13870d2-b64b-430f-bd44-9ccc54b51d3e" providerId="ADAL" clId="{FE2E5E0F-C5CB-470F-8DC3-37DB7C51E7B4}" dt="2025-05-08T08:48:20.106" v="247" actId="478"/>
          <ac:picMkLst>
            <pc:docMk/>
            <pc:sldMk cId="3540102616" sldId="908"/>
            <ac:picMk id="8" creationId="{DA472C00-01FC-4A2B-8DA4-B684BFD5B55E}"/>
          </ac:picMkLst>
        </pc:picChg>
      </pc:sldChg>
      <pc:sldChg chg="delSp mod">
        <pc:chgData name="Henni Kuusisto" userId="b13870d2-b64b-430f-bd44-9ccc54b51d3e" providerId="ADAL" clId="{FE2E5E0F-C5CB-470F-8DC3-37DB7C51E7B4}" dt="2025-05-08T08:48:21.386" v="248" actId="478"/>
        <pc:sldMkLst>
          <pc:docMk/>
          <pc:sldMk cId="335281854" sldId="910"/>
        </pc:sldMkLst>
        <pc:picChg chg="del">
          <ac:chgData name="Henni Kuusisto" userId="b13870d2-b64b-430f-bd44-9ccc54b51d3e" providerId="ADAL" clId="{FE2E5E0F-C5CB-470F-8DC3-37DB7C51E7B4}" dt="2025-05-08T08:48:21.386" v="248" actId="478"/>
          <ac:picMkLst>
            <pc:docMk/>
            <pc:sldMk cId="335281854" sldId="910"/>
            <ac:picMk id="6" creationId="{426F23CB-121B-494B-926B-062F7899F014}"/>
          </ac:picMkLst>
        </pc:picChg>
      </pc:sldChg>
      <pc:sldChg chg="delSp mod">
        <pc:chgData name="Henni Kuusisto" userId="b13870d2-b64b-430f-bd44-9ccc54b51d3e" providerId="ADAL" clId="{FE2E5E0F-C5CB-470F-8DC3-37DB7C51E7B4}" dt="2025-05-08T08:48:23.706" v="249" actId="478"/>
        <pc:sldMkLst>
          <pc:docMk/>
          <pc:sldMk cId="1060948437" sldId="913"/>
        </pc:sldMkLst>
        <pc:picChg chg="del">
          <ac:chgData name="Henni Kuusisto" userId="b13870d2-b64b-430f-bd44-9ccc54b51d3e" providerId="ADAL" clId="{FE2E5E0F-C5CB-470F-8DC3-37DB7C51E7B4}" dt="2025-05-08T08:48:23.706" v="249" actId="478"/>
          <ac:picMkLst>
            <pc:docMk/>
            <pc:sldMk cId="1060948437" sldId="913"/>
            <ac:picMk id="6" creationId="{426F23CB-121B-494B-926B-062F7899F014}"/>
          </ac:picMkLst>
        </pc:picChg>
      </pc:sldChg>
      <pc:sldChg chg="delSp mod">
        <pc:chgData name="Henni Kuusisto" userId="b13870d2-b64b-430f-bd44-9ccc54b51d3e" providerId="ADAL" clId="{FE2E5E0F-C5CB-470F-8DC3-37DB7C51E7B4}" dt="2025-05-08T08:48:25.307" v="250" actId="478"/>
        <pc:sldMkLst>
          <pc:docMk/>
          <pc:sldMk cId="3975067526" sldId="916"/>
        </pc:sldMkLst>
        <pc:picChg chg="del">
          <ac:chgData name="Henni Kuusisto" userId="b13870d2-b64b-430f-bd44-9ccc54b51d3e" providerId="ADAL" clId="{FE2E5E0F-C5CB-470F-8DC3-37DB7C51E7B4}" dt="2025-05-08T08:48:25.307" v="250" actId="478"/>
          <ac:picMkLst>
            <pc:docMk/>
            <pc:sldMk cId="3975067526" sldId="916"/>
            <ac:picMk id="6" creationId="{426F23CB-121B-494B-926B-062F7899F014}"/>
          </ac:picMkLst>
        </pc:picChg>
      </pc:sldChg>
      <pc:sldChg chg="modSp mod">
        <pc:chgData name="Henni Kuusisto" userId="b13870d2-b64b-430f-bd44-9ccc54b51d3e" providerId="ADAL" clId="{FE2E5E0F-C5CB-470F-8DC3-37DB7C51E7B4}" dt="2025-05-06T13:45:46.134" v="184" actId="20577"/>
        <pc:sldMkLst>
          <pc:docMk/>
          <pc:sldMk cId="192846199" sldId="917"/>
        </pc:sldMkLst>
        <pc:graphicFrameChg chg="modGraphic">
          <ac:chgData name="Henni Kuusisto" userId="b13870d2-b64b-430f-bd44-9ccc54b51d3e" providerId="ADAL" clId="{FE2E5E0F-C5CB-470F-8DC3-37DB7C51E7B4}" dt="2025-05-06T13:45:46.134" v="184" actId="20577"/>
          <ac:graphicFrameMkLst>
            <pc:docMk/>
            <pc:sldMk cId="192846199" sldId="917"/>
            <ac:graphicFrameMk id="3" creationId="{4C30C5F2-CC5A-4C73-9094-F1F575E4D14A}"/>
          </ac:graphicFrameMkLst>
        </pc:graphicFrameChg>
      </pc:sldChg>
      <pc:sldChg chg="modSp mod">
        <pc:chgData name="Henni Kuusisto" userId="b13870d2-b64b-430f-bd44-9ccc54b51d3e" providerId="ADAL" clId="{FE2E5E0F-C5CB-470F-8DC3-37DB7C51E7B4}" dt="2025-05-06T13:44:02.422" v="110" actId="20577"/>
        <pc:sldMkLst>
          <pc:docMk/>
          <pc:sldMk cId="2064660401" sldId="925"/>
        </pc:sldMkLst>
        <pc:spChg chg="mod">
          <ac:chgData name="Henni Kuusisto" userId="b13870d2-b64b-430f-bd44-9ccc54b51d3e" providerId="ADAL" clId="{FE2E5E0F-C5CB-470F-8DC3-37DB7C51E7B4}" dt="2025-05-06T13:44:02.422" v="110" actId="20577"/>
          <ac:spMkLst>
            <pc:docMk/>
            <pc:sldMk cId="2064660401" sldId="925"/>
            <ac:spMk id="3" creationId="{4E9AAE3C-FD0F-ACF0-3168-BBF793D6A290}"/>
          </ac:spMkLst>
        </pc:spChg>
      </pc:sldChg>
      <pc:sldChg chg="modSp mod">
        <pc:chgData name="Henni Kuusisto" userId="b13870d2-b64b-430f-bd44-9ccc54b51d3e" providerId="ADAL" clId="{FE2E5E0F-C5CB-470F-8DC3-37DB7C51E7B4}" dt="2025-05-06T13:55:20.166" v="222" actId="20577"/>
        <pc:sldMkLst>
          <pc:docMk/>
          <pc:sldMk cId="1558438742" sldId="1760"/>
        </pc:sldMkLst>
        <pc:spChg chg="mod">
          <ac:chgData name="Henni Kuusisto" userId="b13870d2-b64b-430f-bd44-9ccc54b51d3e" providerId="ADAL" clId="{FE2E5E0F-C5CB-470F-8DC3-37DB7C51E7B4}" dt="2025-05-06T13:55:20.166" v="222" actId="20577"/>
          <ac:spMkLst>
            <pc:docMk/>
            <pc:sldMk cId="1558438742" sldId="1760"/>
            <ac:spMk id="3" creationId="{E0E76291-8DCB-4687-911F-AA5F6AACFBA9}"/>
          </ac:spMkLst>
        </pc:spChg>
      </pc:sldChg>
      <pc:sldChg chg="del">
        <pc:chgData name="Henni Kuusisto" userId="b13870d2-b64b-430f-bd44-9ccc54b51d3e" providerId="ADAL" clId="{FE2E5E0F-C5CB-470F-8DC3-37DB7C51E7B4}" dt="2025-05-06T13:40:15.012" v="31" actId="47"/>
        <pc:sldMkLst>
          <pc:docMk/>
          <pc:sldMk cId="3805559817" sldId="1892"/>
        </pc:sldMkLst>
      </pc:sldChg>
      <pc:sldChg chg="modSp">
        <pc:chgData name="Henni Kuusisto" userId="b13870d2-b64b-430f-bd44-9ccc54b51d3e" providerId="ADAL" clId="{FE2E5E0F-C5CB-470F-8DC3-37DB7C51E7B4}" dt="2025-05-06T13:43:17.014" v="76" actId="20577"/>
        <pc:sldMkLst>
          <pc:docMk/>
          <pc:sldMk cId="2582721282" sldId="1893"/>
        </pc:sldMkLst>
        <pc:graphicFrameChg chg="mod">
          <ac:chgData name="Henni Kuusisto" userId="b13870d2-b64b-430f-bd44-9ccc54b51d3e" providerId="ADAL" clId="{FE2E5E0F-C5CB-470F-8DC3-37DB7C51E7B4}" dt="2025-05-06T13:43:17.014" v="76" actId="20577"/>
          <ac:graphicFrameMkLst>
            <pc:docMk/>
            <pc:sldMk cId="2582721282" sldId="1893"/>
            <ac:graphicFrameMk id="5" creationId="{8B419C98-E935-D102-A80A-48C42920F272}"/>
          </ac:graphicFrameMkLst>
        </pc:graphicFrameChg>
      </pc:sldChg>
      <pc:sldChg chg="modSp mod">
        <pc:chgData name="Henni Kuusisto" userId="b13870d2-b64b-430f-bd44-9ccc54b51d3e" providerId="ADAL" clId="{FE2E5E0F-C5CB-470F-8DC3-37DB7C51E7B4}" dt="2025-05-06T13:43:29.209" v="77" actId="6549"/>
        <pc:sldMkLst>
          <pc:docMk/>
          <pc:sldMk cId="153316086" sldId="1896"/>
        </pc:sldMkLst>
        <pc:spChg chg="mod">
          <ac:chgData name="Henni Kuusisto" userId="b13870d2-b64b-430f-bd44-9ccc54b51d3e" providerId="ADAL" clId="{FE2E5E0F-C5CB-470F-8DC3-37DB7C51E7B4}" dt="2025-05-06T13:43:29.209" v="77" actId="6549"/>
          <ac:spMkLst>
            <pc:docMk/>
            <pc:sldMk cId="153316086" sldId="1896"/>
            <ac:spMk id="2" creationId="{8B24BDE9-AFCF-30C1-D0E0-3327FB34D2DB}"/>
          </ac:spMkLst>
        </pc:spChg>
      </pc:sldChg>
      <pc:sldChg chg="del">
        <pc:chgData name="Henni Kuusisto" userId="b13870d2-b64b-430f-bd44-9ccc54b51d3e" providerId="ADAL" clId="{FE2E5E0F-C5CB-470F-8DC3-37DB7C51E7B4}" dt="2025-05-06T13:44:09.352" v="111" actId="47"/>
        <pc:sldMkLst>
          <pc:docMk/>
          <pc:sldMk cId="4247113348" sldId="1898"/>
        </pc:sldMkLst>
      </pc:sldChg>
      <pc:sldChg chg="addSp delSp modSp mod">
        <pc:chgData name="Henni Kuusisto" userId="b13870d2-b64b-430f-bd44-9ccc54b51d3e" providerId="ADAL" clId="{FE2E5E0F-C5CB-470F-8DC3-37DB7C51E7B4}" dt="2025-05-06T13:45:52.812" v="187"/>
        <pc:sldMkLst>
          <pc:docMk/>
          <pc:sldMk cId="1224221405" sldId="1899"/>
        </pc:sldMkLst>
        <pc:picChg chg="add mod">
          <ac:chgData name="Henni Kuusisto" userId="b13870d2-b64b-430f-bd44-9ccc54b51d3e" providerId="ADAL" clId="{FE2E5E0F-C5CB-470F-8DC3-37DB7C51E7B4}" dt="2025-05-06T13:45:52.812" v="187"/>
          <ac:picMkLst>
            <pc:docMk/>
            <pc:sldMk cId="1224221405" sldId="1899"/>
            <ac:picMk id="3" creationId="{840FB7D5-4244-2780-F450-443A0EFFDE4D}"/>
          </ac:picMkLst>
        </pc:picChg>
      </pc:sldChg>
      <pc:sldChg chg="addSp delSp modSp new mod">
        <pc:chgData name="Henni Kuusisto" userId="b13870d2-b64b-430f-bd44-9ccc54b51d3e" providerId="ADAL" clId="{FE2E5E0F-C5CB-470F-8DC3-37DB7C51E7B4}" dt="2025-05-06T14:05:14.274" v="226" actId="962"/>
        <pc:sldMkLst>
          <pc:docMk/>
          <pc:sldMk cId="1577921971" sldId="1900"/>
        </pc:sldMkLst>
        <pc:picChg chg="add mod">
          <ac:chgData name="Henni Kuusisto" userId="b13870d2-b64b-430f-bd44-9ccc54b51d3e" providerId="ADAL" clId="{FE2E5E0F-C5CB-470F-8DC3-37DB7C51E7B4}" dt="2025-05-06T14:05:14.274" v="226" actId="962"/>
          <ac:picMkLst>
            <pc:docMk/>
            <pc:sldMk cId="1577921971" sldId="1900"/>
            <ac:picMk id="6" creationId="{7D596B19-392C-3C51-2512-FE56F802A6A6}"/>
          </ac:picMkLst>
        </pc:picChg>
      </pc:sldChg>
      <pc:sldMasterChg chg="modSldLayout">
        <pc:chgData name="Henni Kuusisto" userId="b13870d2-b64b-430f-bd44-9ccc54b51d3e" providerId="ADAL" clId="{FE2E5E0F-C5CB-470F-8DC3-37DB7C51E7B4}" dt="2025-05-05T14:14:01.411" v="30"/>
        <pc:sldMasterMkLst>
          <pc:docMk/>
          <pc:sldMasterMk cId="914652761" sldId="2147483648"/>
        </pc:sldMasterMkLst>
        <pc:sldLayoutChg chg="addSp delSp modSp mod">
          <pc:chgData name="Henni Kuusisto" userId="b13870d2-b64b-430f-bd44-9ccc54b51d3e" providerId="ADAL" clId="{FE2E5E0F-C5CB-470F-8DC3-37DB7C51E7B4}" dt="2025-05-05T14:13:27.315" v="17" actId="1076"/>
          <pc:sldLayoutMkLst>
            <pc:docMk/>
            <pc:sldMasterMk cId="914652761" sldId="2147483648"/>
            <pc:sldLayoutMk cId="2436274300" sldId="2147483650"/>
          </pc:sldLayoutMkLst>
          <pc:picChg chg="add mod">
            <ac:chgData name="Henni Kuusisto" userId="b13870d2-b64b-430f-bd44-9ccc54b51d3e" providerId="ADAL" clId="{FE2E5E0F-C5CB-470F-8DC3-37DB7C51E7B4}" dt="2025-05-05T14:13:27.315" v="17" actId="1076"/>
            <ac:picMkLst>
              <pc:docMk/>
              <pc:sldMasterMk cId="914652761" sldId="2147483648"/>
              <pc:sldLayoutMk cId="2436274300" sldId="2147483650"/>
              <ac:picMk id="5" creationId="{1817ED26-EA7F-491F-6B66-B8CFF6E26B7C}"/>
            </ac:picMkLst>
          </pc:picChg>
        </pc:sldLayoutChg>
        <pc:sldLayoutChg chg="addSp delSp modSp mod">
          <pc:chgData name="Henni Kuusisto" userId="b13870d2-b64b-430f-bd44-9ccc54b51d3e" providerId="ADAL" clId="{FE2E5E0F-C5CB-470F-8DC3-37DB7C51E7B4}" dt="2025-05-05T14:13:48.159" v="24"/>
          <pc:sldLayoutMkLst>
            <pc:docMk/>
            <pc:sldMasterMk cId="914652761" sldId="2147483648"/>
            <pc:sldLayoutMk cId="13466552" sldId="2147483662"/>
          </pc:sldLayoutMkLst>
          <pc:picChg chg="add mod">
            <ac:chgData name="Henni Kuusisto" userId="b13870d2-b64b-430f-bd44-9ccc54b51d3e" providerId="ADAL" clId="{FE2E5E0F-C5CB-470F-8DC3-37DB7C51E7B4}" dt="2025-05-05T14:13:48.159" v="24"/>
            <ac:picMkLst>
              <pc:docMk/>
              <pc:sldMasterMk cId="914652761" sldId="2147483648"/>
              <pc:sldLayoutMk cId="13466552" sldId="2147483662"/>
              <ac:picMk id="2" creationId="{371335AA-AF6C-4D64-A466-BB37AD1C9408}"/>
            </ac:picMkLst>
          </pc:picChg>
        </pc:sldLayoutChg>
        <pc:sldLayoutChg chg="addSp delSp modSp mod">
          <pc:chgData name="Henni Kuusisto" userId="b13870d2-b64b-430f-bd44-9ccc54b51d3e" providerId="ADAL" clId="{FE2E5E0F-C5CB-470F-8DC3-37DB7C51E7B4}" dt="2025-05-05T14:13:40.737" v="22" actId="1076"/>
          <pc:sldLayoutMkLst>
            <pc:docMk/>
            <pc:sldMasterMk cId="914652761" sldId="2147483648"/>
            <pc:sldLayoutMk cId="376555973" sldId="2147483663"/>
          </pc:sldLayoutMkLst>
          <pc:picChg chg="add mod">
            <ac:chgData name="Henni Kuusisto" userId="b13870d2-b64b-430f-bd44-9ccc54b51d3e" providerId="ADAL" clId="{FE2E5E0F-C5CB-470F-8DC3-37DB7C51E7B4}" dt="2025-05-05T14:13:40.737" v="22" actId="1076"/>
            <ac:picMkLst>
              <pc:docMk/>
              <pc:sldMasterMk cId="914652761" sldId="2147483648"/>
              <pc:sldLayoutMk cId="376555973" sldId="2147483663"/>
              <ac:picMk id="3" creationId="{96994962-DCC6-69D4-D70B-5B1D0101D6C4}"/>
            </ac:picMkLst>
          </pc:picChg>
        </pc:sldLayoutChg>
        <pc:sldLayoutChg chg="addSp delSp modSp mod">
          <pc:chgData name="Henni Kuusisto" userId="b13870d2-b64b-430f-bd44-9ccc54b51d3e" providerId="ADAL" clId="{FE2E5E0F-C5CB-470F-8DC3-37DB7C51E7B4}" dt="2025-05-05T14:13:36.304" v="21"/>
          <pc:sldLayoutMkLst>
            <pc:docMk/>
            <pc:sldMasterMk cId="914652761" sldId="2147483648"/>
            <pc:sldLayoutMk cId="1649777425" sldId="2147483664"/>
          </pc:sldLayoutMkLst>
          <pc:picChg chg="add mod">
            <ac:chgData name="Henni Kuusisto" userId="b13870d2-b64b-430f-bd44-9ccc54b51d3e" providerId="ADAL" clId="{FE2E5E0F-C5CB-470F-8DC3-37DB7C51E7B4}" dt="2025-05-05T14:13:36.304" v="21"/>
            <ac:picMkLst>
              <pc:docMk/>
              <pc:sldMasterMk cId="914652761" sldId="2147483648"/>
              <pc:sldLayoutMk cId="1649777425" sldId="2147483664"/>
              <ac:picMk id="4" creationId="{DBB2D27B-97B2-8BC7-B97F-B4CAEA74A5F9}"/>
            </ac:picMkLst>
          </pc:picChg>
        </pc:sldLayoutChg>
        <pc:sldLayoutChg chg="addSp delSp modSp mod">
          <pc:chgData name="Henni Kuusisto" userId="b13870d2-b64b-430f-bd44-9ccc54b51d3e" providerId="ADAL" clId="{FE2E5E0F-C5CB-470F-8DC3-37DB7C51E7B4}" dt="2025-05-05T14:13:54.571" v="27" actId="1076"/>
          <pc:sldLayoutMkLst>
            <pc:docMk/>
            <pc:sldMasterMk cId="914652761" sldId="2147483648"/>
            <pc:sldLayoutMk cId="3973582469" sldId="2147483665"/>
          </pc:sldLayoutMkLst>
          <pc:picChg chg="add mod">
            <ac:chgData name="Henni Kuusisto" userId="b13870d2-b64b-430f-bd44-9ccc54b51d3e" providerId="ADAL" clId="{FE2E5E0F-C5CB-470F-8DC3-37DB7C51E7B4}" dt="2025-05-05T14:13:54.571" v="27" actId="1076"/>
            <ac:picMkLst>
              <pc:docMk/>
              <pc:sldMasterMk cId="914652761" sldId="2147483648"/>
              <pc:sldLayoutMk cId="3973582469" sldId="2147483665"/>
              <ac:picMk id="2" creationId="{152BCA86-61CC-5889-EDC6-5D50869D15C8}"/>
            </ac:picMkLst>
          </pc:picChg>
        </pc:sldLayoutChg>
        <pc:sldLayoutChg chg="addSp delSp modSp mod">
          <pc:chgData name="Henni Kuusisto" userId="b13870d2-b64b-430f-bd44-9ccc54b51d3e" providerId="ADAL" clId="{FE2E5E0F-C5CB-470F-8DC3-37DB7C51E7B4}" dt="2025-05-05T14:13:31.280" v="19"/>
          <pc:sldLayoutMkLst>
            <pc:docMk/>
            <pc:sldMasterMk cId="914652761" sldId="2147483648"/>
            <pc:sldLayoutMk cId="2369038771" sldId="2147483694"/>
          </pc:sldLayoutMkLst>
          <pc:picChg chg="add mod">
            <ac:chgData name="Henni Kuusisto" userId="b13870d2-b64b-430f-bd44-9ccc54b51d3e" providerId="ADAL" clId="{FE2E5E0F-C5CB-470F-8DC3-37DB7C51E7B4}" dt="2025-05-05T14:13:31.280" v="19"/>
            <ac:picMkLst>
              <pc:docMk/>
              <pc:sldMasterMk cId="914652761" sldId="2147483648"/>
              <pc:sldLayoutMk cId="2369038771" sldId="2147483694"/>
              <ac:picMk id="4" creationId="{98FD3F58-73AB-3847-07D9-BC1EA0E57230}"/>
            </ac:picMkLst>
          </pc:picChg>
        </pc:sldLayoutChg>
        <pc:sldLayoutChg chg="addSp delSp modSp mod">
          <pc:chgData name="Henni Kuusisto" userId="b13870d2-b64b-430f-bd44-9ccc54b51d3e" providerId="ADAL" clId="{FE2E5E0F-C5CB-470F-8DC3-37DB7C51E7B4}" dt="2025-05-05T14:14:01.411" v="30"/>
          <pc:sldLayoutMkLst>
            <pc:docMk/>
            <pc:sldMasterMk cId="914652761" sldId="2147483648"/>
            <pc:sldLayoutMk cId="3101165342" sldId="2147483695"/>
          </pc:sldLayoutMkLst>
          <pc:picChg chg="add mod">
            <ac:chgData name="Henni Kuusisto" userId="b13870d2-b64b-430f-bd44-9ccc54b51d3e" providerId="ADAL" clId="{FE2E5E0F-C5CB-470F-8DC3-37DB7C51E7B4}" dt="2025-05-05T14:14:01.411" v="30"/>
            <ac:picMkLst>
              <pc:docMk/>
              <pc:sldMasterMk cId="914652761" sldId="2147483648"/>
              <pc:sldLayoutMk cId="3101165342" sldId="2147483695"/>
              <ac:picMk id="2" creationId="{B787BCAE-1401-9BA3-9D0F-E495BDC8A392}"/>
            </ac:picMkLst>
          </pc:pic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A79CD-DDC8-462C-B8A9-14252B233F8E}" type="doc">
      <dgm:prSet loTypeId="urn:microsoft.com/office/officeart/2005/8/layout/pList2" loCatId="pictur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fi-FI"/>
        </a:p>
      </dgm:t>
    </dgm:pt>
    <dgm:pt modelId="{1F97F737-0F48-45C0-AB84-0D548E0BA24D}">
      <dgm:prSet phldrT="[Teksti]" custT="1"/>
      <dgm:spPr>
        <a:solidFill>
          <a:srgbClr val="99D6EA"/>
        </a:solidFill>
        <a:effectLst>
          <a:softEdge rad="0"/>
        </a:effectLst>
      </dgm:spPr>
      <dgm:t>
        <a:bodyPr/>
        <a:lstStyle/>
        <a:p>
          <a:r>
            <a:rPr lang="fi-FI" sz="1600" b="1" dirty="0">
              <a:solidFill>
                <a:schemeClr val="accent1"/>
              </a:solidFill>
            </a:rPr>
            <a:t>WIDE RANGE OF ACTIVITIES</a:t>
          </a:r>
        </a:p>
      </dgm:t>
    </dgm:pt>
    <dgm:pt modelId="{4C9DCDCC-7899-4105-8F89-184EFAD4473A}" type="parTrans" cxnId="{7BF61A8C-260A-42F9-BFFC-22D21DDB56A0}">
      <dgm:prSet/>
      <dgm:spPr/>
      <dgm:t>
        <a:bodyPr/>
        <a:lstStyle/>
        <a:p>
          <a:endParaRPr lang="fi-FI"/>
        </a:p>
      </dgm:t>
    </dgm:pt>
    <dgm:pt modelId="{456327D5-312F-4B53-9956-8F9FE9535682}" type="sibTrans" cxnId="{7BF61A8C-260A-42F9-BFFC-22D21DDB56A0}">
      <dgm:prSet/>
      <dgm:spPr/>
      <dgm:t>
        <a:bodyPr/>
        <a:lstStyle/>
        <a:p>
          <a:endParaRPr lang="fi-FI"/>
        </a:p>
      </dgm:t>
    </dgm:pt>
    <dgm:pt modelId="{E544EF11-8834-42B3-A5D7-B8CA7CB03EF0}">
      <dgm:prSet phldrT="[Teksti]" custT="1"/>
      <dgm:spPr>
        <a:solidFill>
          <a:srgbClr val="99D6EA"/>
        </a:solidFill>
      </dgm:spPr>
      <dgm:t>
        <a:bodyPr/>
        <a:lstStyle/>
        <a:p>
          <a:r>
            <a:rPr lang="fi-FI" sz="1600" b="1">
              <a:solidFill>
                <a:schemeClr val="accent1"/>
              </a:solidFill>
            </a:rPr>
            <a:t>PROFESSIONAL HOME ECONOMICS COUNSELLING</a:t>
          </a:r>
          <a:endParaRPr lang="fi-FI" sz="1600" b="1" dirty="0">
            <a:solidFill>
              <a:schemeClr val="accent1"/>
            </a:solidFill>
          </a:endParaRPr>
        </a:p>
      </dgm:t>
    </dgm:pt>
    <dgm:pt modelId="{4D41A6CE-253A-4824-A56B-E7D001442681}" type="parTrans" cxnId="{70EAF6A4-DD7E-40B8-847C-BEA366E126B7}">
      <dgm:prSet/>
      <dgm:spPr/>
      <dgm:t>
        <a:bodyPr/>
        <a:lstStyle/>
        <a:p>
          <a:endParaRPr lang="fi-FI"/>
        </a:p>
      </dgm:t>
    </dgm:pt>
    <dgm:pt modelId="{35D1E6A1-FFB3-445B-880D-4655CE9A3C54}" type="sibTrans" cxnId="{70EAF6A4-DD7E-40B8-847C-BEA366E126B7}">
      <dgm:prSet/>
      <dgm:spPr/>
      <dgm:t>
        <a:bodyPr/>
        <a:lstStyle/>
        <a:p>
          <a:endParaRPr lang="fi-FI"/>
        </a:p>
      </dgm:t>
    </dgm:pt>
    <dgm:pt modelId="{1AE10BC4-D393-41EB-A0C5-4A57CF7C1B66}">
      <dgm:prSet phldrT="[Teksti]" custT="1"/>
      <dgm:spPr>
        <a:solidFill>
          <a:srgbClr val="99D6EA"/>
        </a:solidFill>
      </dgm:spPr>
      <dgm:t>
        <a:bodyPr/>
        <a:lstStyle/>
        <a:p>
          <a:pPr rtl="0"/>
          <a:r>
            <a:rPr lang="fi-FI" sz="1600" b="1" dirty="0">
              <a:solidFill>
                <a:schemeClr val="accent1"/>
              </a:solidFill>
            </a:rPr>
            <a:t>COMMUNICATIONS AND INFLUENCING</a:t>
          </a:r>
          <a:endParaRPr lang="fi-FI" sz="1600" b="1" dirty="0">
            <a:solidFill>
              <a:schemeClr val="accent1"/>
            </a:solidFill>
            <a:latin typeface="Calibri" panose="020F0502020204030204"/>
          </a:endParaRPr>
        </a:p>
      </dgm:t>
    </dgm:pt>
    <dgm:pt modelId="{1411D602-E801-4B49-BB56-AEE871C391AE}" type="parTrans" cxnId="{A1BA5CAD-3C55-449E-9352-8572A392F449}">
      <dgm:prSet/>
      <dgm:spPr/>
      <dgm:t>
        <a:bodyPr/>
        <a:lstStyle/>
        <a:p>
          <a:endParaRPr lang="fi-FI"/>
        </a:p>
      </dgm:t>
    </dgm:pt>
    <dgm:pt modelId="{F37F42A2-834D-4BFF-BD6B-3502D549F99F}" type="sibTrans" cxnId="{A1BA5CAD-3C55-449E-9352-8572A392F449}">
      <dgm:prSet/>
      <dgm:spPr/>
      <dgm:t>
        <a:bodyPr/>
        <a:lstStyle/>
        <a:p>
          <a:endParaRPr lang="fi-FI"/>
        </a:p>
      </dgm:t>
    </dgm:pt>
    <dgm:pt modelId="{AB1172EE-41C9-4D01-8CCC-E1997E455C5F}">
      <dgm:prSet phldrT="[Teksti]" custT="1"/>
      <dgm:spPr/>
      <dgm:t>
        <a:bodyPr/>
        <a:lstStyle/>
        <a:p>
          <a:endParaRPr lang="fi-FI" sz="1700" dirty="0">
            <a:solidFill>
              <a:schemeClr val="accent1"/>
            </a:solidFill>
          </a:endParaRPr>
        </a:p>
      </dgm:t>
    </dgm:pt>
    <dgm:pt modelId="{04EA72A2-7A91-40AB-96B0-B6D444C67C57}" type="parTrans" cxnId="{D24711B9-4980-4467-8D5E-2B3AC7B7DEE0}">
      <dgm:prSet/>
      <dgm:spPr/>
      <dgm:t>
        <a:bodyPr/>
        <a:lstStyle/>
        <a:p>
          <a:endParaRPr lang="fi-FI"/>
        </a:p>
      </dgm:t>
    </dgm:pt>
    <dgm:pt modelId="{75B1F273-432A-42A9-8183-3F1E2086EEF0}" type="sibTrans" cxnId="{D24711B9-4980-4467-8D5E-2B3AC7B7DEE0}">
      <dgm:prSet/>
      <dgm:spPr/>
      <dgm:t>
        <a:bodyPr/>
        <a:lstStyle/>
        <a:p>
          <a:endParaRPr lang="fi-FI"/>
        </a:p>
      </dgm:t>
    </dgm:pt>
    <dgm:pt modelId="{80AA4931-4FF1-429C-818F-18E235DE8D43}">
      <dgm:prSet custT="1"/>
      <dgm:spPr/>
      <dgm:t>
        <a:bodyPr/>
        <a:lstStyle/>
        <a:p>
          <a:r>
            <a:rPr lang="fi-FI" sz="2000" b="0" dirty="0" err="1">
              <a:solidFill>
                <a:schemeClr val="accent1"/>
              </a:solidFill>
            </a:rPr>
            <a:t>Approx</a:t>
          </a:r>
          <a:r>
            <a:rPr lang="fi-FI" sz="2000" b="0" dirty="0">
              <a:solidFill>
                <a:schemeClr val="accent1"/>
              </a:solidFill>
            </a:rPr>
            <a:t>. 37,000 </a:t>
          </a:r>
          <a:r>
            <a:rPr lang="fi-FI" sz="2000" b="0" dirty="0" err="1">
              <a:solidFill>
                <a:schemeClr val="accent1"/>
              </a:solidFill>
            </a:rPr>
            <a:t>members</a:t>
          </a:r>
          <a:endParaRPr lang="fi-FI" sz="2000" dirty="0">
            <a:solidFill>
              <a:schemeClr val="accent1"/>
            </a:solidFill>
          </a:endParaRPr>
        </a:p>
      </dgm:t>
    </dgm:pt>
    <dgm:pt modelId="{792FC911-7BF2-4EA1-8C18-FC9A800C002D}" type="parTrans" cxnId="{BF9D26D4-9565-4D49-883E-3303F147B116}">
      <dgm:prSet/>
      <dgm:spPr/>
      <dgm:t>
        <a:bodyPr/>
        <a:lstStyle/>
        <a:p>
          <a:endParaRPr lang="fi-FI"/>
        </a:p>
      </dgm:t>
    </dgm:pt>
    <dgm:pt modelId="{485E819F-D434-49C7-87D3-33DBC5DA9AF1}" type="sibTrans" cxnId="{BF9D26D4-9565-4D49-883E-3303F147B116}">
      <dgm:prSet/>
      <dgm:spPr/>
      <dgm:t>
        <a:bodyPr/>
        <a:lstStyle/>
        <a:p>
          <a:endParaRPr lang="fi-FI"/>
        </a:p>
      </dgm:t>
    </dgm:pt>
    <dgm:pt modelId="{0C873A52-8F92-49D5-99A5-148F80B34752}">
      <dgm:prSet custT="1"/>
      <dgm:spPr/>
      <dgm:t>
        <a:bodyPr/>
        <a:lstStyle/>
        <a:p>
          <a:r>
            <a:rPr lang="fi-FI" sz="2000" dirty="0" err="1">
              <a:solidFill>
                <a:schemeClr val="accent1"/>
              </a:solidFill>
            </a:rPr>
            <a:t>Approx</a:t>
          </a:r>
          <a:r>
            <a:rPr lang="fi-FI" sz="2000" dirty="0">
              <a:solidFill>
                <a:schemeClr val="accent1"/>
              </a:solidFill>
            </a:rPr>
            <a:t>. 900 </a:t>
          </a:r>
          <a:r>
            <a:rPr lang="fi-FI" sz="2000" dirty="0" err="1">
              <a:solidFill>
                <a:schemeClr val="accent1"/>
              </a:solidFill>
            </a:rPr>
            <a:t>clubs</a:t>
          </a:r>
          <a:endParaRPr lang="fi-FI" sz="2000" dirty="0">
            <a:solidFill>
              <a:schemeClr val="accent1"/>
            </a:solidFill>
          </a:endParaRPr>
        </a:p>
      </dgm:t>
    </dgm:pt>
    <dgm:pt modelId="{9385CA46-7C07-4119-B6CC-E6F2A8F4C917}" type="parTrans" cxnId="{773CCFAD-3745-4B42-8678-D1196A044A8A}">
      <dgm:prSet/>
      <dgm:spPr/>
      <dgm:t>
        <a:bodyPr/>
        <a:lstStyle/>
        <a:p>
          <a:endParaRPr lang="fi-FI"/>
        </a:p>
      </dgm:t>
    </dgm:pt>
    <dgm:pt modelId="{B96F21F5-5358-4519-9BA4-05460257CFCC}" type="sibTrans" cxnId="{773CCFAD-3745-4B42-8678-D1196A044A8A}">
      <dgm:prSet/>
      <dgm:spPr/>
      <dgm:t>
        <a:bodyPr/>
        <a:lstStyle/>
        <a:p>
          <a:endParaRPr lang="fi-FI"/>
        </a:p>
      </dgm:t>
    </dgm:pt>
    <dgm:pt modelId="{A0E4AFDE-428B-4249-A793-594A1832DD61}">
      <dgm:prSet custT="1"/>
      <dgm:spPr/>
      <dgm:t>
        <a:bodyPr/>
        <a:lstStyle/>
        <a:p>
          <a:r>
            <a:rPr lang="fi-FI" sz="2000" dirty="0">
              <a:solidFill>
                <a:schemeClr val="accent1"/>
              </a:solidFill>
              <a:latin typeface="Calibri" panose="020F0502020204030204"/>
            </a:rPr>
            <a:t>492</a:t>
          </a:r>
          <a:r>
            <a:rPr lang="fi-FI" sz="2000" dirty="0">
              <a:solidFill>
                <a:schemeClr val="accent1"/>
              </a:solidFill>
            </a:rPr>
            <a:t> </a:t>
          </a:r>
          <a:r>
            <a:rPr lang="fi-FI" sz="2000" dirty="0">
              <a:solidFill>
                <a:schemeClr val="accent1"/>
              </a:solidFill>
              <a:latin typeface="Calibri" panose="020F0502020204030204"/>
            </a:rPr>
            <a:t>500</a:t>
          </a:r>
          <a:r>
            <a:rPr lang="fi-FI" sz="2000" dirty="0">
              <a:solidFill>
                <a:schemeClr val="accent1"/>
              </a:solidFill>
            </a:rPr>
            <a:t>  </a:t>
          </a:r>
          <a:r>
            <a:rPr lang="fi-FI" sz="2000" dirty="0" err="1">
              <a:solidFill>
                <a:schemeClr val="accent1"/>
              </a:solidFill>
            </a:rPr>
            <a:t>hours</a:t>
          </a:r>
          <a:r>
            <a:rPr lang="fi-FI" sz="2000" dirty="0">
              <a:solidFill>
                <a:schemeClr val="accent1"/>
              </a:solidFill>
            </a:rPr>
            <a:t> of </a:t>
          </a:r>
          <a:r>
            <a:rPr lang="fi-FI" sz="2000" dirty="0" err="1">
              <a:solidFill>
                <a:schemeClr val="accent1"/>
              </a:solidFill>
            </a:rPr>
            <a:t>volunteer</a:t>
          </a:r>
          <a:r>
            <a:rPr lang="fi-FI" sz="2000" dirty="0">
              <a:solidFill>
                <a:schemeClr val="accent1"/>
              </a:solidFill>
            </a:rPr>
            <a:t> </a:t>
          </a:r>
          <a:r>
            <a:rPr lang="fi-FI" sz="2000" dirty="0" err="1">
              <a:solidFill>
                <a:schemeClr val="accent1"/>
              </a:solidFill>
            </a:rPr>
            <a:t>work</a:t>
          </a:r>
          <a:r>
            <a:rPr lang="fi-FI" sz="2000" dirty="0">
              <a:solidFill>
                <a:schemeClr val="accent1"/>
              </a:solidFill>
            </a:rPr>
            <a:t> </a:t>
          </a:r>
        </a:p>
      </dgm:t>
    </dgm:pt>
    <dgm:pt modelId="{56080D4B-DAD6-41E7-B182-1670C21D8327}" type="parTrans" cxnId="{313B5C23-35E1-4722-85A8-B7BE974F6231}">
      <dgm:prSet/>
      <dgm:spPr/>
      <dgm:t>
        <a:bodyPr/>
        <a:lstStyle/>
        <a:p>
          <a:endParaRPr lang="fi-FI"/>
        </a:p>
      </dgm:t>
    </dgm:pt>
    <dgm:pt modelId="{F0E1093C-6378-452B-B751-CC5D1403D4C6}" type="sibTrans" cxnId="{313B5C23-35E1-4722-85A8-B7BE974F6231}">
      <dgm:prSet/>
      <dgm:spPr/>
      <dgm:t>
        <a:bodyPr/>
        <a:lstStyle/>
        <a:p>
          <a:endParaRPr lang="fi-FI"/>
        </a:p>
      </dgm:t>
    </dgm:pt>
    <dgm:pt modelId="{27862E26-4949-4E70-8629-6455225BFAD2}">
      <dgm:prSet custT="1"/>
      <dgm:spPr/>
      <dgm:t>
        <a:bodyPr/>
        <a:lstStyle/>
        <a:p>
          <a:r>
            <a:rPr lang="fi-FI" sz="2000" dirty="0">
              <a:solidFill>
                <a:schemeClr val="accent1"/>
              </a:solidFill>
            </a:rPr>
            <a:t>26,000 </a:t>
          </a:r>
          <a:r>
            <a:rPr lang="fi-FI" sz="2000" dirty="0" err="1">
              <a:solidFill>
                <a:schemeClr val="accent1"/>
              </a:solidFill>
            </a:rPr>
            <a:t>member</a:t>
          </a:r>
          <a:r>
            <a:rPr lang="fi-FI" sz="2000" dirty="0">
              <a:solidFill>
                <a:schemeClr val="accent1"/>
              </a:solidFill>
            </a:rPr>
            <a:t> </a:t>
          </a:r>
          <a:r>
            <a:rPr lang="fi-FI" sz="2000" dirty="0" err="1">
              <a:solidFill>
                <a:schemeClr val="accent1"/>
              </a:solidFill>
            </a:rPr>
            <a:t>events</a:t>
          </a:r>
          <a:endParaRPr lang="fi-FI" sz="2000" dirty="0">
            <a:solidFill>
              <a:schemeClr val="accent1"/>
            </a:solidFill>
          </a:endParaRPr>
        </a:p>
      </dgm:t>
    </dgm:pt>
    <dgm:pt modelId="{4D9836D7-C78C-48FF-8AC4-35ACE29BBDD2}" type="parTrans" cxnId="{0B6E5F2E-FAA7-4F09-BF70-85ECFDC3677B}">
      <dgm:prSet/>
      <dgm:spPr/>
      <dgm:t>
        <a:bodyPr/>
        <a:lstStyle/>
        <a:p>
          <a:endParaRPr lang="fi-FI"/>
        </a:p>
      </dgm:t>
    </dgm:pt>
    <dgm:pt modelId="{639AA09F-0E1F-4AC1-B890-6B9F9B33C6BE}" type="sibTrans" cxnId="{0B6E5F2E-FAA7-4F09-BF70-85ECFDC3677B}">
      <dgm:prSet/>
      <dgm:spPr/>
      <dgm:t>
        <a:bodyPr/>
        <a:lstStyle/>
        <a:p>
          <a:endParaRPr lang="fi-FI"/>
        </a:p>
      </dgm:t>
    </dgm:pt>
    <dgm:pt modelId="{AD3C4A57-22F3-45C6-B4A1-CECEFBF9865A}">
      <dgm:prSet custT="1"/>
      <dgm:spPr/>
      <dgm:t>
        <a:bodyPr/>
        <a:lstStyle/>
        <a:p>
          <a:r>
            <a:rPr lang="fi-FI" sz="2000" b="0" i="0" dirty="0">
              <a:solidFill>
                <a:schemeClr val="accent1"/>
              </a:solidFill>
            </a:rPr>
            <a:t>800 900 </a:t>
          </a:r>
          <a:r>
            <a:rPr lang="fi-FI" sz="2000" b="0" i="0" dirty="0" err="1">
              <a:solidFill>
                <a:schemeClr val="accent1"/>
              </a:solidFill>
            </a:rPr>
            <a:t>participations</a:t>
          </a:r>
          <a:endParaRPr lang="fi-FI" sz="2000" dirty="0">
            <a:solidFill>
              <a:schemeClr val="accent1"/>
            </a:solidFill>
          </a:endParaRPr>
        </a:p>
      </dgm:t>
    </dgm:pt>
    <dgm:pt modelId="{016398D1-7F66-42E2-9020-5CEC921C63DD}" type="parTrans" cxnId="{918B3E76-D0ED-43AF-BD9D-514B50127A18}">
      <dgm:prSet/>
      <dgm:spPr/>
      <dgm:t>
        <a:bodyPr/>
        <a:lstStyle/>
        <a:p>
          <a:endParaRPr lang="fi-FI"/>
        </a:p>
      </dgm:t>
    </dgm:pt>
    <dgm:pt modelId="{92EFFC62-8171-4C17-BFBB-9064B65618FD}" type="sibTrans" cxnId="{918B3E76-D0ED-43AF-BD9D-514B50127A18}">
      <dgm:prSet/>
      <dgm:spPr/>
      <dgm:t>
        <a:bodyPr/>
        <a:lstStyle/>
        <a:p>
          <a:endParaRPr lang="fi-FI"/>
        </a:p>
      </dgm:t>
    </dgm:pt>
    <dgm:pt modelId="{3C11D2CD-57FA-4B45-BA2A-CC057E246905}">
      <dgm:prSet phldrT="[Teksti]" custT="1"/>
      <dgm:spPr/>
      <dgm:t>
        <a:bodyPr/>
        <a:lstStyle/>
        <a:p>
          <a:r>
            <a:rPr lang="fi-FI" sz="1800" dirty="0">
              <a:solidFill>
                <a:schemeClr val="accent1"/>
              </a:solidFill>
            </a:rPr>
            <a:t>10 </a:t>
          </a:r>
          <a:r>
            <a:rPr lang="fi-FI" sz="1800" dirty="0" err="1">
              <a:solidFill>
                <a:schemeClr val="accent1"/>
              </a:solidFill>
            </a:rPr>
            <a:t>regional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associations</a:t>
          </a:r>
          <a:r>
            <a:rPr lang="fi-FI" sz="1800" dirty="0">
              <a:solidFill>
                <a:schemeClr val="accent1"/>
              </a:solidFill>
            </a:rPr>
            <a:t>’ home </a:t>
          </a:r>
          <a:r>
            <a:rPr lang="fi-FI" sz="1800" dirty="0" err="1">
              <a:solidFill>
                <a:schemeClr val="accent1"/>
              </a:solidFill>
            </a:rPr>
            <a:t>economics</a:t>
          </a:r>
          <a:r>
            <a:rPr lang="fi-FI" sz="1800" dirty="0">
              <a:solidFill>
                <a:schemeClr val="accent1"/>
              </a:solidFill>
            </a:rPr>
            <a:t> and </a:t>
          </a:r>
          <a:r>
            <a:rPr lang="fi-FI" sz="1800" dirty="0" err="1">
              <a:solidFill>
                <a:schemeClr val="accent1"/>
              </a:solidFill>
            </a:rPr>
            <a:t>gardening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experts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together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with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the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central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association’s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experts</a:t>
          </a:r>
          <a:endParaRPr lang="fi-FI" sz="1800" dirty="0">
            <a:solidFill>
              <a:schemeClr val="accent1"/>
            </a:solidFill>
          </a:endParaRPr>
        </a:p>
      </dgm:t>
    </dgm:pt>
    <dgm:pt modelId="{ECDA2511-5601-4F3B-8128-D10606DD29F1}" type="parTrans" cxnId="{80FD796F-5E14-4CDF-A9CA-D4AEAFB5C210}">
      <dgm:prSet/>
      <dgm:spPr/>
      <dgm:t>
        <a:bodyPr/>
        <a:lstStyle/>
        <a:p>
          <a:endParaRPr lang="fi-FI"/>
        </a:p>
      </dgm:t>
    </dgm:pt>
    <dgm:pt modelId="{879F7862-EA85-41F9-BA4E-C6749D997143}" type="sibTrans" cxnId="{80FD796F-5E14-4CDF-A9CA-D4AEAFB5C210}">
      <dgm:prSet/>
      <dgm:spPr/>
      <dgm:t>
        <a:bodyPr/>
        <a:lstStyle/>
        <a:p>
          <a:endParaRPr lang="fi-FI"/>
        </a:p>
      </dgm:t>
    </dgm:pt>
    <dgm:pt modelId="{CE4B07FE-605E-4E9C-8556-1841B3C35AA1}">
      <dgm:prSet phldrT="[Teksti]" custT="1"/>
      <dgm:spPr/>
      <dgm:t>
        <a:bodyPr/>
        <a:lstStyle/>
        <a:p>
          <a:r>
            <a:rPr lang="fi-FI" sz="1800" dirty="0">
              <a:solidFill>
                <a:schemeClr val="accent1"/>
              </a:solidFill>
            </a:rPr>
            <a:t>108 000 </a:t>
          </a:r>
          <a:r>
            <a:rPr lang="fi-FI" sz="1800" dirty="0" err="1">
              <a:solidFill>
                <a:schemeClr val="accent1"/>
              </a:solidFill>
            </a:rPr>
            <a:t>participations</a:t>
          </a:r>
          <a:endParaRPr lang="fi-FI" sz="1800" dirty="0">
            <a:solidFill>
              <a:schemeClr val="accent1"/>
            </a:solidFill>
          </a:endParaRPr>
        </a:p>
      </dgm:t>
    </dgm:pt>
    <dgm:pt modelId="{1229C20F-913D-440F-A6A2-3316D773F287}" type="parTrans" cxnId="{D551E359-9C25-4B06-A34F-29BF6A489916}">
      <dgm:prSet/>
      <dgm:spPr/>
      <dgm:t>
        <a:bodyPr/>
        <a:lstStyle/>
        <a:p>
          <a:endParaRPr lang="fi-FI"/>
        </a:p>
      </dgm:t>
    </dgm:pt>
    <dgm:pt modelId="{9A407F32-8F55-457D-82E9-26EB98B9E9A9}" type="sibTrans" cxnId="{D551E359-9C25-4B06-A34F-29BF6A489916}">
      <dgm:prSet/>
      <dgm:spPr/>
      <dgm:t>
        <a:bodyPr/>
        <a:lstStyle/>
        <a:p>
          <a:endParaRPr lang="fi-FI"/>
        </a:p>
      </dgm:t>
    </dgm:pt>
    <dgm:pt modelId="{F10AB8A4-CE8B-4173-8855-D4BFD216440F}">
      <dgm:prSet phldrT="[Teksti]" custT="1"/>
      <dgm:spPr/>
      <dgm:t>
        <a:bodyPr/>
        <a:lstStyle/>
        <a:p>
          <a:r>
            <a:rPr lang="fi-FI" sz="1800" dirty="0">
              <a:solidFill>
                <a:schemeClr val="accent1"/>
              </a:solidFill>
            </a:rPr>
            <a:t>More </a:t>
          </a:r>
          <a:r>
            <a:rPr lang="fi-FI" sz="1800" dirty="0" err="1">
              <a:solidFill>
                <a:schemeClr val="accent1"/>
              </a:solidFill>
            </a:rPr>
            <a:t>than</a:t>
          </a:r>
          <a:r>
            <a:rPr lang="fi-FI" sz="1800" dirty="0">
              <a:solidFill>
                <a:schemeClr val="accent1"/>
              </a:solidFill>
            </a:rPr>
            <a:t> 5,300 </a:t>
          </a:r>
          <a:r>
            <a:rPr lang="fi-FI" sz="1800" dirty="0" err="1">
              <a:solidFill>
                <a:schemeClr val="accent1"/>
              </a:solidFill>
            </a:rPr>
            <a:t>group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events</a:t>
          </a:r>
          <a:r>
            <a:rPr lang="fi-FI" sz="1800" dirty="0">
              <a:solidFill>
                <a:schemeClr val="accent1"/>
              </a:solidFill>
            </a:rPr>
            <a:t> and </a:t>
          </a:r>
          <a:r>
            <a:rPr lang="fi-FI" sz="1800" dirty="0" err="1">
              <a:solidFill>
                <a:schemeClr val="accent1"/>
              </a:solidFill>
            </a:rPr>
            <a:t>public</a:t>
          </a:r>
          <a:r>
            <a:rPr lang="fi-FI" sz="1800" dirty="0">
              <a:solidFill>
                <a:schemeClr val="accent1"/>
              </a:solidFill>
            </a:rPr>
            <a:t> </a:t>
          </a:r>
          <a:r>
            <a:rPr lang="fi-FI" sz="1800" dirty="0" err="1">
              <a:solidFill>
                <a:schemeClr val="accent1"/>
              </a:solidFill>
            </a:rPr>
            <a:t>events</a:t>
          </a:r>
          <a:endParaRPr lang="fi-FI" sz="1800" dirty="0">
            <a:solidFill>
              <a:schemeClr val="accent1"/>
            </a:solidFill>
          </a:endParaRPr>
        </a:p>
      </dgm:t>
    </dgm:pt>
    <dgm:pt modelId="{A297D610-85EA-474D-99A3-9CF6FE6878EA}" type="parTrans" cxnId="{2FB2A466-CC5E-4B80-9B82-1FD47DFA7964}">
      <dgm:prSet/>
      <dgm:spPr/>
      <dgm:t>
        <a:bodyPr/>
        <a:lstStyle/>
        <a:p>
          <a:endParaRPr lang="fi-FI"/>
        </a:p>
      </dgm:t>
    </dgm:pt>
    <dgm:pt modelId="{19439C4B-3EBB-4B6B-92C3-B3BB22654E0B}" type="sibTrans" cxnId="{2FB2A466-CC5E-4B80-9B82-1FD47DFA7964}">
      <dgm:prSet/>
      <dgm:spPr/>
      <dgm:t>
        <a:bodyPr/>
        <a:lstStyle/>
        <a:p>
          <a:endParaRPr lang="fi-FI"/>
        </a:p>
      </dgm:t>
    </dgm:pt>
    <dgm:pt modelId="{3655505D-BA7A-46FA-9DE5-9E231CE894FA}">
      <dgm:prSet phldrT="[Teksti]" custT="1"/>
      <dgm:spPr/>
      <dgm:t>
        <a:bodyPr/>
        <a:lstStyle/>
        <a:p>
          <a:r>
            <a:rPr lang="fi-FI" sz="2000" dirty="0">
              <a:solidFill>
                <a:schemeClr val="accent1"/>
              </a:solidFill>
            </a:rPr>
            <a:t>More </a:t>
          </a:r>
          <a:r>
            <a:rPr lang="fi-FI" sz="2000" dirty="0" err="1">
              <a:solidFill>
                <a:schemeClr val="accent1"/>
              </a:solidFill>
            </a:rPr>
            <a:t>than</a:t>
          </a:r>
          <a:r>
            <a:rPr lang="fi-FI" sz="2000" dirty="0">
              <a:solidFill>
                <a:schemeClr val="accent1"/>
              </a:solidFill>
            </a:rPr>
            <a:t> 10 M. </a:t>
          </a:r>
          <a:r>
            <a:rPr lang="fi-FI" sz="2000" dirty="0" err="1">
              <a:solidFill>
                <a:schemeClr val="accent1"/>
              </a:solidFill>
            </a:rPr>
            <a:t>visits</a:t>
          </a:r>
          <a:r>
            <a:rPr lang="fi-FI" sz="2000" dirty="0">
              <a:solidFill>
                <a:schemeClr val="accent1"/>
              </a:solidFill>
            </a:rPr>
            <a:t> to Martat.fi </a:t>
          </a:r>
          <a:r>
            <a:rPr lang="fi-FI" sz="2000" dirty="0" err="1">
              <a:solidFill>
                <a:schemeClr val="accent1"/>
              </a:solidFill>
            </a:rPr>
            <a:t>website</a:t>
          </a:r>
          <a:endParaRPr lang="fi-FI" sz="2000" dirty="0">
            <a:solidFill>
              <a:schemeClr val="accent1"/>
            </a:solidFill>
          </a:endParaRPr>
        </a:p>
      </dgm:t>
    </dgm:pt>
    <dgm:pt modelId="{4346D651-22CB-4DC8-9F02-A7505F713545}" type="parTrans" cxnId="{AB14AD70-89C8-433C-B91A-977644F44ECF}">
      <dgm:prSet/>
      <dgm:spPr/>
      <dgm:t>
        <a:bodyPr/>
        <a:lstStyle/>
        <a:p>
          <a:endParaRPr lang="fi-FI"/>
        </a:p>
      </dgm:t>
    </dgm:pt>
    <dgm:pt modelId="{2B1C1F50-6DD4-4A87-A17B-738F444A742B}" type="sibTrans" cxnId="{AB14AD70-89C8-433C-B91A-977644F44ECF}">
      <dgm:prSet/>
      <dgm:spPr/>
      <dgm:t>
        <a:bodyPr/>
        <a:lstStyle/>
        <a:p>
          <a:endParaRPr lang="fi-FI"/>
        </a:p>
      </dgm:t>
    </dgm:pt>
    <dgm:pt modelId="{0D299E0E-DAF1-4C8D-A198-BE3EF049824A}">
      <dgm:prSet phldrT="[Teksti]" custT="1"/>
      <dgm:spPr/>
      <dgm:t>
        <a:bodyPr/>
        <a:lstStyle/>
        <a:p>
          <a:r>
            <a:rPr lang="fi-FI" sz="2000" dirty="0">
              <a:solidFill>
                <a:schemeClr val="accent1"/>
              </a:solidFill>
            </a:rPr>
            <a:t>More </a:t>
          </a:r>
          <a:r>
            <a:rPr lang="fi-FI" sz="2000" dirty="0" err="1">
              <a:solidFill>
                <a:schemeClr val="accent1"/>
              </a:solidFill>
            </a:rPr>
            <a:t>than</a:t>
          </a:r>
          <a:r>
            <a:rPr lang="fi-FI" sz="2000" dirty="0">
              <a:solidFill>
                <a:schemeClr val="accent1"/>
              </a:solidFill>
            </a:rPr>
            <a:t> 260,000 </a:t>
          </a:r>
          <a:r>
            <a:rPr lang="fi-FI" sz="2000" dirty="0" err="1">
              <a:solidFill>
                <a:schemeClr val="accent1"/>
              </a:solidFill>
            </a:rPr>
            <a:t>followers</a:t>
          </a:r>
          <a:r>
            <a:rPr lang="fi-FI" sz="2000" dirty="0">
              <a:solidFill>
                <a:schemeClr val="accent1"/>
              </a:solidFill>
            </a:rPr>
            <a:t> on </a:t>
          </a:r>
          <a:r>
            <a:rPr lang="fi-FI" sz="2000" dirty="0" err="1">
              <a:solidFill>
                <a:schemeClr val="accent1"/>
              </a:solidFill>
            </a:rPr>
            <a:t>social</a:t>
          </a:r>
          <a:r>
            <a:rPr lang="fi-FI" sz="2000" dirty="0">
              <a:solidFill>
                <a:schemeClr val="accent1"/>
              </a:solidFill>
            </a:rPr>
            <a:t> media </a:t>
          </a:r>
        </a:p>
      </dgm:t>
    </dgm:pt>
    <dgm:pt modelId="{2637F1E2-4BB9-44DE-A2A3-86003DA343F8}" type="parTrans" cxnId="{2B667860-59AC-4734-925C-D54176F473B6}">
      <dgm:prSet/>
      <dgm:spPr/>
      <dgm:t>
        <a:bodyPr/>
        <a:lstStyle/>
        <a:p>
          <a:endParaRPr lang="fi-FI"/>
        </a:p>
      </dgm:t>
    </dgm:pt>
    <dgm:pt modelId="{027B55CF-4F37-4874-A5AB-40C9A42730A9}" type="sibTrans" cxnId="{2B667860-59AC-4734-925C-D54176F473B6}">
      <dgm:prSet/>
      <dgm:spPr/>
      <dgm:t>
        <a:bodyPr/>
        <a:lstStyle/>
        <a:p>
          <a:endParaRPr lang="fi-FI"/>
        </a:p>
      </dgm:t>
    </dgm:pt>
    <dgm:pt modelId="{56067B12-E9C7-4C5F-A61F-FE5615C9F7B6}">
      <dgm:prSet phldrT="[Teksti]" custT="1"/>
      <dgm:spPr/>
      <dgm:t>
        <a:bodyPr/>
        <a:lstStyle/>
        <a:p>
          <a:r>
            <a:rPr lang="fi-FI" sz="2000" dirty="0">
              <a:solidFill>
                <a:schemeClr val="accent1"/>
              </a:solidFill>
              <a:latin typeface="Calibri" panose="020F0502020204030204"/>
            </a:rPr>
            <a:t>36,00 </a:t>
          </a:r>
          <a:r>
            <a:rPr lang="fi-FI" sz="2000" dirty="0">
              <a:solidFill>
                <a:schemeClr val="accent1"/>
              </a:solidFill>
            </a:rPr>
            <a:t> </a:t>
          </a:r>
          <a:r>
            <a:rPr lang="fi-FI" sz="2000" dirty="0" err="1">
              <a:solidFill>
                <a:schemeClr val="accent1"/>
              </a:solidFill>
            </a:rPr>
            <a:t>readers</a:t>
          </a:r>
          <a:r>
            <a:rPr lang="fi-FI" sz="2000" dirty="0">
              <a:solidFill>
                <a:schemeClr val="accent1"/>
              </a:solidFill>
            </a:rPr>
            <a:t> of </a:t>
          </a:r>
          <a:r>
            <a:rPr lang="fi-FI" sz="2000" dirty="0" err="1">
              <a:solidFill>
                <a:schemeClr val="accent1"/>
              </a:solidFill>
            </a:rPr>
            <a:t>the</a:t>
          </a:r>
          <a:r>
            <a:rPr lang="fi-FI" sz="2000" dirty="0">
              <a:solidFill>
                <a:schemeClr val="accent1"/>
              </a:solidFill>
            </a:rPr>
            <a:t> Martat magazine</a:t>
          </a:r>
        </a:p>
      </dgm:t>
    </dgm:pt>
    <dgm:pt modelId="{52AD8928-6344-4887-8B83-80986A803713}" type="parTrans" cxnId="{F86D770C-1C8D-4695-BDC7-70340F1CCB34}">
      <dgm:prSet/>
      <dgm:spPr/>
      <dgm:t>
        <a:bodyPr/>
        <a:lstStyle/>
        <a:p>
          <a:endParaRPr lang="fi-FI"/>
        </a:p>
      </dgm:t>
    </dgm:pt>
    <dgm:pt modelId="{BB6B5231-992F-4952-B0EA-08FA81273E6B}" type="sibTrans" cxnId="{F86D770C-1C8D-4695-BDC7-70340F1CCB34}">
      <dgm:prSet/>
      <dgm:spPr/>
      <dgm:t>
        <a:bodyPr/>
        <a:lstStyle/>
        <a:p>
          <a:endParaRPr lang="fi-FI"/>
        </a:p>
      </dgm:t>
    </dgm:pt>
    <dgm:pt modelId="{8A120076-48A7-4DE2-9051-A63A689C2C7B}" type="pres">
      <dgm:prSet presAssocID="{9DAA79CD-DDC8-462C-B8A9-14252B233F8E}" presName="Name0" presStyleCnt="0">
        <dgm:presLayoutVars>
          <dgm:dir/>
          <dgm:resizeHandles val="exact"/>
        </dgm:presLayoutVars>
      </dgm:prSet>
      <dgm:spPr/>
    </dgm:pt>
    <dgm:pt modelId="{CD585EAC-986D-483B-8049-A9A2BCB8C996}" type="pres">
      <dgm:prSet presAssocID="{9DAA79CD-DDC8-462C-B8A9-14252B233F8E}" presName="bkgdShp" presStyleLbl="alignAccFollowNode1" presStyleIdx="0" presStyleCn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</dgm:pt>
    <dgm:pt modelId="{671A7D31-06BA-4320-A807-139C73265A4B}" type="pres">
      <dgm:prSet presAssocID="{9DAA79CD-DDC8-462C-B8A9-14252B233F8E}" presName="linComp" presStyleCnt="0"/>
      <dgm:spPr/>
    </dgm:pt>
    <dgm:pt modelId="{26074C93-B73E-41BD-A3EF-95DC0C1DF40A}" type="pres">
      <dgm:prSet presAssocID="{1F97F737-0F48-45C0-AB84-0D548E0BA24D}" presName="compNode" presStyleCnt="0"/>
      <dgm:spPr/>
    </dgm:pt>
    <dgm:pt modelId="{407278D8-9EC3-4C55-9C41-D162C9CC6431}" type="pres">
      <dgm:prSet presAssocID="{1F97F737-0F48-45C0-AB84-0D548E0BA24D}" presName="node" presStyleLbl="node1" presStyleIdx="0" presStyleCnt="3" custScaleY="94367" custLinFactNeighborX="287" custLinFactNeighborY="-10207">
        <dgm:presLayoutVars>
          <dgm:bulletEnabled val="1"/>
        </dgm:presLayoutVars>
      </dgm:prSet>
      <dgm:spPr>
        <a:prstGeom prst="roundRect">
          <a:avLst/>
        </a:prstGeom>
      </dgm:spPr>
    </dgm:pt>
    <dgm:pt modelId="{4320B285-7EA3-4C1C-97AB-B8124AB09A12}" type="pres">
      <dgm:prSet presAssocID="{1F97F737-0F48-45C0-AB84-0D548E0BA24D}" presName="invisiNode" presStyleLbl="node1" presStyleIdx="0" presStyleCnt="3"/>
      <dgm:spPr/>
    </dgm:pt>
    <dgm:pt modelId="{1D6C5613-34D4-4AC7-BD18-54770A93B0BC}" type="pres">
      <dgm:prSet presAssocID="{1F97F737-0F48-45C0-AB84-0D548E0BA24D}" presName="imagNode" presStyleLbl="fgImgPlace1" presStyleIdx="0" presStyleCnt="3" custLinFactNeighborY="204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</dgm:spPr>
    </dgm:pt>
    <dgm:pt modelId="{9220D6B8-F448-4C1A-8AC6-61A9FC838CE1}" type="pres">
      <dgm:prSet presAssocID="{456327D5-312F-4B53-9956-8F9FE9535682}" presName="sibTrans" presStyleLbl="sibTrans2D1" presStyleIdx="0" presStyleCnt="0"/>
      <dgm:spPr/>
    </dgm:pt>
    <dgm:pt modelId="{167B900E-7014-409D-8750-F536694E5777}" type="pres">
      <dgm:prSet presAssocID="{E544EF11-8834-42B3-A5D7-B8CA7CB03EF0}" presName="compNode" presStyleCnt="0"/>
      <dgm:spPr/>
    </dgm:pt>
    <dgm:pt modelId="{13C84120-B2F6-469E-B9A2-D7EED265D0CD}" type="pres">
      <dgm:prSet presAssocID="{E544EF11-8834-42B3-A5D7-B8CA7CB03EF0}" presName="node" presStyleLbl="node1" presStyleIdx="1" presStyleCnt="3" custScaleY="93829" custLinFactNeighborX="-862" custLinFactNeighborY="-9938">
        <dgm:presLayoutVars>
          <dgm:bulletEnabled val="1"/>
        </dgm:presLayoutVars>
      </dgm:prSet>
      <dgm:spPr>
        <a:prstGeom prst="roundRect">
          <a:avLst/>
        </a:prstGeom>
      </dgm:spPr>
    </dgm:pt>
    <dgm:pt modelId="{7E3481C6-6376-411C-9300-434526A544FE}" type="pres">
      <dgm:prSet presAssocID="{E544EF11-8834-42B3-A5D7-B8CA7CB03EF0}" presName="invisiNode" presStyleLbl="node1" presStyleIdx="1" presStyleCnt="3"/>
      <dgm:spPr/>
    </dgm:pt>
    <dgm:pt modelId="{9EC2A287-1304-43E6-8701-BDFF4AD34E3F}" type="pres">
      <dgm:prSet presAssocID="{E544EF11-8834-42B3-A5D7-B8CA7CB03EF0}" presName="imagNode" presStyleLbl="fgImgPlace1" presStyleIdx="1" presStyleCnt="3" custLinFactNeighborY="224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</dgm:spPr>
    </dgm:pt>
    <dgm:pt modelId="{58C1FE3A-21DE-4CE3-AF37-9B29A4D67100}" type="pres">
      <dgm:prSet presAssocID="{35D1E6A1-FFB3-445B-880D-4655CE9A3C54}" presName="sibTrans" presStyleLbl="sibTrans2D1" presStyleIdx="0" presStyleCnt="0"/>
      <dgm:spPr/>
    </dgm:pt>
    <dgm:pt modelId="{1D79BCE3-C084-44E3-9A6C-F6B5A5C44609}" type="pres">
      <dgm:prSet presAssocID="{1AE10BC4-D393-41EB-A0C5-4A57CF7C1B66}" presName="compNode" presStyleCnt="0"/>
      <dgm:spPr/>
    </dgm:pt>
    <dgm:pt modelId="{154FBB36-CE84-4757-A211-AC8E53AC4600}" type="pres">
      <dgm:prSet presAssocID="{1AE10BC4-D393-41EB-A0C5-4A57CF7C1B66}" presName="node" presStyleLbl="node1" presStyleIdx="2" presStyleCnt="3" custScaleY="93759" custLinFactNeighborX="-862" custLinFactNeighborY="-9400">
        <dgm:presLayoutVars>
          <dgm:bulletEnabled val="1"/>
        </dgm:presLayoutVars>
      </dgm:prSet>
      <dgm:spPr>
        <a:prstGeom prst="roundRect">
          <a:avLst/>
        </a:prstGeom>
      </dgm:spPr>
    </dgm:pt>
    <dgm:pt modelId="{DA6F434D-935B-426F-999D-AEED3EC393C8}" type="pres">
      <dgm:prSet presAssocID="{1AE10BC4-D393-41EB-A0C5-4A57CF7C1B66}" presName="invisiNode" presStyleLbl="node1" presStyleIdx="2" presStyleCnt="3"/>
      <dgm:spPr/>
    </dgm:pt>
    <dgm:pt modelId="{6B0638C8-973B-4B5C-85BF-EC6051B57181}" type="pres">
      <dgm:prSet presAssocID="{1AE10BC4-D393-41EB-A0C5-4A57CF7C1B66}" presName="imagNode" presStyleLbl="fgImgPlace1" presStyleIdx="2" presStyleCnt="3" custLinFactNeighborY="358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F86D770C-1C8D-4695-BDC7-70340F1CCB34}" srcId="{1AE10BC4-D393-41EB-A0C5-4A57CF7C1B66}" destId="{56067B12-E9C7-4C5F-A61F-FE5615C9F7B6}" srcOrd="2" destOrd="0" parTransId="{52AD8928-6344-4887-8B83-80986A803713}" sibTransId="{BB6B5231-992F-4952-B0EA-08FA81273E6B}"/>
    <dgm:cxn modelId="{3C31E212-0FEC-424C-84B7-4062280E7B78}" type="presOf" srcId="{0D299E0E-DAF1-4C8D-A198-BE3EF049824A}" destId="{154FBB36-CE84-4757-A211-AC8E53AC4600}" srcOrd="0" destOrd="2" presId="urn:microsoft.com/office/officeart/2005/8/layout/pList2"/>
    <dgm:cxn modelId="{8464FC13-98B8-49C1-A463-551D4A5AF652}" type="presOf" srcId="{0C873A52-8F92-49D5-99A5-148F80B34752}" destId="{407278D8-9EC3-4C55-9C41-D162C9CC6431}" srcOrd="0" destOrd="2" presId="urn:microsoft.com/office/officeart/2005/8/layout/pList2"/>
    <dgm:cxn modelId="{9D4B9B14-CF87-4E3E-985E-0DA8E99898CE}" type="presOf" srcId="{56067B12-E9C7-4C5F-A61F-FE5615C9F7B6}" destId="{154FBB36-CE84-4757-A211-AC8E53AC4600}" srcOrd="0" destOrd="3" presId="urn:microsoft.com/office/officeart/2005/8/layout/pList2"/>
    <dgm:cxn modelId="{49F86E1C-7C67-4C59-AE1B-B164C980376C}" type="presOf" srcId="{1AE10BC4-D393-41EB-A0C5-4A57CF7C1B66}" destId="{154FBB36-CE84-4757-A211-AC8E53AC4600}" srcOrd="0" destOrd="0" presId="urn:microsoft.com/office/officeart/2005/8/layout/pList2"/>
    <dgm:cxn modelId="{F62FB81C-D7E5-4108-A862-58436FA05427}" type="presOf" srcId="{27862E26-4949-4E70-8629-6455225BFAD2}" destId="{407278D8-9EC3-4C55-9C41-D162C9CC6431}" srcOrd="0" destOrd="4" presId="urn:microsoft.com/office/officeart/2005/8/layout/pList2"/>
    <dgm:cxn modelId="{313B5C23-35E1-4722-85A8-B7BE974F6231}" srcId="{1F97F737-0F48-45C0-AB84-0D548E0BA24D}" destId="{A0E4AFDE-428B-4249-A793-594A1832DD61}" srcOrd="2" destOrd="0" parTransId="{56080D4B-DAD6-41E7-B182-1670C21D8327}" sibTransId="{F0E1093C-6378-452B-B751-CC5D1403D4C6}"/>
    <dgm:cxn modelId="{0B6E5F2E-FAA7-4F09-BF70-85ECFDC3677B}" srcId="{1F97F737-0F48-45C0-AB84-0D548E0BA24D}" destId="{27862E26-4949-4E70-8629-6455225BFAD2}" srcOrd="3" destOrd="0" parTransId="{4D9836D7-C78C-48FF-8AC4-35ACE29BBDD2}" sibTransId="{639AA09F-0E1F-4AC1-B890-6B9F9B33C6BE}"/>
    <dgm:cxn modelId="{1117E62F-CBD3-4DEF-91E8-81599E8A4841}" type="presOf" srcId="{3C11D2CD-57FA-4B45-BA2A-CC057E246905}" destId="{13C84120-B2F6-469E-B9A2-D7EED265D0CD}" srcOrd="0" destOrd="1" presId="urn:microsoft.com/office/officeart/2005/8/layout/pList2"/>
    <dgm:cxn modelId="{694D8137-5CE1-4D9B-BE67-D5AE0C114C1A}" type="presOf" srcId="{E544EF11-8834-42B3-A5D7-B8CA7CB03EF0}" destId="{13C84120-B2F6-469E-B9A2-D7EED265D0CD}" srcOrd="0" destOrd="0" presId="urn:microsoft.com/office/officeart/2005/8/layout/pList2"/>
    <dgm:cxn modelId="{E3EA8E40-1737-4811-A745-831E0102A87B}" type="presOf" srcId="{80AA4931-4FF1-429C-818F-18E235DE8D43}" destId="{407278D8-9EC3-4C55-9C41-D162C9CC6431}" srcOrd="0" destOrd="1" presId="urn:microsoft.com/office/officeart/2005/8/layout/pList2"/>
    <dgm:cxn modelId="{2B667860-59AC-4734-925C-D54176F473B6}" srcId="{1AE10BC4-D393-41EB-A0C5-4A57CF7C1B66}" destId="{0D299E0E-DAF1-4C8D-A198-BE3EF049824A}" srcOrd="1" destOrd="0" parTransId="{2637F1E2-4BB9-44DE-A2A3-86003DA343F8}" sibTransId="{027B55CF-4F37-4874-A5AB-40C9A42730A9}"/>
    <dgm:cxn modelId="{6EBA3242-0A74-4D9E-8C13-A89CEEBB62EE}" type="presOf" srcId="{AB1172EE-41C9-4D01-8CCC-E1997E455C5F}" destId="{13C84120-B2F6-469E-B9A2-D7EED265D0CD}" srcOrd="0" destOrd="4" presId="urn:microsoft.com/office/officeart/2005/8/layout/pList2"/>
    <dgm:cxn modelId="{2FB2A466-CC5E-4B80-9B82-1FD47DFA7964}" srcId="{E544EF11-8834-42B3-A5D7-B8CA7CB03EF0}" destId="{F10AB8A4-CE8B-4173-8855-D4BFD216440F}" srcOrd="2" destOrd="0" parTransId="{A297D610-85EA-474D-99A3-9CF6FE6878EA}" sibTransId="{19439C4B-3EBB-4B6B-92C3-B3BB22654E0B}"/>
    <dgm:cxn modelId="{80FD796F-5E14-4CDF-A9CA-D4AEAFB5C210}" srcId="{E544EF11-8834-42B3-A5D7-B8CA7CB03EF0}" destId="{3C11D2CD-57FA-4B45-BA2A-CC057E246905}" srcOrd="0" destOrd="0" parTransId="{ECDA2511-5601-4F3B-8128-D10606DD29F1}" sibTransId="{879F7862-EA85-41F9-BA4E-C6749D997143}"/>
    <dgm:cxn modelId="{AB14AD70-89C8-433C-B91A-977644F44ECF}" srcId="{1AE10BC4-D393-41EB-A0C5-4A57CF7C1B66}" destId="{3655505D-BA7A-46FA-9DE5-9E231CE894FA}" srcOrd="0" destOrd="0" parTransId="{4346D651-22CB-4DC8-9F02-A7505F713545}" sibTransId="{2B1C1F50-6DD4-4A87-A17B-738F444A742B}"/>
    <dgm:cxn modelId="{A8BEF774-A175-4B39-A064-D5A3835C1415}" type="presOf" srcId="{CE4B07FE-605E-4E9C-8556-1841B3C35AA1}" destId="{13C84120-B2F6-469E-B9A2-D7EED265D0CD}" srcOrd="0" destOrd="2" presId="urn:microsoft.com/office/officeart/2005/8/layout/pList2"/>
    <dgm:cxn modelId="{918B3E76-D0ED-43AF-BD9D-514B50127A18}" srcId="{1F97F737-0F48-45C0-AB84-0D548E0BA24D}" destId="{AD3C4A57-22F3-45C6-B4A1-CECEFBF9865A}" srcOrd="4" destOrd="0" parTransId="{016398D1-7F66-42E2-9020-5CEC921C63DD}" sibTransId="{92EFFC62-8171-4C17-BFBB-9064B65618FD}"/>
    <dgm:cxn modelId="{D551E359-9C25-4B06-A34F-29BF6A489916}" srcId="{E544EF11-8834-42B3-A5D7-B8CA7CB03EF0}" destId="{CE4B07FE-605E-4E9C-8556-1841B3C35AA1}" srcOrd="1" destOrd="0" parTransId="{1229C20F-913D-440F-A6A2-3316D773F287}" sibTransId="{9A407F32-8F55-457D-82E9-26EB98B9E9A9}"/>
    <dgm:cxn modelId="{3C5F317B-8E85-4552-BEC9-D31F72A48FFA}" type="presOf" srcId="{1F97F737-0F48-45C0-AB84-0D548E0BA24D}" destId="{407278D8-9EC3-4C55-9C41-D162C9CC6431}" srcOrd="0" destOrd="0" presId="urn:microsoft.com/office/officeart/2005/8/layout/pList2"/>
    <dgm:cxn modelId="{7BF61A8C-260A-42F9-BFFC-22D21DDB56A0}" srcId="{9DAA79CD-DDC8-462C-B8A9-14252B233F8E}" destId="{1F97F737-0F48-45C0-AB84-0D548E0BA24D}" srcOrd="0" destOrd="0" parTransId="{4C9DCDCC-7899-4105-8F89-184EFAD4473A}" sibTransId="{456327D5-312F-4B53-9956-8F9FE9535682}"/>
    <dgm:cxn modelId="{4FB23C91-4B48-46D2-A4B8-51397B2AD5DA}" type="presOf" srcId="{9DAA79CD-DDC8-462C-B8A9-14252B233F8E}" destId="{8A120076-48A7-4DE2-9051-A63A689C2C7B}" srcOrd="0" destOrd="0" presId="urn:microsoft.com/office/officeart/2005/8/layout/pList2"/>
    <dgm:cxn modelId="{965D8E92-B1FE-4A64-93D7-B94CA742ABB1}" type="presOf" srcId="{F10AB8A4-CE8B-4173-8855-D4BFD216440F}" destId="{13C84120-B2F6-469E-B9A2-D7EED265D0CD}" srcOrd="0" destOrd="3" presId="urn:microsoft.com/office/officeart/2005/8/layout/pList2"/>
    <dgm:cxn modelId="{2F5537A3-62D1-44D5-86AB-A6542F79769D}" type="presOf" srcId="{A0E4AFDE-428B-4249-A793-594A1832DD61}" destId="{407278D8-9EC3-4C55-9C41-D162C9CC6431}" srcOrd="0" destOrd="3" presId="urn:microsoft.com/office/officeart/2005/8/layout/pList2"/>
    <dgm:cxn modelId="{70EAF6A4-DD7E-40B8-847C-BEA366E126B7}" srcId="{9DAA79CD-DDC8-462C-B8A9-14252B233F8E}" destId="{E544EF11-8834-42B3-A5D7-B8CA7CB03EF0}" srcOrd="1" destOrd="0" parTransId="{4D41A6CE-253A-4824-A56B-E7D001442681}" sibTransId="{35D1E6A1-FFB3-445B-880D-4655CE9A3C54}"/>
    <dgm:cxn modelId="{A1BA5CAD-3C55-449E-9352-8572A392F449}" srcId="{9DAA79CD-DDC8-462C-B8A9-14252B233F8E}" destId="{1AE10BC4-D393-41EB-A0C5-4A57CF7C1B66}" srcOrd="2" destOrd="0" parTransId="{1411D602-E801-4B49-BB56-AEE871C391AE}" sibTransId="{F37F42A2-834D-4BFF-BD6B-3502D549F99F}"/>
    <dgm:cxn modelId="{773CCFAD-3745-4B42-8678-D1196A044A8A}" srcId="{1F97F737-0F48-45C0-AB84-0D548E0BA24D}" destId="{0C873A52-8F92-49D5-99A5-148F80B34752}" srcOrd="1" destOrd="0" parTransId="{9385CA46-7C07-4119-B6CC-E6F2A8F4C917}" sibTransId="{B96F21F5-5358-4519-9BA4-05460257CFCC}"/>
    <dgm:cxn modelId="{D24711B9-4980-4467-8D5E-2B3AC7B7DEE0}" srcId="{E544EF11-8834-42B3-A5D7-B8CA7CB03EF0}" destId="{AB1172EE-41C9-4D01-8CCC-E1997E455C5F}" srcOrd="3" destOrd="0" parTransId="{04EA72A2-7A91-40AB-96B0-B6D444C67C57}" sibTransId="{75B1F273-432A-42A9-8183-3F1E2086EEF0}"/>
    <dgm:cxn modelId="{E1A3BFCA-CE68-448F-A168-B2CD6FE5DCED}" type="presOf" srcId="{35D1E6A1-FFB3-445B-880D-4655CE9A3C54}" destId="{58C1FE3A-21DE-4CE3-AF37-9B29A4D67100}" srcOrd="0" destOrd="0" presId="urn:microsoft.com/office/officeart/2005/8/layout/pList2"/>
    <dgm:cxn modelId="{382359CB-8E73-4BAD-8F8A-4C7F3941FAF0}" type="presOf" srcId="{456327D5-312F-4B53-9956-8F9FE9535682}" destId="{9220D6B8-F448-4C1A-8AC6-61A9FC838CE1}" srcOrd="0" destOrd="0" presId="urn:microsoft.com/office/officeart/2005/8/layout/pList2"/>
    <dgm:cxn modelId="{BF9D26D4-9565-4D49-883E-3303F147B116}" srcId="{1F97F737-0F48-45C0-AB84-0D548E0BA24D}" destId="{80AA4931-4FF1-429C-818F-18E235DE8D43}" srcOrd="0" destOrd="0" parTransId="{792FC911-7BF2-4EA1-8C18-FC9A800C002D}" sibTransId="{485E819F-D434-49C7-87D3-33DBC5DA9AF1}"/>
    <dgm:cxn modelId="{D3992EDB-11DD-4F43-8BE1-7948F11D5BEA}" type="presOf" srcId="{AD3C4A57-22F3-45C6-B4A1-CECEFBF9865A}" destId="{407278D8-9EC3-4C55-9C41-D162C9CC6431}" srcOrd="0" destOrd="5" presId="urn:microsoft.com/office/officeart/2005/8/layout/pList2"/>
    <dgm:cxn modelId="{3E9166EC-2608-47C3-9189-268E888C6C4C}" type="presOf" srcId="{3655505D-BA7A-46FA-9DE5-9E231CE894FA}" destId="{154FBB36-CE84-4757-A211-AC8E53AC4600}" srcOrd="0" destOrd="1" presId="urn:microsoft.com/office/officeart/2005/8/layout/pList2"/>
    <dgm:cxn modelId="{57B13156-F669-431D-A667-FE8783510012}" type="presParOf" srcId="{8A120076-48A7-4DE2-9051-A63A689C2C7B}" destId="{CD585EAC-986D-483B-8049-A9A2BCB8C996}" srcOrd="0" destOrd="0" presId="urn:microsoft.com/office/officeart/2005/8/layout/pList2"/>
    <dgm:cxn modelId="{004C52BC-C0E7-4B61-9420-E23BAFA62B5B}" type="presParOf" srcId="{8A120076-48A7-4DE2-9051-A63A689C2C7B}" destId="{671A7D31-06BA-4320-A807-139C73265A4B}" srcOrd="1" destOrd="0" presId="urn:microsoft.com/office/officeart/2005/8/layout/pList2"/>
    <dgm:cxn modelId="{D946A4DC-F9D5-4EE0-BEE6-49FE4B5B42C1}" type="presParOf" srcId="{671A7D31-06BA-4320-A807-139C73265A4B}" destId="{26074C93-B73E-41BD-A3EF-95DC0C1DF40A}" srcOrd="0" destOrd="0" presId="urn:microsoft.com/office/officeart/2005/8/layout/pList2"/>
    <dgm:cxn modelId="{039A5738-B13B-4786-A900-0A0DE4FC7466}" type="presParOf" srcId="{26074C93-B73E-41BD-A3EF-95DC0C1DF40A}" destId="{407278D8-9EC3-4C55-9C41-D162C9CC6431}" srcOrd="0" destOrd="0" presId="urn:microsoft.com/office/officeart/2005/8/layout/pList2"/>
    <dgm:cxn modelId="{54E68621-44D2-4D5D-9AB3-1518A600FAF6}" type="presParOf" srcId="{26074C93-B73E-41BD-A3EF-95DC0C1DF40A}" destId="{4320B285-7EA3-4C1C-97AB-B8124AB09A12}" srcOrd="1" destOrd="0" presId="urn:microsoft.com/office/officeart/2005/8/layout/pList2"/>
    <dgm:cxn modelId="{C4CF98B7-BBCB-423A-B953-F974BF209D09}" type="presParOf" srcId="{26074C93-B73E-41BD-A3EF-95DC0C1DF40A}" destId="{1D6C5613-34D4-4AC7-BD18-54770A93B0BC}" srcOrd="2" destOrd="0" presId="urn:microsoft.com/office/officeart/2005/8/layout/pList2"/>
    <dgm:cxn modelId="{0508B49B-208F-440D-94A4-DA14FF8BA633}" type="presParOf" srcId="{671A7D31-06BA-4320-A807-139C73265A4B}" destId="{9220D6B8-F448-4C1A-8AC6-61A9FC838CE1}" srcOrd="1" destOrd="0" presId="urn:microsoft.com/office/officeart/2005/8/layout/pList2"/>
    <dgm:cxn modelId="{2B53088D-C9D6-4531-9BDA-568DFA689441}" type="presParOf" srcId="{671A7D31-06BA-4320-A807-139C73265A4B}" destId="{167B900E-7014-409D-8750-F536694E5777}" srcOrd="2" destOrd="0" presId="urn:microsoft.com/office/officeart/2005/8/layout/pList2"/>
    <dgm:cxn modelId="{9E2FBAA1-95F6-44CD-A7A8-50C93D3A6FE4}" type="presParOf" srcId="{167B900E-7014-409D-8750-F536694E5777}" destId="{13C84120-B2F6-469E-B9A2-D7EED265D0CD}" srcOrd="0" destOrd="0" presId="urn:microsoft.com/office/officeart/2005/8/layout/pList2"/>
    <dgm:cxn modelId="{0603A228-9E30-42C8-92D5-53755DFCAED9}" type="presParOf" srcId="{167B900E-7014-409D-8750-F536694E5777}" destId="{7E3481C6-6376-411C-9300-434526A544FE}" srcOrd="1" destOrd="0" presId="urn:microsoft.com/office/officeart/2005/8/layout/pList2"/>
    <dgm:cxn modelId="{0F51F720-3629-4070-8C4B-3783A749FC2A}" type="presParOf" srcId="{167B900E-7014-409D-8750-F536694E5777}" destId="{9EC2A287-1304-43E6-8701-BDFF4AD34E3F}" srcOrd="2" destOrd="0" presId="urn:microsoft.com/office/officeart/2005/8/layout/pList2"/>
    <dgm:cxn modelId="{2B478F51-1534-4825-882F-0C641EF3B5E5}" type="presParOf" srcId="{671A7D31-06BA-4320-A807-139C73265A4B}" destId="{58C1FE3A-21DE-4CE3-AF37-9B29A4D67100}" srcOrd="3" destOrd="0" presId="urn:microsoft.com/office/officeart/2005/8/layout/pList2"/>
    <dgm:cxn modelId="{CBACB42C-BE80-4142-951F-9D290B3F8A89}" type="presParOf" srcId="{671A7D31-06BA-4320-A807-139C73265A4B}" destId="{1D79BCE3-C084-44E3-9A6C-F6B5A5C44609}" srcOrd="4" destOrd="0" presId="urn:microsoft.com/office/officeart/2005/8/layout/pList2"/>
    <dgm:cxn modelId="{44F900F9-D0F3-4D63-90C3-B137A8749A31}" type="presParOf" srcId="{1D79BCE3-C084-44E3-9A6C-F6B5A5C44609}" destId="{154FBB36-CE84-4757-A211-AC8E53AC4600}" srcOrd="0" destOrd="0" presId="urn:microsoft.com/office/officeart/2005/8/layout/pList2"/>
    <dgm:cxn modelId="{AF1CCCFD-78EC-41AD-8874-8D2E82B6454D}" type="presParOf" srcId="{1D79BCE3-C084-44E3-9A6C-F6B5A5C44609}" destId="{DA6F434D-935B-426F-999D-AEED3EC393C8}" srcOrd="1" destOrd="0" presId="urn:microsoft.com/office/officeart/2005/8/layout/pList2"/>
    <dgm:cxn modelId="{67E182A4-2A19-4EA6-BED4-F12551854391}" type="presParOf" srcId="{1D79BCE3-C084-44E3-9A6C-F6B5A5C44609}" destId="{6B0638C8-973B-4B5C-85BF-EC6051B5718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EDDFE-B602-4F7E-9AE4-B09349DE0FC8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i-FI"/>
        </a:p>
      </dgm:t>
    </dgm:pt>
    <dgm:pt modelId="{8FBE0120-E944-4366-89D8-A955CCD462F2}">
      <dgm:prSet phldrT="[Teksti]" custT="1"/>
      <dgm:spPr/>
      <dgm:t>
        <a:bodyPr/>
        <a:lstStyle/>
        <a:p>
          <a:r>
            <a:rPr lang="fi-FI" sz="1900" b="1" dirty="0" err="1">
              <a:solidFill>
                <a:schemeClr val="accent1"/>
              </a:solidFill>
            </a:rPr>
            <a:t>Families</a:t>
          </a:r>
          <a:r>
            <a:rPr lang="fi-FI" sz="1900" b="1" dirty="0">
              <a:solidFill>
                <a:schemeClr val="accent1"/>
              </a:solidFill>
            </a:rPr>
            <a:t> </a:t>
          </a:r>
          <a:r>
            <a:rPr lang="fi-FI" sz="1900" b="1" dirty="0" err="1">
              <a:solidFill>
                <a:schemeClr val="accent1"/>
              </a:solidFill>
            </a:rPr>
            <a:t>with</a:t>
          </a:r>
          <a:r>
            <a:rPr lang="fi-FI" sz="1900" b="1" dirty="0">
              <a:solidFill>
                <a:schemeClr val="accent1"/>
              </a:solidFill>
            </a:rPr>
            <a:t> </a:t>
          </a:r>
          <a:r>
            <a:rPr lang="fi-FI" sz="1900" b="1" dirty="0" err="1">
              <a:solidFill>
                <a:schemeClr val="accent1"/>
              </a:solidFill>
            </a:rPr>
            <a:t>children</a:t>
          </a:r>
          <a:endParaRPr lang="fi-FI" sz="1900" b="1" dirty="0">
            <a:solidFill>
              <a:schemeClr val="accent1"/>
            </a:solidFill>
          </a:endParaRPr>
        </a:p>
      </dgm:t>
    </dgm:pt>
    <dgm:pt modelId="{51C8CF35-9A2C-48B3-A232-1A34DEEFA9A5}" type="parTrans" cxnId="{EBD57910-C083-4F37-89D2-294E3CF9279D}">
      <dgm:prSet/>
      <dgm:spPr/>
      <dgm:t>
        <a:bodyPr/>
        <a:lstStyle/>
        <a:p>
          <a:endParaRPr lang="fi-FI" sz="1900"/>
        </a:p>
      </dgm:t>
    </dgm:pt>
    <dgm:pt modelId="{C1558A2B-DEED-4129-8B95-E4B3BD3BBD5E}" type="sibTrans" cxnId="{EBD57910-C083-4F37-89D2-294E3CF9279D}">
      <dgm:prSet/>
      <dgm:spPr/>
      <dgm:t>
        <a:bodyPr/>
        <a:lstStyle/>
        <a:p>
          <a:endParaRPr lang="fi-FI" sz="1900"/>
        </a:p>
      </dgm:t>
    </dgm:pt>
    <dgm:pt modelId="{7DF1CBD2-892C-4C55-8290-A032CD09F00F}">
      <dgm:prSet phldrT="[Teksti]" custT="1"/>
      <dgm:spPr/>
      <dgm:t>
        <a:bodyPr/>
        <a:lstStyle/>
        <a:p>
          <a:r>
            <a:rPr lang="fi-FI" sz="1900" b="1" dirty="0" err="1">
              <a:solidFill>
                <a:schemeClr val="accent1"/>
              </a:solidFill>
            </a:rPr>
            <a:t>The</a:t>
          </a:r>
          <a:r>
            <a:rPr lang="fi-FI" sz="1900" b="1" dirty="0">
              <a:solidFill>
                <a:schemeClr val="accent1"/>
              </a:solidFill>
            </a:rPr>
            <a:t> </a:t>
          </a:r>
          <a:r>
            <a:rPr lang="fi-FI" sz="1900" b="1" dirty="0" err="1">
              <a:solidFill>
                <a:schemeClr val="accent1"/>
              </a:solidFill>
            </a:rPr>
            <a:t>elderly</a:t>
          </a:r>
          <a:endParaRPr lang="fi-FI" sz="1900" b="1" dirty="0">
            <a:solidFill>
              <a:schemeClr val="accent1"/>
            </a:solidFill>
          </a:endParaRPr>
        </a:p>
      </dgm:t>
    </dgm:pt>
    <dgm:pt modelId="{FA59745B-DC84-4122-ADF6-BA31C9FECE99}" type="parTrans" cxnId="{276D4ECE-9559-44E8-9BB8-1BA5CF0BCBD4}">
      <dgm:prSet/>
      <dgm:spPr/>
      <dgm:t>
        <a:bodyPr/>
        <a:lstStyle/>
        <a:p>
          <a:endParaRPr lang="fi-FI" sz="1900"/>
        </a:p>
      </dgm:t>
    </dgm:pt>
    <dgm:pt modelId="{30251A98-B7C1-45F1-AE29-71B272B38EA1}" type="sibTrans" cxnId="{276D4ECE-9559-44E8-9BB8-1BA5CF0BCBD4}">
      <dgm:prSet/>
      <dgm:spPr/>
      <dgm:t>
        <a:bodyPr/>
        <a:lstStyle/>
        <a:p>
          <a:endParaRPr lang="fi-FI" sz="1900"/>
        </a:p>
      </dgm:t>
    </dgm:pt>
    <dgm:pt modelId="{CB4FF93D-1680-4CC5-B247-C2D21719FACE}">
      <dgm:prSet phldrT="[Teksti]" custT="1"/>
      <dgm:spPr/>
      <dgm:t>
        <a:bodyPr/>
        <a:lstStyle/>
        <a:p>
          <a:r>
            <a:rPr lang="fi-FI" sz="1900">
              <a:solidFill>
                <a:schemeClr val="accent1"/>
              </a:solidFill>
            </a:rPr>
            <a:t>Vilppu</a:t>
          </a:r>
        </a:p>
      </dgm:t>
    </dgm:pt>
    <dgm:pt modelId="{87E96E04-28F7-4D74-879D-1DE7785FB6E5}" type="parTrans" cxnId="{C65885C8-7073-4750-88D1-B1E8FEFB1D9B}">
      <dgm:prSet/>
      <dgm:spPr/>
      <dgm:t>
        <a:bodyPr/>
        <a:lstStyle/>
        <a:p>
          <a:endParaRPr lang="fi-FI" sz="1900"/>
        </a:p>
      </dgm:t>
    </dgm:pt>
    <dgm:pt modelId="{9E62C937-F91D-4CDE-9896-A884399D91F1}" type="sibTrans" cxnId="{C65885C8-7073-4750-88D1-B1E8FEFB1D9B}">
      <dgm:prSet/>
      <dgm:spPr/>
      <dgm:t>
        <a:bodyPr/>
        <a:lstStyle/>
        <a:p>
          <a:endParaRPr lang="fi-FI" sz="1900"/>
        </a:p>
      </dgm:t>
    </dgm:pt>
    <dgm:pt modelId="{A4543D5A-DB40-468B-831A-A795AE27B439}">
      <dgm:prSet phldrT="[Teksti]" custT="1"/>
      <dgm:spPr/>
      <dgm:t>
        <a:bodyPr/>
        <a:lstStyle/>
        <a:p>
          <a:pPr>
            <a:buNone/>
          </a:pPr>
          <a:r>
            <a:rPr lang="fi-FI" sz="1900" b="1" dirty="0" err="1">
              <a:solidFill>
                <a:schemeClr val="accent1"/>
              </a:solidFill>
            </a:rPr>
            <a:t>Asylum</a:t>
          </a:r>
          <a:r>
            <a:rPr lang="fi-FI" sz="1900" b="1" dirty="0">
              <a:solidFill>
                <a:schemeClr val="accent1"/>
              </a:solidFill>
            </a:rPr>
            <a:t> </a:t>
          </a:r>
          <a:r>
            <a:rPr lang="fi-FI" sz="1900" b="1" dirty="0" err="1">
              <a:solidFill>
                <a:schemeClr val="accent1"/>
              </a:solidFill>
            </a:rPr>
            <a:t>seekers</a:t>
          </a:r>
          <a:r>
            <a:rPr lang="fi-FI" sz="1900" b="1" dirty="0">
              <a:solidFill>
                <a:schemeClr val="accent1"/>
              </a:solidFill>
            </a:rPr>
            <a:t>, </a:t>
          </a:r>
          <a:r>
            <a:rPr lang="fi-FI" sz="1900" b="1" dirty="0" err="1">
              <a:solidFill>
                <a:schemeClr val="accent1"/>
              </a:solidFill>
            </a:rPr>
            <a:t>refugees</a:t>
          </a:r>
          <a:r>
            <a:rPr lang="fi-FI" sz="1900" b="1" dirty="0">
              <a:solidFill>
                <a:schemeClr val="accent1"/>
              </a:solidFill>
            </a:rPr>
            <a:t>,</a:t>
          </a:r>
        </a:p>
        <a:p>
          <a:pPr>
            <a:buNone/>
          </a:pPr>
          <a:r>
            <a:rPr lang="fi-FI" sz="1900" b="1" dirty="0" err="1">
              <a:solidFill>
                <a:schemeClr val="accent1"/>
              </a:solidFill>
            </a:rPr>
            <a:t>other</a:t>
          </a:r>
          <a:r>
            <a:rPr lang="fi-FI" sz="1900" b="1" dirty="0">
              <a:solidFill>
                <a:schemeClr val="accent1"/>
              </a:solidFill>
            </a:rPr>
            <a:t> </a:t>
          </a:r>
          <a:r>
            <a:rPr lang="fi-FI" sz="1900" b="1" dirty="0" err="1">
              <a:solidFill>
                <a:schemeClr val="accent1"/>
              </a:solidFill>
            </a:rPr>
            <a:t>immigrants</a:t>
          </a:r>
          <a:endParaRPr lang="fi-FI" sz="1900" b="1" dirty="0">
            <a:solidFill>
              <a:schemeClr val="accent1"/>
            </a:solidFill>
          </a:endParaRPr>
        </a:p>
      </dgm:t>
    </dgm:pt>
    <dgm:pt modelId="{F03DA9BC-FD59-407D-A9DE-9EC70A6EF760}" type="parTrans" cxnId="{9F0B5A4B-FCD7-4DE0-BE84-9A32A637B41B}">
      <dgm:prSet/>
      <dgm:spPr/>
      <dgm:t>
        <a:bodyPr/>
        <a:lstStyle/>
        <a:p>
          <a:endParaRPr lang="fi-FI" sz="1900"/>
        </a:p>
      </dgm:t>
    </dgm:pt>
    <dgm:pt modelId="{4531C042-D6CE-4003-A128-652B091B1C97}" type="sibTrans" cxnId="{9F0B5A4B-FCD7-4DE0-BE84-9A32A637B41B}">
      <dgm:prSet/>
      <dgm:spPr/>
      <dgm:t>
        <a:bodyPr/>
        <a:lstStyle/>
        <a:p>
          <a:endParaRPr lang="fi-FI" sz="1900"/>
        </a:p>
      </dgm:t>
    </dgm:pt>
    <dgm:pt modelId="{7EC5520A-C717-4F80-9183-04E937A8F72D}">
      <dgm:prSet phldrT="[Teksti]" custT="1"/>
      <dgm:spPr/>
      <dgm:t>
        <a:bodyPr/>
        <a:lstStyle/>
        <a:p>
          <a:pPr>
            <a:buNone/>
          </a:pPr>
          <a:r>
            <a:rPr lang="fi-FI" sz="1800" b="1" dirty="0">
              <a:solidFill>
                <a:schemeClr val="accent1"/>
              </a:solidFill>
            </a:rPr>
            <a:t>People in </a:t>
          </a:r>
          <a:r>
            <a:rPr lang="fi-FI" sz="1800" b="1" dirty="0" err="1">
              <a:solidFill>
                <a:schemeClr val="accent1"/>
              </a:solidFill>
            </a:rPr>
            <a:t>mental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health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or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substance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abuse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rehabilitation</a:t>
          </a:r>
          <a:r>
            <a:rPr lang="fi-FI" sz="1800" b="1" dirty="0">
              <a:solidFill>
                <a:schemeClr val="accent1"/>
              </a:solidFill>
            </a:rPr>
            <a:t>, </a:t>
          </a:r>
          <a:r>
            <a:rPr lang="fi-FI" sz="1800" b="1" dirty="0" err="1">
              <a:solidFill>
                <a:schemeClr val="accent1"/>
              </a:solidFill>
            </a:rPr>
            <a:t>people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with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criminal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background</a:t>
          </a:r>
          <a:r>
            <a:rPr lang="fi-FI" sz="1800" b="1" dirty="0">
              <a:solidFill>
                <a:schemeClr val="accent1"/>
              </a:solidFill>
            </a:rPr>
            <a:t> and </a:t>
          </a:r>
          <a:r>
            <a:rPr lang="fi-FI" sz="1800" b="1" dirty="0" err="1">
              <a:solidFill>
                <a:schemeClr val="accent1"/>
              </a:solidFill>
            </a:rPr>
            <a:t>their</a:t>
          </a:r>
          <a:r>
            <a:rPr lang="fi-FI" sz="1800" b="1" dirty="0">
              <a:solidFill>
                <a:schemeClr val="accent1"/>
              </a:solidFill>
            </a:rPr>
            <a:t> </a:t>
          </a:r>
          <a:r>
            <a:rPr lang="fi-FI" sz="1800" b="1" dirty="0" err="1">
              <a:solidFill>
                <a:schemeClr val="accent1"/>
              </a:solidFill>
            </a:rPr>
            <a:t>families</a:t>
          </a:r>
          <a:endParaRPr lang="fi-FI" sz="1800" b="1" dirty="0">
            <a:solidFill>
              <a:schemeClr val="accent1"/>
            </a:solidFill>
          </a:endParaRPr>
        </a:p>
      </dgm:t>
    </dgm:pt>
    <dgm:pt modelId="{2E6EF6D5-E4A6-48A6-A9F0-415AB4FD11A1}" type="parTrans" cxnId="{E0C2CC15-5BE2-43F1-B428-87F8A4B604A0}">
      <dgm:prSet/>
      <dgm:spPr/>
      <dgm:t>
        <a:bodyPr/>
        <a:lstStyle/>
        <a:p>
          <a:endParaRPr lang="fi-FI" sz="1900"/>
        </a:p>
      </dgm:t>
    </dgm:pt>
    <dgm:pt modelId="{A622706D-5BAE-44CA-B5E7-D3009D3C86E5}" type="sibTrans" cxnId="{E0C2CC15-5BE2-43F1-B428-87F8A4B604A0}">
      <dgm:prSet/>
      <dgm:spPr/>
      <dgm:t>
        <a:bodyPr/>
        <a:lstStyle/>
        <a:p>
          <a:endParaRPr lang="fi-FI" sz="1900"/>
        </a:p>
      </dgm:t>
    </dgm:pt>
    <dgm:pt modelId="{9B665A82-E05A-4F82-9822-D70F3C547C5D}">
      <dgm:prSet phldrT="[Teksti]" custT="1"/>
      <dgm:spPr/>
      <dgm:t>
        <a:bodyPr/>
        <a:lstStyle/>
        <a:p>
          <a:pPr>
            <a:buNone/>
          </a:pPr>
          <a:r>
            <a:rPr lang="fi-FI" sz="1900" b="1" dirty="0" err="1">
              <a:solidFill>
                <a:schemeClr val="accent1"/>
              </a:solidFill>
            </a:rPr>
            <a:t>The</a:t>
          </a:r>
          <a:r>
            <a:rPr lang="fi-FI" sz="1900" b="1" dirty="0">
              <a:solidFill>
                <a:schemeClr val="accent1"/>
              </a:solidFill>
            </a:rPr>
            <a:t> </a:t>
          </a:r>
          <a:r>
            <a:rPr lang="fi-FI" sz="1900" b="1" dirty="0" err="1">
              <a:solidFill>
                <a:schemeClr val="accent1"/>
              </a:solidFill>
            </a:rPr>
            <a:t>financially</a:t>
          </a:r>
          <a:r>
            <a:rPr lang="fi-FI" sz="1900" b="1" dirty="0">
              <a:solidFill>
                <a:schemeClr val="accent1"/>
              </a:solidFill>
            </a:rPr>
            <a:t> </a:t>
          </a:r>
          <a:r>
            <a:rPr lang="fi-FI" sz="1900" b="1" dirty="0" err="1">
              <a:solidFill>
                <a:schemeClr val="accent1"/>
              </a:solidFill>
            </a:rPr>
            <a:t>vulnerable</a:t>
          </a:r>
          <a:endParaRPr lang="fi-FI" sz="1900" b="1" dirty="0">
            <a:solidFill>
              <a:schemeClr val="accent1"/>
            </a:solidFill>
          </a:endParaRPr>
        </a:p>
      </dgm:t>
    </dgm:pt>
    <dgm:pt modelId="{A589FD9F-C2F2-4492-9C27-28D15129EFB1}" type="parTrans" cxnId="{228302EB-D67B-48B2-8831-A717F4F5E575}">
      <dgm:prSet/>
      <dgm:spPr/>
      <dgm:t>
        <a:bodyPr/>
        <a:lstStyle/>
        <a:p>
          <a:endParaRPr lang="fi-FI" sz="1900"/>
        </a:p>
      </dgm:t>
    </dgm:pt>
    <dgm:pt modelId="{FFE0DC4A-AB47-4AC2-8707-BC11117885AA}" type="sibTrans" cxnId="{228302EB-D67B-48B2-8831-A717F4F5E575}">
      <dgm:prSet/>
      <dgm:spPr/>
      <dgm:t>
        <a:bodyPr/>
        <a:lstStyle/>
        <a:p>
          <a:endParaRPr lang="fi-FI" sz="1900"/>
        </a:p>
      </dgm:t>
    </dgm:pt>
    <dgm:pt modelId="{E57135C1-162A-45CE-82BB-16077806CA22}">
      <dgm:prSet custT="1"/>
      <dgm:spPr/>
      <dgm:t>
        <a:bodyPr/>
        <a:lstStyle/>
        <a:p>
          <a:r>
            <a:rPr lang="fi-FI" sz="1900" dirty="0">
              <a:solidFill>
                <a:schemeClr val="accent1"/>
              </a:solidFill>
            </a:rPr>
            <a:t>Lapsiperheiden arjen tukeminen, Makumatka Karjalaan, </a:t>
          </a:r>
          <a:br>
            <a:rPr lang="fi-FI" sz="1900" dirty="0">
              <a:solidFill>
                <a:schemeClr val="accent1"/>
              </a:solidFill>
            </a:rPr>
          </a:br>
          <a:r>
            <a:rPr lang="fi-FI" sz="1900" dirty="0">
              <a:solidFill>
                <a:schemeClr val="accent1"/>
              </a:solidFill>
            </a:rPr>
            <a:t>Ässäkokit, Vilppu, Junnukokit</a:t>
          </a:r>
        </a:p>
      </dgm:t>
    </dgm:pt>
    <dgm:pt modelId="{83869EAC-683D-4E71-A659-408979437313}" type="parTrans" cxnId="{611D4832-E1E0-469E-994F-4A4F17D6E875}">
      <dgm:prSet/>
      <dgm:spPr/>
      <dgm:t>
        <a:bodyPr/>
        <a:lstStyle/>
        <a:p>
          <a:endParaRPr lang="fi-FI" sz="1900"/>
        </a:p>
      </dgm:t>
    </dgm:pt>
    <dgm:pt modelId="{8B1C72E8-8DE5-4C54-9ACA-B78B39AD4728}" type="sibTrans" cxnId="{611D4832-E1E0-469E-994F-4A4F17D6E875}">
      <dgm:prSet/>
      <dgm:spPr/>
      <dgm:t>
        <a:bodyPr/>
        <a:lstStyle/>
        <a:p>
          <a:endParaRPr lang="fi-FI" sz="1900"/>
        </a:p>
      </dgm:t>
    </dgm:pt>
    <dgm:pt modelId="{3F802C70-4CCD-4106-AAA4-A027063B6B31}">
      <dgm:prSet custT="1"/>
      <dgm:spPr/>
      <dgm:t>
        <a:bodyPr/>
        <a:lstStyle/>
        <a:p>
          <a:r>
            <a:rPr lang="fi-FI" sz="1900" b="1" dirty="0">
              <a:solidFill>
                <a:schemeClr val="accent1"/>
              </a:solidFill>
            </a:rPr>
            <a:t>Young </a:t>
          </a:r>
          <a:r>
            <a:rPr lang="fi-FI" sz="1900" b="1" dirty="0" err="1">
              <a:solidFill>
                <a:schemeClr val="accent1"/>
              </a:solidFill>
            </a:rPr>
            <a:t>people</a:t>
          </a:r>
          <a:endParaRPr lang="fi-FI" sz="1900" b="1" dirty="0">
            <a:solidFill>
              <a:schemeClr val="accent1"/>
            </a:solidFill>
          </a:endParaRPr>
        </a:p>
      </dgm:t>
    </dgm:pt>
    <dgm:pt modelId="{F34BE06F-8ED1-4FB9-91B6-E71A61418034}" type="parTrans" cxnId="{3390914B-D336-415A-998B-0FC8D11496DE}">
      <dgm:prSet/>
      <dgm:spPr/>
      <dgm:t>
        <a:bodyPr/>
        <a:lstStyle/>
        <a:p>
          <a:endParaRPr lang="fi-FI" sz="1900"/>
        </a:p>
      </dgm:t>
    </dgm:pt>
    <dgm:pt modelId="{3ECB3131-C122-4FBD-A927-F3AE251147F1}" type="sibTrans" cxnId="{3390914B-D336-415A-998B-0FC8D11496DE}">
      <dgm:prSet/>
      <dgm:spPr/>
      <dgm:t>
        <a:bodyPr/>
        <a:lstStyle/>
        <a:p>
          <a:endParaRPr lang="fi-FI" sz="1900"/>
        </a:p>
      </dgm:t>
    </dgm:pt>
    <dgm:pt modelId="{3C71ECF9-0A71-458D-AC69-59933E070A0D}">
      <dgm:prSet custT="1"/>
      <dgm:spPr/>
      <dgm:t>
        <a:bodyPr/>
        <a:lstStyle/>
        <a:p>
          <a:r>
            <a:rPr lang="fi-FI" sz="1900" dirty="0">
              <a:solidFill>
                <a:schemeClr val="accent1"/>
              </a:solidFill>
            </a:rPr>
            <a:t>Arki sujuvaksi</a:t>
          </a:r>
        </a:p>
      </dgm:t>
    </dgm:pt>
    <dgm:pt modelId="{AEC92AAD-D903-4374-9B53-9BEA7C1FE74A}" type="parTrans" cxnId="{283DD4A3-2B91-4B23-A4E1-FB9B2FA7E814}">
      <dgm:prSet/>
      <dgm:spPr/>
      <dgm:t>
        <a:bodyPr/>
        <a:lstStyle/>
        <a:p>
          <a:endParaRPr lang="fi-FI" sz="1900"/>
        </a:p>
      </dgm:t>
    </dgm:pt>
    <dgm:pt modelId="{96F0C291-A362-461D-A971-53CF76452605}" type="sibTrans" cxnId="{283DD4A3-2B91-4B23-A4E1-FB9B2FA7E814}">
      <dgm:prSet/>
      <dgm:spPr/>
      <dgm:t>
        <a:bodyPr/>
        <a:lstStyle/>
        <a:p>
          <a:endParaRPr lang="fi-FI" sz="1900"/>
        </a:p>
      </dgm:t>
    </dgm:pt>
    <dgm:pt modelId="{F4773591-345B-4785-B1C3-82FFE4AE39FE}">
      <dgm:prSet custT="1"/>
      <dgm:spPr/>
      <dgm:t>
        <a:bodyPr/>
        <a:lstStyle/>
        <a:p>
          <a:r>
            <a:rPr lang="fi-FI" sz="1900">
              <a:solidFill>
                <a:schemeClr val="accent1"/>
              </a:solidFill>
            </a:rPr>
            <a:t>Arki sujuvaksi</a:t>
          </a:r>
        </a:p>
      </dgm:t>
    </dgm:pt>
    <dgm:pt modelId="{FAF5720A-A683-4526-81D3-4C48F9EFD736}" type="parTrans" cxnId="{32B94273-4E5B-4B4E-9A3B-5B76007FDCFA}">
      <dgm:prSet/>
      <dgm:spPr/>
      <dgm:t>
        <a:bodyPr/>
        <a:lstStyle/>
        <a:p>
          <a:endParaRPr lang="fi-FI" sz="1900"/>
        </a:p>
      </dgm:t>
    </dgm:pt>
    <dgm:pt modelId="{EB4992CE-A2B2-4AFA-AA21-5B19B834EC5D}" type="sibTrans" cxnId="{32B94273-4E5B-4B4E-9A3B-5B76007FDCFA}">
      <dgm:prSet/>
      <dgm:spPr/>
      <dgm:t>
        <a:bodyPr/>
        <a:lstStyle/>
        <a:p>
          <a:endParaRPr lang="fi-FI" sz="1900"/>
        </a:p>
      </dgm:t>
    </dgm:pt>
    <dgm:pt modelId="{9596FAA5-71DC-4D74-BEBB-DB50B063B355}">
      <dgm:prSet custT="1"/>
      <dgm:spPr/>
      <dgm:t>
        <a:bodyPr/>
        <a:lstStyle/>
        <a:p>
          <a:r>
            <a:rPr lang="fi-FI" sz="1900" dirty="0">
              <a:solidFill>
                <a:schemeClr val="accent1"/>
              </a:solidFill>
            </a:rPr>
            <a:t>Kestävät talouspolut</a:t>
          </a:r>
        </a:p>
      </dgm:t>
    </dgm:pt>
    <dgm:pt modelId="{7E981708-C8AC-488A-8BEF-5956BA5BF96E}" type="parTrans" cxnId="{6FCD458D-6E1D-4F89-A357-1F7D325E60EB}">
      <dgm:prSet/>
      <dgm:spPr/>
      <dgm:t>
        <a:bodyPr/>
        <a:lstStyle/>
        <a:p>
          <a:endParaRPr lang="fi-FI" sz="1900"/>
        </a:p>
      </dgm:t>
    </dgm:pt>
    <dgm:pt modelId="{BF3E2191-10AC-4ADA-87AB-8B2B23D5F92C}" type="sibTrans" cxnId="{6FCD458D-6E1D-4F89-A357-1F7D325E60EB}">
      <dgm:prSet/>
      <dgm:spPr/>
      <dgm:t>
        <a:bodyPr/>
        <a:lstStyle/>
        <a:p>
          <a:endParaRPr lang="fi-FI" sz="1900"/>
        </a:p>
      </dgm:t>
    </dgm:pt>
    <dgm:pt modelId="{FA097359-D09A-40A9-B3A1-387D2429BC79}">
      <dgm:prSet custT="1"/>
      <dgm:spPr/>
      <dgm:t>
        <a:bodyPr/>
        <a:lstStyle/>
        <a:p>
          <a:r>
            <a:rPr lang="fi-FI" sz="1900" dirty="0">
              <a:solidFill>
                <a:schemeClr val="accent1"/>
              </a:solidFill>
            </a:rPr>
            <a:t>Arki sujuvaksi, Valioakatemia</a:t>
          </a:r>
        </a:p>
      </dgm:t>
    </dgm:pt>
    <dgm:pt modelId="{0063752E-14AF-429B-98A6-1DC65C30374C}" type="parTrans" cxnId="{E62D7812-7BED-4E45-BC6C-6E8904030B2B}">
      <dgm:prSet/>
      <dgm:spPr/>
      <dgm:t>
        <a:bodyPr/>
        <a:lstStyle/>
        <a:p>
          <a:endParaRPr lang="fi-FI" sz="1900"/>
        </a:p>
      </dgm:t>
    </dgm:pt>
    <dgm:pt modelId="{CF5599BA-8AF0-4338-A813-48B16E77176C}" type="sibTrans" cxnId="{E62D7812-7BED-4E45-BC6C-6E8904030B2B}">
      <dgm:prSet/>
      <dgm:spPr/>
      <dgm:t>
        <a:bodyPr/>
        <a:lstStyle/>
        <a:p>
          <a:endParaRPr lang="fi-FI" sz="1900"/>
        </a:p>
      </dgm:t>
    </dgm:pt>
    <dgm:pt modelId="{809AA8B3-6EE0-4971-88F3-8FEDF6A07493}" type="pres">
      <dgm:prSet presAssocID="{55DEDDFE-B602-4F7E-9AE4-B09349DE0FC8}" presName="Name0" presStyleCnt="0">
        <dgm:presLayoutVars>
          <dgm:dir/>
          <dgm:animLvl val="lvl"/>
          <dgm:resizeHandles val="exact"/>
        </dgm:presLayoutVars>
      </dgm:prSet>
      <dgm:spPr/>
    </dgm:pt>
    <dgm:pt modelId="{6EE5F426-9B43-40F8-915D-5C6C81882079}" type="pres">
      <dgm:prSet presAssocID="{8FBE0120-E944-4366-89D8-A955CCD462F2}" presName="linNode" presStyleCnt="0"/>
      <dgm:spPr/>
    </dgm:pt>
    <dgm:pt modelId="{FE5D93B2-56B5-49CA-9E74-94112D82935D}" type="pres">
      <dgm:prSet presAssocID="{8FBE0120-E944-4366-89D8-A955CCD462F2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8E9381A6-60A4-4D13-98D5-18388FF70E17}" type="pres">
      <dgm:prSet presAssocID="{8FBE0120-E944-4366-89D8-A955CCD462F2}" presName="descendantText" presStyleLbl="alignAccFollowNode1" presStyleIdx="0" presStyleCnt="6">
        <dgm:presLayoutVars>
          <dgm:bulletEnabled val="1"/>
        </dgm:presLayoutVars>
      </dgm:prSet>
      <dgm:spPr/>
    </dgm:pt>
    <dgm:pt modelId="{E4DE7C55-89C0-479F-A09F-F15205B575DB}" type="pres">
      <dgm:prSet presAssocID="{C1558A2B-DEED-4129-8B95-E4B3BD3BBD5E}" presName="sp" presStyleCnt="0"/>
      <dgm:spPr/>
    </dgm:pt>
    <dgm:pt modelId="{FD7C551C-F440-42F5-BA89-84A47F422BF9}" type="pres">
      <dgm:prSet presAssocID="{3F802C70-4CCD-4106-AAA4-A027063B6B31}" presName="linNode" presStyleCnt="0"/>
      <dgm:spPr/>
    </dgm:pt>
    <dgm:pt modelId="{B34C58FC-8293-4B0D-88D6-A2D1D5592BAB}" type="pres">
      <dgm:prSet presAssocID="{3F802C70-4CCD-4106-AAA4-A027063B6B3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7D3944D6-5C80-4D5D-A008-BCD0475F92F5}" type="pres">
      <dgm:prSet presAssocID="{3F802C70-4CCD-4106-AAA4-A027063B6B31}" presName="descendantText" presStyleLbl="alignAccFollowNode1" presStyleIdx="1" presStyleCnt="6">
        <dgm:presLayoutVars>
          <dgm:bulletEnabled val="1"/>
        </dgm:presLayoutVars>
      </dgm:prSet>
      <dgm:spPr/>
    </dgm:pt>
    <dgm:pt modelId="{3B1C4563-BEC5-4AD3-8900-C1B2CDE3C0F7}" type="pres">
      <dgm:prSet presAssocID="{3ECB3131-C122-4FBD-A927-F3AE251147F1}" presName="sp" presStyleCnt="0"/>
      <dgm:spPr/>
    </dgm:pt>
    <dgm:pt modelId="{AB0D6DE2-7301-40F8-B00E-860C4ADEB0B7}" type="pres">
      <dgm:prSet presAssocID="{7DF1CBD2-892C-4C55-8290-A032CD09F00F}" presName="linNode" presStyleCnt="0"/>
      <dgm:spPr/>
    </dgm:pt>
    <dgm:pt modelId="{DCD203E0-C60F-45F7-9EAA-5C92F6BE07BC}" type="pres">
      <dgm:prSet presAssocID="{7DF1CBD2-892C-4C55-8290-A032CD09F00F}" presName="parentText" presStyleLbl="node1" presStyleIdx="2" presStyleCnt="6" custLinFactNeighborY="-1437">
        <dgm:presLayoutVars>
          <dgm:chMax val="1"/>
          <dgm:bulletEnabled val="1"/>
        </dgm:presLayoutVars>
      </dgm:prSet>
      <dgm:spPr/>
    </dgm:pt>
    <dgm:pt modelId="{CBE012E0-018F-4552-942F-D8C5641F9073}" type="pres">
      <dgm:prSet presAssocID="{7DF1CBD2-892C-4C55-8290-A032CD09F00F}" presName="descendantText" presStyleLbl="alignAccFollowNode1" presStyleIdx="2" presStyleCnt="6">
        <dgm:presLayoutVars>
          <dgm:bulletEnabled val="1"/>
        </dgm:presLayoutVars>
      </dgm:prSet>
      <dgm:spPr/>
    </dgm:pt>
    <dgm:pt modelId="{CE57EAEB-5EA9-4673-A8DC-9DC9CD98D7B3}" type="pres">
      <dgm:prSet presAssocID="{30251A98-B7C1-45F1-AE29-71B272B38EA1}" presName="sp" presStyleCnt="0"/>
      <dgm:spPr/>
    </dgm:pt>
    <dgm:pt modelId="{A063DF9C-D860-4972-BF77-380A69E3C3E1}" type="pres">
      <dgm:prSet presAssocID="{A4543D5A-DB40-468B-831A-A795AE27B439}" presName="linNode" presStyleCnt="0"/>
      <dgm:spPr/>
    </dgm:pt>
    <dgm:pt modelId="{3725EE26-4B25-4133-8865-EAC254197122}" type="pres">
      <dgm:prSet presAssocID="{A4543D5A-DB40-468B-831A-A795AE27B439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CDA354BB-9411-4915-995B-165DEF045E9D}" type="pres">
      <dgm:prSet presAssocID="{A4543D5A-DB40-468B-831A-A795AE27B439}" presName="descendantText" presStyleLbl="alignAccFollowNode1" presStyleIdx="3" presStyleCnt="6">
        <dgm:presLayoutVars>
          <dgm:bulletEnabled val="1"/>
        </dgm:presLayoutVars>
      </dgm:prSet>
      <dgm:spPr/>
    </dgm:pt>
    <dgm:pt modelId="{A0CFFB94-0896-4BC1-B5AB-E38212EF9FE8}" type="pres">
      <dgm:prSet presAssocID="{4531C042-D6CE-4003-A128-652B091B1C97}" presName="sp" presStyleCnt="0"/>
      <dgm:spPr/>
    </dgm:pt>
    <dgm:pt modelId="{9D80BBFB-8722-4A3E-8199-6267DF5FADC5}" type="pres">
      <dgm:prSet presAssocID="{7EC5520A-C717-4F80-9183-04E937A8F72D}" presName="linNode" presStyleCnt="0"/>
      <dgm:spPr/>
    </dgm:pt>
    <dgm:pt modelId="{B8696DA0-4F85-4033-80D9-441700CF548C}" type="pres">
      <dgm:prSet presAssocID="{7EC5520A-C717-4F80-9183-04E937A8F72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DA55A20A-8568-4304-9519-963F869F2BA1}" type="pres">
      <dgm:prSet presAssocID="{7EC5520A-C717-4F80-9183-04E937A8F72D}" presName="descendantText" presStyleLbl="alignAccFollowNode1" presStyleIdx="4" presStyleCnt="6">
        <dgm:presLayoutVars>
          <dgm:bulletEnabled val="1"/>
        </dgm:presLayoutVars>
      </dgm:prSet>
      <dgm:spPr/>
    </dgm:pt>
    <dgm:pt modelId="{2D78B16B-F901-4B2F-AA62-C7656CECB3E1}" type="pres">
      <dgm:prSet presAssocID="{A622706D-5BAE-44CA-B5E7-D3009D3C86E5}" presName="sp" presStyleCnt="0"/>
      <dgm:spPr/>
    </dgm:pt>
    <dgm:pt modelId="{CFD1B563-893F-49A1-85FA-610681B6AC33}" type="pres">
      <dgm:prSet presAssocID="{9B665A82-E05A-4F82-9822-D70F3C547C5D}" presName="linNode" presStyleCnt="0"/>
      <dgm:spPr/>
    </dgm:pt>
    <dgm:pt modelId="{95FA6424-093E-4860-ADBE-04BE66500390}" type="pres">
      <dgm:prSet presAssocID="{9B665A82-E05A-4F82-9822-D70F3C547C5D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0949A47A-A891-4307-8EA6-A175440E3ACF}" type="pres">
      <dgm:prSet presAssocID="{9B665A82-E05A-4F82-9822-D70F3C547C5D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EBD57910-C083-4F37-89D2-294E3CF9279D}" srcId="{55DEDDFE-B602-4F7E-9AE4-B09349DE0FC8}" destId="{8FBE0120-E944-4366-89D8-A955CCD462F2}" srcOrd="0" destOrd="0" parTransId="{51C8CF35-9A2C-48B3-A232-1A34DEEFA9A5}" sibTransId="{C1558A2B-DEED-4129-8B95-E4B3BD3BBD5E}"/>
    <dgm:cxn modelId="{E62D7812-7BED-4E45-BC6C-6E8904030B2B}" srcId="{3F802C70-4CCD-4106-AAA4-A027063B6B31}" destId="{FA097359-D09A-40A9-B3A1-387D2429BC79}" srcOrd="0" destOrd="0" parTransId="{0063752E-14AF-429B-98A6-1DC65C30374C}" sibTransId="{CF5599BA-8AF0-4338-A813-48B16E77176C}"/>
    <dgm:cxn modelId="{E0C2CC15-5BE2-43F1-B428-87F8A4B604A0}" srcId="{55DEDDFE-B602-4F7E-9AE4-B09349DE0FC8}" destId="{7EC5520A-C717-4F80-9183-04E937A8F72D}" srcOrd="4" destOrd="0" parTransId="{2E6EF6D5-E4A6-48A6-A9F0-415AB4FD11A1}" sibTransId="{A622706D-5BAE-44CA-B5E7-D3009D3C86E5}"/>
    <dgm:cxn modelId="{67427D31-F945-4ED9-B0C9-87B8864B85E5}" type="presOf" srcId="{F4773591-345B-4785-B1C3-82FFE4AE39FE}" destId="{DA55A20A-8568-4304-9519-963F869F2BA1}" srcOrd="0" destOrd="0" presId="urn:microsoft.com/office/officeart/2005/8/layout/vList5"/>
    <dgm:cxn modelId="{611D4832-E1E0-469E-994F-4A4F17D6E875}" srcId="{8FBE0120-E944-4366-89D8-A955CCD462F2}" destId="{E57135C1-162A-45CE-82BB-16077806CA22}" srcOrd="0" destOrd="0" parTransId="{83869EAC-683D-4E71-A659-408979437313}" sibTransId="{8B1C72E8-8DE5-4C54-9ACA-B78B39AD4728}"/>
    <dgm:cxn modelId="{8265DD37-6B9F-4A14-A91F-9977AF83D609}" type="presOf" srcId="{9596FAA5-71DC-4D74-BEBB-DB50B063B355}" destId="{0949A47A-A891-4307-8EA6-A175440E3ACF}" srcOrd="0" destOrd="0" presId="urn:microsoft.com/office/officeart/2005/8/layout/vList5"/>
    <dgm:cxn modelId="{3C2F573B-2988-401A-88E1-BCAA615AAD43}" type="presOf" srcId="{9B665A82-E05A-4F82-9822-D70F3C547C5D}" destId="{95FA6424-093E-4860-ADBE-04BE66500390}" srcOrd="0" destOrd="0" presId="urn:microsoft.com/office/officeart/2005/8/layout/vList5"/>
    <dgm:cxn modelId="{9F0B5A4B-FCD7-4DE0-BE84-9A32A637B41B}" srcId="{55DEDDFE-B602-4F7E-9AE4-B09349DE0FC8}" destId="{A4543D5A-DB40-468B-831A-A795AE27B439}" srcOrd="3" destOrd="0" parTransId="{F03DA9BC-FD59-407D-A9DE-9EC70A6EF760}" sibTransId="{4531C042-D6CE-4003-A128-652B091B1C97}"/>
    <dgm:cxn modelId="{3390914B-D336-415A-998B-0FC8D11496DE}" srcId="{55DEDDFE-B602-4F7E-9AE4-B09349DE0FC8}" destId="{3F802C70-4CCD-4106-AAA4-A027063B6B31}" srcOrd="1" destOrd="0" parTransId="{F34BE06F-8ED1-4FB9-91B6-E71A61418034}" sibTransId="{3ECB3131-C122-4FBD-A927-F3AE251147F1}"/>
    <dgm:cxn modelId="{32B94273-4E5B-4B4E-9A3B-5B76007FDCFA}" srcId="{7EC5520A-C717-4F80-9183-04E937A8F72D}" destId="{F4773591-345B-4785-B1C3-82FFE4AE39FE}" srcOrd="0" destOrd="0" parTransId="{FAF5720A-A683-4526-81D3-4C48F9EFD736}" sibTransId="{EB4992CE-A2B2-4AFA-AA21-5B19B834EC5D}"/>
    <dgm:cxn modelId="{12902387-F3C1-4BC9-B620-5B4981187A77}" type="presOf" srcId="{FA097359-D09A-40A9-B3A1-387D2429BC79}" destId="{7D3944D6-5C80-4D5D-A008-BCD0475F92F5}" srcOrd="0" destOrd="0" presId="urn:microsoft.com/office/officeart/2005/8/layout/vList5"/>
    <dgm:cxn modelId="{82813089-275D-4EA6-8E54-81CA659F79C0}" type="presOf" srcId="{CB4FF93D-1680-4CC5-B247-C2D21719FACE}" destId="{CBE012E0-018F-4552-942F-D8C5641F9073}" srcOrd="0" destOrd="0" presId="urn:microsoft.com/office/officeart/2005/8/layout/vList5"/>
    <dgm:cxn modelId="{6FCD458D-6E1D-4F89-A357-1F7D325E60EB}" srcId="{9B665A82-E05A-4F82-9822-D70F3C547C5D}" destId="{9596FAA5-71DC-4D74-BEBB-DB50B063B355}" srcOrd="0" destOrd="0" parTransId="{7E981708-C8AC-488A-8BEF-5956BA5BF96E}" sibTransId="{BF3E2191-10AC-4ADA-87AB-8B2B23D5F92C}"/>
    <dgm:cxn modelId="{E7703991-FA0A-4DF9-B9A3-CFE850047325}" type="presOf" srcId="{3C71ECF9-0A71-458D-AC69-59933E070A0D}" destId="{CDA354BB-9411-4915-995B-165DEF045E9D}" srcOrd="0" destOrd="0" presId="urn:microsoft.com/office/officeart/2005/8/layout/vList5"/>
    <dgm:cxn modelId="{F5661D9F-0A49-4393-9260-8D6113EF123F}" type="presOf" srcId="{8FBE0120-E944-4366-89D8-A955CCD462F2}" destId="{FE5D93B2-56B5-49CA-9E74-94112D82935D}" srcOrd="0" destOrd="0" presId="urn:microsoft.com/office/officeart/2005/8/layout/vList5"/>
    <dgm:cxn modelId="{283DD4A3-2B91-4B23-A4E1-FB9B2FA7E814}" srcId="{A4543D5A-DB40-468B-831A-A795AE27B439}" destId="{3C71ECF9-0A71-458D-AC69-59933E070A0D}" srcOrd="0" destOrd="0" parTransId="{AEC92AAD-D903-4374-9B53-9BEA7C1FE74A}" sibTransId="{96F0C291-A362-461D-A971-53CF76452605}"/>
    <dgm:cxn modelId="{086165AF-8909-4EFC-9F8E-4AD985F56A81}" type="presOf" srcId="{3F802C70-4CCD-4106-AAA4-A027063B6B31}" destId="{B34C58FC-8293-4B0D-88D6-A2D1D5592BAB}" srcOrd="0" destOrd="0" presId="urn:microsoft.com/office/officeart/2005/8/layout/vList5"/>
    <dgm:cxn modelId="{EF1A8BB7-76B4-41F9-BA54-A07458348AC0}" type="presOf" srcId="{7EC5520A-C717-4F80-9183-04E937A8F72D}" destId="{B8696DA0-4F85-4033-80D9-441700CF548C}" srcOrd="0" destOrd="0" presId="urn:microsoft.com/office/officeart/2005/8/layout/vList5"/>
    <dgm:cxn modelId="{5354E2B9-CF3C-4768-A8B5-78D643A0CE6E}" type="presOf" srcId="{E57135C1-162A-45CE-82BB-16077806CA22}" destId="{8E9381A6-60A4-4D13-98D5-18388FF70E17}" srcOrd="0" destOrd="0" presId="urn:microsoft.com/office/officeart/2005/8/layout/vList5"/>
    <dgm:cxn modelId="{C65885C8-7073-4750-88D1-B1E8FEFB1D9B}" srcId="{7DF1CBD2-892C-4C55-8290-A032CD09F00F}" destId="{CB4FF93D-1680-4CC5-B247-C2D21719FACE}" srcOrd="0" destOrd="0" parTransId="{87E96E04-28F7-4D74-879D-1DE7785FB6E5}" sibTransId="{9E62C937-F91D-4CDE-9896-A884399D91F1}"/>
    <dgm:cxn modelId="{276D4ECE-9559-44E8-9BB8-1BA5CF0BCBD4}" srcId="{55DEDDFE-B602-4F7E-9AE4-B09349DE0FC8}" destId="{7DF1CBD2-892C-4C55-8290-A032CD09F00F}" srcOrd="2" destOrd="0" parTransId="{FA59745B-DC84-4122-ADF6-BA31C9FECE99}" sibTransId="{30251A98-B7C1-45F1-AE29-71B272B38EA1}"/>
    <dgm:cxn modelId="{30AA7CD3-6C6E-40EF-9DC9-11569B90C01C}" type="presOf" srcId="{55DEDDFE-B602-4F7E-9AE4-B09349DE0FC8}" destId="{809AA8B3-6EE0-4971-88F3-8FEDF6A07493}" srcOrd="0" destOrd="0" presId="urn:microsoft.com/office/officeart/2005/8/layout/vList5"/>
    <dgm:cxn modelId="{CB11F4D5-23F9-4946-AFCB-231C907988F5}" type="presOf" srcId="{A4543D5A-DB40-468B-831A-A795AE27B439}" destId="{3725EE26-4B25-4133-8865-EAC254197122}" srcOrd="0" destOrd="0" presId="urn:microsoft.com/office/officeart/2005/8/layout/vList5"/>
    <dgm:cxn modelId="{75EE50DF-2F11-49B4-932B-15568D762DBC}" type="presOf" srcId="{7DF1CBD2-892C-4C55-8290-A032CD09F00F}" destId="{DCD203E0-C60F-45F7-9EAA-5C92F6BE07BC}" srcOrd="0" destOrd="0" presId="urn:microsoft.com/office/officeart/2005/8/layout/vList5"/>
    <dgm:cxn modelId="{228302EB-D67B-48B2-8831-A717F4F5E575}" srcId="{55DEDDFE-B602-4F7E-9AE4-B09349DE0FC8}" destId="{9B665A82-E05A-4F82-9822-D70F3C547C5D}" srcOrd="5" destOrd="0" parTransId="{A589FD9F-C2F2-4492-9C27-28D15129EFB1}" sibTransId="{FFE0DC4A-AB47-4AC2-8707-BC11117885AA}"/>
    <dgm:cxn modelId="{1D3A9C69-2714-443A-ABFE-77D6FC798B1F}" type="presParOf" srcId="{809AA8B3-6EE0-4971-88F3-8FEDF6A07493}" destId="{6EE5F426-9B43-40F8-915D-5C6C81882079}" srcOrd="0" destOrd="0" presId="urn:microsoft.com/office/officeart/2005/8/layout/vList5"/>
    <dgm:cxn modelId="{821F9D65-FA5C-4B24-B9B3-A992A16CA198}" type="presParOf" srcId="{6EE5F426-9B43-40F8-915D-5C6C81882079}" destId="{FE5D93B2-56B5-49CA-9E74-94112D82935D}" srcOrd="0" destOrd="0" presId="urn:microsoft.com/office/officeart/2005/8/layout/vList5"/>
    <dgm:cxn modelId="{DB3DE4F6-0809-4FC4-B683-9CA4B955D234}" type="presParOf" srcId="{6EE5F426-9B43-40F8-915D-5C6C81882079}" destId="{8E9381A6-60A4-4D13-98D5-18388FF70E17}" srcOrd="1" destOrd="0" presId="urn:microsoft.com/office/officeart/2005/8/layout/vList5"/>
    <dgm:cxn modelId="{30BD73B7-CBC5-4AF2-B63D-AD3BB033A21B}" type="presParOf" srcId="{809AA8B3-6EE0-4971-88F3-8FEDF6A07493}" destId="{E4DE7C55-89C0-479F-A09F-F15205B575DB}" srcOrd="1" destOrd="0" presId="urn:microsoft.com/office/officeart/2005/8/layout/vList5"/>
    <dgm:cxn modelId="{F75DCA83-E497-4570-9B5D-8A263DCF98E5}" type="presParOf" srcId="{809AA8B3-6EE0-4971-88F3-8FEDF6A07493}" destId="{FD7C551C-F440-42F5-BA89-84A47F422BF9}" srcOrd="2" destOrd="0" presId="urn:microsoft.com/office/officeart/2005/8/layout/vList5"/>
    <dgm:cxn modelId="{31A7BBDF-64EC-43C3-B292-DFED2C2AF1AD}" type="presParOf" srcId="{FD7C551C-F440-42F5-BA89-84A47F422BF9}" destId="{B34C58FC-8293-4B0D-88D6-A2D1D5592BAB}" srcOrd="0" destOrd="0" presId="urn:microsoft.com/office/officeart/2005/8/layout/vList5"/>
    <dgm:cxn modelId="{A6100E27-CE2C-48D3-9AF4-B858E3F4A3E2}" type="presParOf" srcId="{FD7C551C-F440-42F5-BA89-84A47F422BF9}" destId="{7D3944D6-5C80-4D5D-A008-BCD0475F92F5}" srcOrd="1" destOrd="0" presId="urn:microsoft.com/office/officeart/2005/8/layout/vList5"/>
    <dgm:cxn modelId="{79B88E45-DFDC-4CB7-BA1C-6889AD619993}" type="presParOf" srcId="{809AA8B3-6EE0-4971-88F3-8FEDF6A07493}" destId="{3B1C4563-BEC5-4AD3-8900-C1B2CDE3C0F7}" srcOrd="3" destOrd="0" presId="urn:microsoft.com/office/officeart/2005/8/layout/vList5"/>
    <dgm:cxn modelId="{8EA0EF17-AB4B-4CC8-A019-4F1318DD0FBE}" type="presParOf" srcId="{809AA8B3-6EE0-4971-88F3-8FEDF6A07493}" destId="{AB0D6DE2-7301-40F8-B00E-860C4ADEB0B7}" srcOrd="4" destOrd="0" presId="urn:microsoft.com/office/officeart/2005/8/layout/vList5"/>
    <dgm:cxn modelId="{AF95C932-DDFE-4EEB-8B82-81FCA30B3236}" type="presParOf" srcId="{AB0D6DE2-7301-40F8-B00E-860C4ADEB0B7}" destId="{DCD203E0-C60F-45F7-9EAA-5C92F6BE07BC}" srcOrd="0" destOrd="0" presId="urn:microsoft.com/office/officeart/2005/8/layout/vList5"/>
    <dgm:cxn modelId="{D0E7A429-4BF0-4A8C-A43B-12DAC6B83DB5}" type="presParOf" srcId="{AB0D6DE2-7301-40F8-B00E-860C4ADEB0B7}" destId="{CBE012E0-018F-4552-942F-D8C5641F9073}" srcOrd="1" destOrd="0" presId="urn:microsoft.com/office/officeart/2005/8/layout/vList5"/>
    <dgm:cxn modelId="{84936EC4-AED0-4FBC-803D-E8A9070DD5DE}" type="presParOf" srcId="{809AA8B3-6EE0-4971-88F3-8FEDF6A07493}" destId="{CE57EAEB-5EA9-4673-A8DC-9DC9CD98D7B3}" srcOrd="5" destOrd="0" presId="urn:microsoft.com/office/officeart/2005/8/layout/vList5"/>
    <dgm:cxn modelId="{E082F15E-9CB8-4CBA-8070-C252ACF123F6}" type="presParOf" srcId="{809AA8B3-6EE0-4971-88F3-8FEDF6A07493}" destId="{A063DF9C-D860-4972-BF77-380A69E3C3E1}" srcOrd="6" destOrd="0" presId="urn:microsoft.com/office/officeart/2005/8/layout/vList5"/>
    <dgm:cxn modelId="{64095C96-F988-46FD-A688-699854BEB35A}" type="presParOf" srcId="{A063DF9C-D860-4972-BF77-380A69E3C3E1}" destId="{3725EE26-4B25-4133-8865-EAC254197122}" srcOrd="0" destOrd="0" presId="urn:microsoft.com/office/officeart/2005/8/layout/vList5"/>
    <dgm:cxn modelId="{5B5704FA-8B93-4192-B8EF-806206E16115}" type="presParOf" srcId="{A063DF9C-D860-4972-BF77-380A69E3C3E1}" destId="{CDA354BB-9411-4915-995B-165DEF045E9D}" srcOrd="1" destOrd="0" presId="urn:microsoft.com/office/officeart/2005/8/layout/vList5"/>
    <dgm:cxn modelId="{CFA2DFFA-CAFF-43B8-84EA-9E289A37A03B}" type="presParOf" srcId="{809AA8B3-6EE0-4971-88F3-8FEDF6A07493}" destId="{A0CFFB94-0896-4BC1-B5AB-E38212EF9FE8}" srcOrd="7" destOrd="0" presId="urn:microsoft.com/office/officeart/2005/8/layout/vList5"/>
    <dgm:cxn modelId="{3F91A71D-E982-45F0-A93A-8674BD75A659}" type="presParOf" srcId="{809AA8B3-6EE0-4971-88F3-8FEDF6A07493}" destId="{9D80BBFB-8722-4A3E-8199-6267DF5FADC5}" srcOrd="8" destOrd="0" presId="urn:microsoft.com/office/officeart/2005/8/layout/vList5"/>
    <dgm:cxn modelId="{CC2E710A-C59F-48D6-9D63-4324A39F5348}" type="presParOf" srcId="{9D80BBFB-8722-4A3E-8199-6267DF5FADC5}" destId="{B8696DA0-4F85-4033-80D9-441700CF548C}" srcOrd="0" destOrd="0" presId="urn:microsoft.com/office/officeart/2005/8/layout/vList5"/>
    <dgm:cxn modelId="{6166DE9A-1D57-4C92-A2A7-76E2ED7CC07B}" type="presParOf" srcId="{9D80BBFB-8722-4A3E-8199-6267DF5FADC5}" destId="{DA55A20A-8568-4304-9519-963F869F2BA1}" srcOrd="1" destOrd="0" presId="urn:microsoft.com/office/officeart/2005/8/layout/vList5"/>
    <dgm:cxn modelId="{C119B581-CDF2-4773-AB63-B79AB52F6C9C}" type="presParOf" srcId="{809AA8B3-6EE0-4971-88F3-8FEDF6A07493}" destId="{2D78B16B-F901-4B2F-AA62-C7656CECB3E1}" srcOrd="9" destOrd="0" presId="urn:microsoft.com/office/officeart/2005/8/layout/vList5"/>
    <dgm:cxn modelId="{8140ADEC-9D42-4C97-BD8E-2DC1079E3FCF}" type="presParOf" srcId="{809AA8B3-6EE0-4971-88F3-8FEDF6A07493}" destId="{CFD1B563-893F-49A1-85FA-610681B6AC33}" srcOrd="10" destOrd="0" presId="urn:microsoft.com/office/officeart/2005/8/layout/vList5"/>
    <dgm:cxn modelId="{FE56D56C-1191-4DBE-BD1E-8801533B4AD2}" type="presParOf" srcId="{CFD1B563-893F-49A1-85FA-610681B6AC33}" destId="{95FA6424-093E-4860-ADBE-04BE66500390}" srcOrd="0" destOrd="0" presId="urn:microsoft.com/office/officeart/2005/8/layout/vList5"/>
    <dgm:cxn modelId="{FBA97E32-E230-4DD7-942B-D97DF386A5D7}" type="presParOf" srcId="{CFD1B563-893F-49A1-85FA-610681B6AC33}" destId="{0949A47A-A891-4307-8EA6-A175440E3A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85EAC-986D-483B-8049-A9A2BCB8C996}">
      <dsp:nvSpPr>
        <dsp:cNvPr id="0" name=""/>
        <dsp:cNvSpPr/>
      </dsp:nvSpPr>
      <dsp:spPr>
        <a:xfrm>
          <a:off x="0" y="23976"/>
          <a:ext cx="10835439" cy="278606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C5613-34D4-4AC7-BD18-54770A93B0BC}">
      <dsp:nvSpPr>
        <dsp:cNvPr id="0" name=""/>
        <dsp:cNvSpPr/>
      </dsp:nvSpPr>
      <dsp:spPr>
        <a:xfrm>
          <a:off x="325063" y="485186"/>
          <a:ext cx="3182910" cy="20431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7278D8-9EC3-4C55-9C41-D162C9CC6431}">
      <dsp:nvSpPr>
        <dsp:cNvPr id="0" name=""/>
        <dsp:cNvSpPr/>
      </dsp:nvSpPr>
      <dsp:spPr>
        <a:xfrm rot="10800000">
          <a:off x="334198" y="2606332"/>
          <a:ext cx="3182910" cy="3213373"/>
        </a:xfrm>
        <a:prstGeom prst="roundRect">
          <a:avLst/>
        </a:prstGeom>
        <a:solidFill>
          <a:srgbClr val="99D6E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accent1"/>
              </a:solidFill>
            </a:rPr>
            <a:t>WIDE RANGE OF ACTIVITIES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b="0" kern="1200" dirty="0" err="1">
              <a:solidFill>
                <a:schemeClr val="accent1"/>
              </a:solidFill>
            </a:rPr>
            <a:t>Approx</a:t>
          </a:r>
          <a:r>
            <a:rPr lang="fi-FI" sz="2000" b="0" kern="1200" dirty="0">
              <a:solidFill>
                <a:schemeClr val="accent1"/>
              </a:solidFill>
            </a:rPr>
            <a:t>. 37,000 </a:t>
          </a:r>
          <a:r>
            <a:rPr lang="fi-FI" sz="2000" b="0" kern="1200" dirty="0" err="1">
              <a:solidFill>
                <a:schemeClr val="accent1"/>
              </a:solidFill>
            </a:rPr>
            <a:t>members</a:t>
          </a:r>
          <a:endParaRPr lang="fi-FI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 err="1">
              <a:solidFill>
                <a:schemeClr val="accent1"/>
              </a:solidFill>
            </a:rPr>
            <a:t>Approx</a:t>
          </a:r>
          <a:r>
            <a:rPr lang="fi-FI" sz="2000" kern="1200" dirty="0">
              <a:solidFill>
                <a:schemeClr val="accent1"/>
              </a:solidFill>
            </a:rPr>
            <a:t>. 900 </a:t>
          </a:r>
          <a:r>
            <a:rPr lang="fi-FI" sz="2000" kern="1200" dirty="0" err="1">
              <a:solidFill>
                <a:schemeClr val="accent1"/>
              </a:solidFill>
            </a:rPr>
            <a:t>clubs</a:t>
          </a:r>
          <a:endParaRPr lang="fi-FI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>
              <a:solidFill>
                <a:schemeClr val="accent1"/>
              </a:solidFill>
              <a:latin typeface="Calibri" panose="020F0502020204030204"/>
            </a:rPr>
            <a:t>492</a:t>
          </a:r>
          <a:r>
            <a:rPr lang="fi-FI" sz="2000" kern="1200" dirty="0">
              <a:solidFill>
                <a:schemeClr val="accent1"/>
              </a:solidFill>
            </a:rPr>
            <a:t> </a:t>
          </a:r>
          <a:r>
            <a:rPr lang="fi-FI" sz="2000" kern="1200" dirty="0">
              <a:solidFill>
                <a:schemeClr val="accent1"/>
              </a:solidFill>
              <a:latin typeface="Calibri" panose="020F0502020204030204"/>
            </a:rPr>
            <a:t>500</a:t>
          </a:r>
          <a:r>
            <a:rPr lang="fi-FI" sz="2000" kern="1200" dirty="0">
              <a:solidFill>
                <a:schemeClr val="accent1"/>
              </a:solidFill>
            </a:rPr>
            <a:t>  </a:t>
          </a:r>
          <a:r>
            <a:rPr lang="fi-FI" sz="2000" kern="1200" dirty="0" err="1">
              <a:solidFill>
                <a:schemeClr val="accent1"/>
              </a:solidFill>
            </a:rPr>
            <a:t>hours</a:t>
          </a:r>
          <a:r>
            <a:rPr lang="fi-FI" sz="2000" kern="1200" dirty="0">
              <a:solidFill>
                <a:schemeClr val="accent1"/>
              </a:solidFill>
            </a:rPr>
            <a:t> of </a:t>
          </a:r>
          <a:r>
            <a:rPr lang="fi-FI" sz="2000" kern="1200" dirty="0" err="1">
              <a:solidFill>
                <a:schemeClr val="accent1"/>
              </a:solidFill>
            </a:rPr>
            <a:t>volunteer</a:t>
          </a:r>
          <a:r>
            <a:rPr lang="fi-FI" sz="2000" kern="1200" dirty="0">
              <a:solidFill>
                <a:schemeClr val="accent1"/>
              </a:solidFill>
            </a:rPr>
            <a:t> </a:t>
          </a:r>
          <a:r>
            <a:rPr lang="fi-FI" sz="2000" kern="1200" dirty="0" err="1">
              <a:solidFill>
                <a:schemeClr val="accent1"/>
              </a:solidFill>
            </a:rPr>
            <a:t>work</a:t>
          </a:r>
          <a:r>
            <a:rPr lang="fi-FI" sz="2000" kern="1200" dirty="0">
              <a:solidFill>
                <a:schemeClr val="accent1"/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>
              <a:solidFill>
                <a:schemeClr val="accent1"/>
              </a:solidFill>
            </a:rPr>
            <a:t>26,000 </a:t>
          </a:r>
          <a:r>
            <a:rPr lang="fi-FI" sz="2000" kern="1200" dirty="0" err="1">
              <a:solidFill>
                <a:schemeClr val="accent1"/>
              </a:solidFill>
            </a:rPr>
            <a:t>member</a:t>
          </a:r>
          <a:r>
            <a:rPr lang="fi-FI" sz="2000" kern="1200" dirty="0">
              <a:solidFill>
                <a:schemeClr val="accent1"/>
              </a:solidFill>
            </a:rPr>
            <a:t> </a:t>
          </a:r>
          <a:r>
            <a:rPr lang="fi-FI" sz="2000" kern="1200" dirty="0" err="1">
              <a:solidFill>
                <a:schemeClr val="accent1"/>
              </a:solidFill>
            </a:rPr>
            <a:t>events</a:t>
          </a:r>
          <a:endParaRPr lang="fi-FI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b="0" i="0" kern="1200" dirty="0">
              <a:solidFill>
                <a:schemeClr val="accent1"/>
              </a:solidFill>
            </a:rPr>
            <a:t>800 900 </a:t>
          </a:r>
          <a:r>
            <a:rPr lang="fi-FI" sz="2000" b="0" i="0" kern="1200" dirty="0" err="1">
              <a:solidFill>
                <a:schemeClr val="accent1"/>
              </a:solidFill>
            </a:rPr>
            <a:t>participations</a:t>
          </a:r>
          <a:endParaRPr lang="fi-FI" sz="2000" kern="1200" dirty="0">
            <a:solidFill>
              <a:schemeClr val="accent1"/>
            </a:solidFill>
          </a:endParaRPr>
        </a:p>
      </dsp:txBody>
      <dsp:txXfrm rot="10800000">
        <a:off x="489575" y="2761709"/>
        <a:ext cx="2872156" cy="2902619"/>
      </dsp:txXfrm>
    </dsp:sp>
    <dsp:sp modelId="{9EC2A287-1304-43E6-8701-BDFF4AD34E3F}">
      <dsp:nvSpPr>
        <dsp:cNvPr id="0" name=""/>
        <dsp:cNvSpPr/>
      </dsp:nvSpPr>
      <dsp:spPr>
        <a:xfrm>
          <a:off x="3826264" y="493751"/>
          <a:ext cx="3182910" cy="20431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C84120-B2F6-469E-B9A2-D7EED265D0CD}">
      <dsp:nvSpPr>
        <dsp:cNvPr id="0" name=""/>
        <dsp:cNvSpPr/>
      </dsp:nvSpPr>
      <dsp:spPr>
        <a:xfrm rot="10800000">
          <a:off x="3798828" y="2629232"/>
          <a:ext cx="3182910" cy="3195053"/>
        </a:xfrm>
        <a:prstGeom prst="roundRect">
          <a:avLst/>
        </a:prstGeom>
        <a:solidFill>
          <a:srgbClr val="99D6E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>
              <a:solidFill>
                <a:schemeClr val="accent1"/>
              </a:solidFill>
            </a:rPr>
            <a:t>PROFESSIONAL HOME ECONOMICS COUNSELLING</a:t>
          </a:r>
          <a:endParaRPr lang="fi-FI" sz="1600" b="1" kern="1200" dirty="0">
            <a:solidFill>
              <a:schemeClr val="accent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solidFill>
                <a:schemeClr val="accent1"/>
              </a:solidFill>
            </a:rPr>
            <a:t>10 </a:t>
          </a:r>
          <a:r>
            <a:rPr lang="fi-FI" sz="1800" kern="1200" dirty="0" err="1">
              <a:solidFill>
                <a:schemeClr val="accent1"/>
              </a:solidFill>
            </a:rPr>
            <a:t>regional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associations</a:t>
          </a:r>
          <a:r>
            <a:rPr lang="fi-FI" sz="1800" kern="1200" dirty="0">
              <a:solidFill>
                <a:schemeClr val="accent1"/>
              </a:solidFill>
            </a:rPr>
            <a:t>’ home </a:t>
          </a:r>
          <a:r>
            <a:rPr lang="fi-FI" sz="1800" kern="1200" dirty="0" err="1">
              <a:solidFill>
                <a:schemeClr val="accent1"/>
              </a:solidFill>
            </a:rPr>
            <a:t>economics</a:t>
          </a:r>
          <a:r>
            <a:rPr lang="fi-FI" sz="1800" kern="1200" dirty="0">
              <a:solidFill>
                <a:schemeClr val="accent1"/>
              </a:solidFill>
            </a:rPr>
            <a:t> and </a:t>
          </a:r>
          <a:r>
            <a:rPr lang="fi-FI" sz="1800" kern="1200" dirty="0" err="1">
              <a:solidFill>
                <a:schemeClr val="accent1"/>
              </a:solidFill>
            </a:rPr>
            <a:t>gardening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experts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together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with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the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central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association’s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experts</a:t>
          </a:r>
          <a:endParaRPr lang="fi-FI" sz="1800" kern="1200" dirty="0">
            <a:solidFill>
              <a:schemeClr val="accent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solidFill>
                <a:schemeClr val="accent1"/>
              </a:solidFill>
            </a:rPr>
            <a:t>108 000 </a:t>
          </a:r>
          <a:r>
            <a:rPr lang="fi-FI" sz="1800" kern="1200" dirty="0" err="1">
              <a:solidFill>
                <a:schemeClr val="accent1"/>
              </a:solidFill>
            </a:rPr>
            <a:t>participations</a:t>
          </a:r>
          <a:endParaRPr lang="fi-FI" sz="1800" kern="1200" dirty="0">
            <a:solidFill>
              <a:schemeClr val="accent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00" kern="1200" dirty="0">
              <a:solidFill>
                <a:schemeClr val="accent1"/>
              </a:solidFill>
            </a:rPr>
            <a:t>More </a:t>
          </a:r>
          <a:r>
            <a:rPr lang="fi-FI" sz="1800" kern="1200" dirty="0" err="1">
              <a:solidFill>
                <a:schemeClr val="accent1"/>
              </a:solidFill>
            </a:rPr>
            <a:t>than</a:t>
          </a:r>
          <a:r>
            <a:rPr lang="fi-FI" sz="1800" kern="1200" dirty="0">
              <a:solidFill>
                <a:schemeClr val="accent1"/>
              </a:solidFill>
            </a:rPr>
            <a:t> 5,300 </a:t>
          </a:r>
          <a:r>
            <a:rPr lang="fi-FI" sz="1800" kern="1200" dirty="0" err="1">
              <a:solidFill>
                <a:schemeClr val="accent1"/>
              </a:solidFill>
            </a:rPr>
            <a:t>group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events</a:t>
          </a:r>
          <a:r>
            <a:rPr lang="fi-FI" sz="1800" kern="1200" dirty="0">
              <a:solidFill>
                <a:schemeClr val="accent1"/>
              </a:solidFill>
            </a:rPr>
            <a:t> and </a:t>
          </a:r>
          <a:r>
            <a:rPr lang="fi-FI" sz="1800" kern="1200" dirty="0" err="1">
              <a:solidFill>
                <a:schemeClr val="accent1"/>
              </a:solidFill>
            </a:rPr>
            <a:t>public</a:t>
          </a:r>
          <a:r>
            <a:rPr lang="fi-FI" sz="1800" kern="1200" dirty="0">
              <a:solidFill>
                <a:schemeClr val="accent1"/>
              </a:solidFill>
            </a:rPr>
            <a:t> </a:t>
          </a:r>
          <a:r>
            <a:rPr lang="fi-FI" sz="1800" kern="1200" dirty="0" err="1">
              <a:solidFill>
                <a:schemeClr val="accent1"/>
              </a:solidFill>
            </a:rPr>
            <a:t>events</a:t>
          </a:r>
          <a:endParaRPr lang="fi-FI" sz="1800" kern="1200" dirty="0">
            <a:solidFill>
              <a:schemeClr val="accent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700" kern="1200" dirty="0">
            <a:solidFill>
              <a:schemeClr val="accent1"/>
            </a:solidFill>
          </a:endParaRPr>
        </a:p>
      </dsp:txBody>
      <dsp:txXfrm rot="10800000">
        <a:off x="3954205" y="2784609"/>
        <a:ext cx="2872156" cy="2884299"/>
      </dsp:txXfrm>
    </dsp:sp>
    <dsp:sp modelId="{6B0638C8-973B-4B5C-85BF-EC6051B57181}">
      <dsp:nvSpPr>
        <dsp:cNvPr id="0" name=""/>
        <dsp:cNvSpPr/>
      </dsp:nvSpPr>
      <dsp:spPr>
        <a:xfrm>
          <a:off x="7327466" y="521806"/>
          <a:ext cx="3182910" cy="20431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4FBB36-CE84-4757-A211-AC8E53AC4600}">
      <dsp:nvSpPr>
        <dsp:cNvPr id="0" name=""/>
        <dsp:cNvSpPr/>
      </dsp:nvSpPr>
      <dsp:spPr>
        <a:xfrm rot="10800000">
          <a:off x="7300029" y="2649339"/>
          <a:ext cx="3182910" cy="3192669"/>
        </a:xfrm>
        <a:prstGeom prst="roundRect">
          <a:avLst/>
        </a:prstGeom>
        <a:solidFill>
          <a:srgbClr val="99D6E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accent1"/>
              </a:solidFill>
            </a:rPr>
            <a:t>COMMUNICATIONS AND INFLUENCING</a:t>
          </a:r>
          <a:endParaRPr lang="fi-FI" sz="1600" b="1" kern="1200" dirty="0">
            <a:solidFill>
              <a:schemeClr val="accent1"/>
            </a:solidFill>
            <a:latin typeface="Calibri" panose="020F050202020403020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>
              <a:solidFill>
                <a:schemeClr val="accent1"/>
              </a:solidFill>
            </a:rPr>
            <a:t>More </a:t>
          </a:r>
          <a:r>
            <a:rPr lang="fi-FI" sz="2000" kern="1200" dirty="0" err="1">
              <a:solidFill>
                <a:schemeClr val="accent1"/>
              </a:solidFill>
            </a:rPr>
            <a:t>than</a:t>
          </a:r>
          <a:r>
            <a:rPr lang="fi-FI" sz="2000" kern="1200" dirty="0">
              <a:solidFill>
                <a:schemeClr val="accent1"/>
              </a:solidFill>
            </a:rPr>
            <a:t> 10 M. </a:t>
          </a:r>
          <a:r>
            <a:rPr lang="fi-FI" sz="2000" kern="1200" dirty="0" err="1">
              <a:solidFill>
                <a:schemeClr val="accent1"/>
              </a:solidFill>
            </a:rPr>
            <a:t>visits</a:t>
          </a:r>
          <a:r>
            <a:rPr lang="fi-FI" sz="2000" kern="1200" dirty="0">
              <a:solidFill>
                <a:schemeClr val="accent1"/>
              </a:solidFill>
            </a:rPr>
            <a:t> to Martat.fi </a:t>
          </a:r>
          <a:r>
            <a:rPr lang="fi-FI" sz="2000" kern="1200" dirty="0" err="1">
              <a:solidFill>
                <a:schemeClr val="accent1"/>
              </a:solidFill>
            </a:rPr>
            <a:t>website</a:t>
          </a:r>
          <a:endParaRPr lang="fi-FI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>
              <a:solidFill>
                <a:schemeClr val="accent1"/>
              </a:solidFill>
            </a:rPr>
            <a:t>More </a:t>
          </a:r>
          <a:r>
            <a:rPr lang="fi-FI" sz="2000" kern="1200" dirty="0" err="1">
              <a:solidFill>
                <a:schemeClr val="accent1"/>
              </a:solidFill>
            </a:rPr>
            <a:t>than</a:t>
          </a:r>
          <a:r>
            <a:rPr lang="fi-FI" sz="2000" kern="1200" dirty="0">
              <a:solidFill>
                <a:schemeClr val="accent1"/>
              </a:solidFill>
            </a:rPr>
            <a:t> 260,000 </a:t>
          </a:r>
          <a:r>
            <a:rPr lang="fi-FI" sz="2000" kern="1200" dirty="0" err="1">
              <a:solidFill>
                <a:schemeClr val="accent1"/>
              </a:solidFill>
            </a:rPr>
            <a:t>followers</a:t>
          </a:r>
          <a:r>
            <a:rPr lang="fi-FI" sz="2000" kern="1200" dirty="0">
              <a:solidFill>
                <a:schemeClr val="accent1"/>
              </a:solidFill>
            </a:rPr>
            <a:t> on </a:t>
          </a:r>
          <a:r>
            <a:rPr lang="fi-FI" sz="2000" kern="1200" dirty="0" err="1">
              <a:solidFill>
                <a:schemeClr val="accent1"/>
              </a:solidFill>
            </a:rPr>
            <a:t>social</a:t>
          </a:r>
          <a:r>
            <a:rPr lang="fi-FI" sz="2000" kern="1200" dirty="0">
              <a:solidFill>
                <a:schemeClr val="accent1"/>
              </a:solidFill>
            </a:rPr>
            <a:t> media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>
              <a:solidFill>
                <a:schemeClr val="accent1"/>
              </a:solidFill>
              <a:latin typeface="Calibri" panose="020F0502020204030204"/>
            </a:rPr>
            <a:t>36,00 </a:t>
          </a:r>
          <a:r>
            <a:rPr lang="fi-FI" sz="2000" kern="1200" dirty="0">
              <a:solidFill>
                <a:schemeClr val="accent1"/>
              </a:solidFill>
            </a:rPr>
            <a:t> </a:t>
          </a:r>
          <a:r>
            <a:rPr lang="fi-FI" sz="2000" kern="1200" dirty="0" err="1">
              <a:solidFill>
                <a:schemeClr val="accent1"/>
              </a:solidFill>
            </a:rPr>
            <a:t>readers</a:t>
          </a:r>
          <a:r>
            <a:rPr lang="fi-FI" sz="2000" kern="1200" dirty="0">
              <a:solidFill>
                <a:schemeClr val="accent1"/>
              </a:solidFill>
            </a:rPr>
            <a:t> of </a:t>
          </a:r>
          <a:r>
            <a:rPr lang="fi-FI" sz="2000" kern="1200" dirty="0" err="1">
              <a:solidFill>
                <a:schemeClr val="accent1"/>
              </a:solidFill>
            </a:rPr>
            <a:t>the</a:t>
          </a:r>
          <a:r>
            <a:rPr lang="fi-FI" sz="2000" kern="1200" dirty="0">
              <a:solidFill>
                <a:schemeClr val="accent1"/>
              </a:solidFill>
            </a:rPr>
            <a:t> Martat magazine</a:t>
          </a:r>
        </a:p>
      </dsp:txBody>
      <dsp:txXfrm rot="10800000">
        <a:off x="7455406" y="2804716"/>
        <a:ext cx="2872156" cy="2881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381A6-60A4-4D13-98D5-18388FF70E17}">
      <dsp:nvSpPr>
        <dsp:cNvPr id="0" name=""/>
        <dsp:cNvSpPr/>
      </dsp:nvSpPr>
      <dsp:spPr>
        <a:xfrm rot="5400000">
          <a:off x="7538398" y="-3295164"/>
          <a:ext cx="643906" cy="7397977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>
              <a:solidFill>
                <a:schemeClr val="accent1"/>
              </a:solidFill>
            </a:rPr>
            <a:t>Lapsiperheiden arjen tukeminen, Makumatka Karjalaan, </a:t>
          </a:r>
          <a:br>
            <a:rPr lang="fi-FI" sz="1900" kern="1200" dirty="0">
              <a:solidFill>
                <a:schemeClr val="accent1"/>
              </a:solidFill>
            </a:rPr>
          </a:br>
          <a:r>
            <a:rPr lang="fi-FI" sz="1900" kern="1200" dirty="0">
              <a:solidFill>
                <a:schemeClr val="accent1"/>
              </a:solidFill>
            </a:rPr>
            <a:t>Ässäkokit, Vilppu, Junnukokit</a:t>
          </a:r>
        </a:p>
      </dsp:txBody>
      <dsp:txXfrm rot="-5400000">
        <a:off x="4161363" y="113304"/>
        <a:ext cx="7366544" cy="581040"/>
      </dsp:txXfrm>
    </dsp:sp>
    <dsp:sp modelId="{FE5D93B2-56B5-49CA-9E74-94112D82935D}">
      <dsp:nvSpPr>
        <dsp:cNvPr id="0" name=""/>
        <dsp:cNvSpPr/>
      </dsp:nvSpPr>
      <dsp:spPr>
        <a:xfrm>
          <a:off x="0" y="1382"/>
          <a:ext cx="4161362" cy="804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 err="1">
              <a:solidFill>
                <a:schemeClr val="accent1"/>
              </a:solidFill>
            </a:rPr>
            <a:t>Families</a:t>
          </a:r>
          <a:r>
            <a:rPr lang="fi-FI" sz="1900" b="1" kern="1200" dirty="0">
              <a:solidFill>
                <a:schemeClr val="accent1"/>
              </a:solidFill>
            </a:rPr>
            <a:t> </a:t>
          </a:r>
          <a:r>
            <a:rPr lang="fi-FI" sz="1900" b="1" kern="1200" dirty="0" err="1">
              <a:solidFill>
                <a:schemeClr val="accent1"/>
              </a:solidFill>
            </a:rPr>
            <a:t>with</a:t>
          </a:r>
          <a:r>
            <a:rPr lang="fi-FI" sz="1900" b="1" kern="1200" dirty="0">
              <a:solidFill>
                <a:schemeClr val="accent1"/>
              </a:solidFill>
            </a:rPr>
            <a:t> </a:t>
          </a:r>
          <a:r>
            <a:rPr lang="fi-FI" sz="1900" b="1" kern="1200" dirty="0" err="1">
              <a:solidFill>
                <a:schemeClr val="accent1"/>
              </a:solidFill>
            </a:rPr>
            <a:t>children</a:t>
          </a:r>
          <a:endParaRPr lang="fi-FI" sz="1900" b="1" kern="1200" dirty="0">
            <a:solidFill>
              <a:schemeClr val="accent1"/>
            </a:solidFill>
          </a:endParaRPr>
        </a:p>
      </dsp:txBody>
      <dsp:txXfrm>
        <a:off x="39291" y="40673"/>
        <a:ext cx="4082780" cy="726300"/>
      </dsp:txXfrm>
    </dsp:sp>
    <dsp:sp modelId="{7D3944D6-5C80-4D5D-A008-BCD0475F92F5}">
      <dsp:nvSpPr>
        <dsp:cNvPr id="0" name=""/>
        <dsp:cNvSpPr/>
      </dsp:nvSpPr>
      <dsp:spPr>
        <a:xfrm rot="5400000">
          <a:off x="7538398" y="-2450038"/>
          <a:ext cx="643906" cy="7397977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>
              <a:solidFill>
                <a:schemeClr val="accent1"/>
              </a:solidFill>
            </a:rPr>
            <a:t>Arki sujuvaksi, Valioakatemia</a:t>
          </a:r>
        </a:p>
      </dsp:txBody>
      <dsp:txXfrm rot="-5400000">
        <a:off x="4161363" y="958430"/>
        <a:ext cx="7366544" cy="581040"/>
      </dsp:txXfrm>
    </dsp:sp>
    <dsp:sp modelId="{B34C58FC-8293-4B0D-88D6-A2D1D5592BAB}">
      <dsp:nvSpPr>
        <dsp:cNvPr id="0" name=""/>
        <dsp:cNvSpPr/>
      </dsp:nvSpPr>
      <dsp:spPr>
        <a:xfrm>
          <a:off x="0" y="846509"/>
          <a:ext cx="4161362" cy="804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solidFill>
                <a:schemeClr val="accent1"/>
              </a:solidFill>
            </a:rPr>
            <a:t>Young </a:t>
          </a:r>
          <a:r>
            <a:rPr lang="fi-FI" sz="1900" b="1" kern="1200" dirty="0" err="1">
              <a:solidFill>
                <a:schemeClr val="accent1"/>
              </a:solidFill>
            </a:rPr>
            <a:t>people</a:t>
          </a:r>
          <a:endParaRPr lang="fi-FI" sz="1900" b="1" kern="1200" dirty="0">
            <a:solidFill>
              <a:schemeClr val="accent1"/>
            </a:solidFill>
          </a:endParaRPr>
        </a:p>
      </dsp:txBody>
      <dsp:txXfrm>
        <a:off x="39291" y="885800"/>
        <a:ext cx="4082780" cy="726300"/>
      </dsp:txXfrm>
    </dsp:sp>
    <dsp:sp modelId="{CBE012E0-018F-4552-942F-D8C5641F9073}">
      <dsp:nvSpPr>
        <dsp:cNvPr id="0" name=""/>
        <dsp:cNvSpPr/>
      </dsp:nvSpPr>
      <dsp:spPr>
        <a:xfrm rot="5400000">
          <a:off x="7538398" y="-1604911"/>
          <a:ext cx="643906" cy="7397977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>
              <a:solidFill>
                <a:schemeClr val="accent1"/>
              </a:solidFill>
            </a:rPr>
            <a:t>Vilppu</a:t>
          </a:r>
        </a:p>
      </dsp:txBody>
      <dsp:txXfrm rot="-5400000">
        <a:off x="4161363" y="1803557"/>
        <a:ext cx="7366544" cy="581040"/>
      </dsp:txXfrm>
    </dsp:sp>
    <dsp:sp modelId="{DCD203E0-C60F-45F7-9EAA-5C92F6BE07BC}">
      <dsp:nvSpPr>
        <dsp:cNvPr id="0" name=""/>
        <dsp:cNvSpPr/>
      </dsp:nvSpPr>
      <dsp:spPr>
        <a:xfrm>
          <a:off x="0" y="1680070"/>
          <a:ext cx="4161362" cy="804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 err="1">
              <a:solidFill>
                <a:schemeClr val="accent1"/>
              </a:solidFill>
            </a:rPr>
            <a:t>The</a:t>
          </a:r>
          <a:r>
            <a:rPr lang="fi-FI" sz="1900" b="1" kern="1200" dirty="0">
              <a:solidFill>
                <a:schemeClr val="accent1"/>
              </a:solidFill>
            </a:rPr>
            <a:t> </a:t>
          </a:r>
          <a:r>
            <a:rPr lang="fi-FI" sz="1900" b="1" kern="1200" dirty="0" err="1">
              <a:solidFill>
                <a:schemeClr val="accent1"/>
              </a:solidFill>
            </a:rPr>
            <a:t>elderly</a:t>
          </a:r>
          <a:endParaRPr lang="fi-FI" sz="1900" b="1" kern="1200" dirty="0">
            <a:solidFill>
              <a:schemeClr val="accent1"/>
            </a:solidFill>
          </a:endParaRPr>
        </a:p>
      </dsp:txBody>
      <dsp:txXfrm>
        <a:off x="39291" y="1719361"/>
        <a:ext cx="4082780" cy="726300"/>
      </dsp:txXfrm>
    </dsp:sp>
    <dsp:sp modelId="{CDA354BB-9411-4915-995B-165DEF045E9D}">
      <dsp:nvSpPr>
        <dsp:cNvPr id="0" name=""/>
        <dsp:cNvSpPr/>
      </dsp:nvSpPr>
      <dsp:spPr>
        <a:xfrm rot="5400000">
          <a:off x="7538398" y="-759784"/>
          <a:ext cx="643906" cy="7397977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>
              <a:solidFill>
                <a:schemeClr val="accent1"/>
              </a:solidFill>
            </a:rPr>
            <a:t>Arki sujuvaksi</a:t>
          </a:r>
        </a:p>
      </dsp:txBody>
      <dsp:txXfrm rot="-5400000">
        <a:off x="4161363" y="2648684"/>
        <a:ext cx="7366544" cy="581040"/>
      </dsp:txXfrm>
    </dsp:sp>
    <dsp:sp modelId="{3725EE26-4B25-4133-8865-EAC254197122}">
      <dsp:nvSpPr>
        <dsp:cNvPr id="0" name=""/>
        <dsp:cNvSpPr/>
      </dsp:nvSpPr>
      <dsp:spPr>
        <a:xfrm>
          <a:off x="0" y="2536763"/>
          <a:ext cx="4161362" cy="804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 err="1">
              <a:solidFill>
                <a:schemeClr val="accent1"/>
              </a:solidFill>
            </a:rPr>
            <a:t>Asylum</a:t>
          </a:r>
          <a:r>
            <a:rPr lang="fi-FI" sz="1900" b="1" kern="1200" dirty="0">
              <a:solidFill>
                <a:schemeClr val="accent1"/>
              </a:solidFill>
            </a:rPr>
            <a:t> </a:t>
          </a:r>
          <a:r>
            <a:rPr lang="fi-FI" sz="1900" b="1" kern="1200" dirty="0" err="1">
              <a:solidFill>
                <a:schemeClr val="accent1"/>
              </a:solidFill>
            </a:rPr>
            <a:t>seekers</a:t>
          </a:r>
          <a:r>
            <a:rPr lang="fi-FI" sz="1900" b="1" kern="1200" dirty="0">
              <a:solidFill>
                <a:schemeClr val="accent1"/>
              </a:solidFill>
            </a:rPr>
            <a:t>, </a:t>
          </a:r>
          <a:r>
            <a:rPr lang="fi-FI" sz="1900" b="1" kern="1200" dirty="0" err="1">
              <a:solidFill>
                <a:schemeClr val="accent1"/>
              </a:solidFill>
            </a:rPr>
            <a:t>refugees</a:t>
          </a:r>
          <a:r>
            <a:rPr lang="fi-FI" sz="1900" b="1" kern="1200" dirty="0">
              <a:solidFill>
                <a:schemeClr val="accent1"/>
              </a:solidFill>
            </a:rPr>
            <a:t>,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 err="1">
              <a:solidFill>
                <a:schemeClr val="accent1"/>
              </a:solidFill>
            </a:rPr>
            <a:t>other</a:t>
          </a:r>
          <a:r>
            <a:rPr lang="fi-FI" sz="1900" b="1" kern="1200" dirty="0">
              <a:solidFill>
                <a:schemeClr val="accent1"/>
              </a:solidFill>
            </a:rPr>
            <a:t> </a:t>
          </a:r>
          <a:r>
            <a:rPr lang="fi-FI" sz="1900" b="1" kern="1200" dirty="0" err="1">
              <a:solidFill>
                <a:schemeClr val="accent1"/>
              </a:solidFill>
            </a:rPr>
            <a:t>immigrants</a:t>
          </a:r>
          <a:endParaRPr lang="fi-FI" sz="1900" b="1" kern="1200" dirty="0">
            <a:solidFill>
              <a:schemeClr val="accent1"/>
            </a:solidFill>
          </a:endParaRPr>
        </a:p>
      </dsp:txBody>
      <dsp:txXfrm>
        <a:off x="39291" y="2576054"/>
        <a:ext cx="4082780" cy="726300"/>
      </dsp:txXfrm>
    </dsp:sp>
    <dsp:sp modelId="{DA55A20A-8568-4304-9519-963F869F2BA1}">
      <dsp:nvSpPr>
        <dsp:cNvPr id="0" name=""/>
        <dsp:cNvSpPr/>
      </dsp:nvSpPr>
      <dsp:spPr>
        <a:xfrm rot="5400000">
          <a:off x="7538398" y="85342"/>
          <a:ext cx="643906" cy="7397977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>
              <a:solidFill>
                <a:schemeClr val="accent1"/>
              </a:solidFill>
            </a:rPr>
            <a:t>Arki sujuvaksi</a:t>
          </a:r>
        </a:p>
      </dsp:txBody>
      <dsp:txXfrm rot="-5400000">
        <a:off x="4161363" y="3493811"/>
        <a:ext cx="7366544" cy="581040"/>
      </dsp:txXfrm>
    </dsp:sp>
    <dsp:sp modelId="{B8696DA0-4F85-4033-80D9-441700CF548C}">
      <dsp:nvSpPr>
        <dsp:cNvPr id="0" name=""/>
        <dsp:cNvSpPr/>
      </dsp:nvSpPr>
      <dsp:spPr>
        <a:xfrm>
          <a:off x="0" y="3381889"/>
          <a:ext cx="4161362" cy="804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accent1"/>
              </a:solidFill>
            </a:rPr>
            <a:t>People in </a:t>
          </a:r>
          <a:r>
            <a:rPr lang="fi-FI" sz="1800" b="1" kern="1200" dirty="0" err="1">
              <a:solidFill>
                <a:schemeClr val="accent1"/>
              </a:solidFill>
            </a:rPr>
            <a:t>mental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health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or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substance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abuse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rehabilitation</a:t>
          </a:r>
          <a:r>
            <a:rPr lang="fi-FI" sz="1800" b="1" kern="1200" dirty="0">
              <a:solidFill>
                <a:schemeClr val="accent1"/>
              </a:solidFill>
            </a:rPr>
            <a:t>, </a:t>
          </a:r>
          <a:r>
            <a:rPr lang="fi-FI" sz="1800" b="1" kern="1200" dirty="0" err="1">
              <a:solidFill>
                <a:schemeClr val="accent1"/>
              </a:solidFill>
            </a:rPr>
            <a:t>people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with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criminal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background</a:t>
          </a:r>
          <a:r>
            <a:rPr lang="fi-FI" sz="1800" b="1" kern="1200" dirty="0">
              <a:solidFill>
                <a:schemeClr val="accent1"/>
              </a:solidFill>
            </a:rPr>
            <a:t> and </a:t>
          </a:r>
          <a:r>
            <a:rPr lang="fi-FI" sz="1800" b="1" kern="1200" dirty="0" err="1">
              <a:solidFill>
                <a:schemeClr val="accent1"/>
              </a:solidFill>
            </a:rPr>
            <a:t>their</a:t>
          </a:r>
          <a:r>
            <a:rPr lang="fi-FI" sz="1800" b="1" kern="1200" dirty="0">
              <a:solidFill>
                <a:schemeClr val="accent1"/>
              </a:solidFill>
            </a:rPr>
            <a:t> </a:t>
          </a:r>
          <a:r>
            <a:rPr lang="fi-FI" sz="1800" b="1" kern="1200" dirty="0" err="1">
              <a:solidFill>
                <a:schemeClr val="accent1"/>
              </a:solidFill>
            </a:rPr>
            <a:t>families</a:t>
          </a:r>
          <a:endParaRPr lang="fi-FI" sz="1800" b="1" kern="1200" dirty="0">
            <a:solidFill>
              <a:schemeClr val="accent1"/>
            </a:solidFill>
          </a:endParaRPr>
        </a:p>
      </dsp:txBody>
      <dsp:txXfrm>
        <a:off x="39291" y="3421180"/>
        <a:ext cx="4082780" cy="726300"/>
      </dsp:txXfrm>
    </dsp:sp>
    <dsp:sp modelId="{0949A47A-A891-4307-8EA6-A175440E3ACF}">
      <dsp:nvSpPr>
        <dsp:cNvPr id="0" name=""/>
        <dsp:cNvSpPr/>
      </dsp:nvSpPr>
      <dsp:spPr>
        <a:xfrm rot="5400000">
          <a:off x="7538398" y="930469"/>
          <a:ext cx="643906" cy="7397977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>
              <a:solidFill>
                <a:schemeClr val="accent1"/>
              </a:solidFill>
            </a:rPr>
            <a:t>Kestävät talouspolut</a:t>
          </a:r>
        </a:p>
      </dsp:txBody>
      <dsp:txXfrm rot="-5400000">
        <a:off x="4161363" y="4338938"/>
        <a:ext cx="7366544" cy="581040"/>
      </dsp:txXfrm>
    </dsp:sp>
    <dsp:sp modelId="{95FA6424-093E-4860-ADBE-04BE66500390}">
      <dsp:nvSpPr>
        <dsp:cNvPr id="0" name=""/>
        <dsp:cNvSpPr/>
      </dsp:nvSpPr>
      <dsp:spPr>
        <a:xfrm>
          <a:off x="0" y="4227016"/>
          <a:ext cx="4161362" cy="804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 err="1">
              <a:solidFill>
                <a:schemeClr val="accent1"/>
              </a:solidFill>
            </a:rPr>
            <a:t>The</a:t>
          </a:r>
          <a:r>
            <a:rPr lang="fi-FI" sz="1900" b="1" kern="1200" dirty="0">
              <a:solidFill>
                <a:schemeClr val="accent1"/>
              </a:solidFill>
            </a:rPr>
            <a:t> </a:t>
          </a:r>
          <a:r>
            <a:rPr lang="fi-FI" sz="1900" b="1" kern="1200" dirty="0" err="1">
              <a:solidFill>
                <a:schemeClr val="accent1"/>
              </a:solidFill>
            </a:rPr>
            <a:t>financially</a:t>
          </a:r>
          <a:r>
            <a:rPr lang="fi-FI" sz="1900" b="1" kern="1200" dirty="0">
              <a:solidFill>
                <a:schemeClr val="accent1"/>
              </a:solidFill>
            </a:rPr>
            <a:t> </a:t>
          </a:r>
          <a:r>
            <a:rPr lang="fi-FI" sz="1900" b="1" kern="1200" dirty="0" err="1">
              <a:solidFill>
                <a:schemeClr val="accent1"/>
              </a:solidFill>
            </a:rPr>
            <a:t>vulnerable</a:t>
          </a:r>
          <a:endParaRPr lang="fi-FI" sz="1900" b="1" kern="1200" dirty="0">
            <a:solidFill>
              <a:schemeClr val="accent1"/>
            </a:solidFill>
          </a:endParaRPr>
        </a:p>
      </dsp:txBody>
      <dsp:txXfrm>
        <a:off x="39291" y="4266307"/>
        <a:ext cx="4082780" cy="726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havupuu, ikivihreä&#10;&#10;Kuvaus luotu automaattisesti">
            <a:extLst>
              <a:ext uri="{FF2B5EF4-FFF2-40B4-BE49-F238E27FC236}">
                <a16:creationId xmlns:a16="http://schemas.microsoft.com/office/drawing/2014/main" id="{6C9B204A-4BDF-D5ED-9DEA-11322B934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havupuu, Maakasvi&#10;&#10;Kuvaus luotu automaattisesti">
            <a:extLst>
              <a:ext uri="{FF2B5EF4-FFF2-40B4-BE49-F238E27FC236}">
                <a16:creationId xmlns:a16="http://schemas.microsoft.com/office/drawing/2014/main" id="{4F16420D-D2AB-50F5-F198-51A909468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ukka, kasvi, terälehti, piha-&#10;&#10;Kuvaus luotu automaattisesti">
            <a:extLst>
              <a:ext uri="{FF2B5EF4-FFF2-40B4-BE49-F238E27FC236}">
                <a16:creationId xmlns:a16="http://schemas.microsoft.com/office/drawing/2014/main" id="{55C33A2D-0B3B-B60C-A07D-E8675B312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85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puu, piha-, lehti&#10;&#10;Kuvaus luotu automaattisesti">
            <a:extLst>
              <a:ext uri="{FF2B5EF4-FFF2-40B4-BE49-F238E27FC236}">
                <a16:creationId xmlns:a16="http://schemas.microsoft.com/office/drawing/2014/main" id="{13559D4C-5E3B-31D8-84E4-707041417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5349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9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piha-, syksy, Twig&#10;&#10;Kuvaus luotu automaattisesti">
            <a:extLst>
              <a:ext uri="{FF2B5EF4-FFF2-40B4-BE49-F238E27FC236}">
                <a16:creationId xmlns:a16="http://schemas.microsoft.com/office/drawing/2014/main" id="{B8098B9B-C927-9676-48A3-F6EB137F3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7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yksy, kasvi, puu, Vaahteranlehti&#10;&#10;Kuvaus luotu automaattisesti">
            <a:extLst>
              <a:ext uri="{FF2B5EF4-FFF2-40B4-BE49-F238E27FC236}">
                <a16:creationId xmlns:a16="http://schemas.microsoft.com/office/drawing/2014/main" id="{BC3D666B-5562-D720-E5D7-D9BA2C337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ihannes, herne, tuote, Sokeriherne&#10;&#10;Kuvaus luotu automaattisesti">
            <a:extLst>
              <a:ext uri="{FF2B5EF4-FFF2-40B4-BE49-F238E27FC236}">
                <a16:creationId xmlns:a16="http://schemas.microsoft.com/office/drawing/2014/main" id="{6FD0D354-F46E-7C1C-DC8F-95A474005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nmukainen ruoka, Superruoka, tuote, Siemenetön hedelmä&#10;&#10;Kuvaus luotu automaattisesti">
            <a:extLst>
              <a:ext uri="{FF2B5EF4-FFF2-40B4-BE49-F238E27FC236}">
                <a16:creationId xmlns:a16="http://schemas.microsoft.com/office/drawing/2014/main" id="{7B1EBD47-F412-D6CF-728A-4AAD29553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delmä, vihreä, Luonnonmukainen ruoka, ruoho&#10;&#10;Kuvaus luotu automaattisesti">
            <a:extLst>
              <a:ext uri="{FF2B5EF4-FFF2-40B4-BE49-F238E27FC236}">
                <a16:creationId xmlns:a16="http://schemas.microsoft.com/office/drawing/2014/main" id="{6D2A88F0-E83B-9185-7B5F-DE1CAA198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4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nmukainen ruoka, tuote, Paikallinen ruoka, hedelmä&#10;&#10;Kuvaus luotu automaattisesti">
            <a:extLst>
              <a:ext uri="{FF2B5EF4-FFF2-40B4-BE49-F238E27FC236}">
                <a16:creationId xmlns:a16="http://schemas.microsoft.com/office/drawing/2014/main" id="{629C774E-3BB3-2BC1-3057-261D7C2A9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5" name="Kuva 4" descr="Kuva, joka sisältää kohteen Fontti, Grafiikka, log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1817ED26-EA7F-491F-6B66-B8CFF6E2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88" y="6304847"/>
            <a:ext cx="1296833" cy="4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kasvi, Lehtivihannes, Punajuurenlehti&#10;&#10;Kuvaus luotu automaattisesti">
            <a:extLst>
              <a:ext uri="{FF2B5EF4-FFF2-40B4-BE49-F238E27FC236}">
                <a16:creationId xmlns:a16="http://schemas.microsoft.com/office/drawing/2014/main" id="{EFA3EA96-5604-FB14-9C2A-1BF10FC92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2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ukka, Floristiikka, terälehti, violetti&#10;&#10;Kuvaus luotu automaattisesti">
            <a:extLst>
              <a:ext uri="{FF2B5EF4-FFF2-40B4-BE49-F238E27FC236}">
                <a16:creationId xmlns:a16="http://schemas.microsoft.com/office/drawing/2014/main" id="{60023831-1611-2D6C-6708-227F0EEC7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0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ukka, kasvi, Floristiikka, asetelmamaalaus&#10;&#10;Kuvaus luotu automaattisesti">
            <a:extLst>
              <a:ext uri="{FF2B5EF4-FFF2-40B4-BE49-F238E27FC236}">
                <a16:creationId xmlns:a16="http://schemas.microsoft.com/office/drawing/2014/main" id="{1B4FCE27-7602-CBB0-ABBF-2F0D51DD5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"/>
            <a:ext cx="12192000" cy="6857212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5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3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tus, neulepusero, istuminen, sininen&#10;&#10;Kuvaus luotu automaattisesti">
            <a:extLst>
              <a:ext uri="{FF2B5EF4-FFF2-40B4-BE49-F238E27FC236}">
                <a16:creationId xmlns:a16="http://schemas.microsoft.com/office/drawing/2014/main" id="{35B68CA4-1319-4E85-B964-C4BD99122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3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  <p:pic>
        <p:nvPicPr>
          <p:cNvPr id="2" name="Kuva 1" descr="Kuva, joka sisältää kohteen Fontti, Grafiikka, log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B787BCAE-1401-9BA3-9D0F-E495BDC8A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88" y="6304847"/>
            <a:ext cx="1296833" cy="4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5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281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4" name="Kuva 3" descr="Kuva, joka sisältää kohteen Fontti, Grafiikka, log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98FD3F58-73AB-3847-07D9-BC1EA0E57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88" y="6304847"/>
            <a:ext cx="1296833" cy="4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4" name="Kuva 3" descr="Kuva, joka sisältää kohteen Fontti, Grafiikka, log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DBB2D27B-97B2-8BC7-B97F-B4CAEA74A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88" y="6304847"/>
            <a:ext cx="1296833" cy="4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3" name="Kuva 2" descr="Kuva, joka sisältää kohteen Fontti, Grafiikka, log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96994962-DCC6-69D4-D70B-5B1D0101D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13" y="6342715"/>
            <a:ext cx="1300131" cy="4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31" name="Kuva 3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32C9718-BE18-4CB8-397D-CF2F47BB1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21" y="6359542"/>
            <a:ext cx="1031164" cy="342288"/>
          </a:xfrm>
          <a:prstGeom prst="rect">
            <a:avLst/>
          </a:prstGeom>
        </p:spPr>
      </p:pic>
      <p:pic>
        <p:nvPicPr>
          <p:cNvPr id="32" name="Kuva 3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4628850-A64A-0830-5F1A-0237588A9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37" name="Kuvan paikkamerkki 15">
            <a:extLst>
              <a:ext uri="{FF2B5EF4-FFF2-40B4-BE49-F238E27FC236}">
                <a16:creationId xmlns:a16="http://schemas.microsoft.com/office/drawing/2014/main" id="{0A3B8590-0379-06E5-2673-40870694B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8" name="Kuvan paikkamerkki 15">
            <a:extLst>
              <a:ext uri="{FF2B5EF4-FFF2-40B4-BE49-F238E27FC236}">
                <a16:creationId xmlns:a16="http://schemas.microsoft.com/office/drawing/2014/main" id="{2038C9B5-E44C-B118-F335-1024CACC7C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25884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9" name="Kuvan paikkamerkki 15">
            <a:extLst>
              <a:ext uri="{FF2B5EF4-FFF2-40B4-BE49-F238E27FC236}">
                <a16:creationId xmlns:a16="http://schemas.microsoft.com/office/drawing/2014/main" id="{20103B49-974B-1D4F-BDB7-56999092B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1766" y="-2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0" name="Kuvan paikkamerkki 15">
            <a:extLst>
              <a:ext uri="{FF2B5EF4-FFF2-40B4-BE49-F238E27FC236}">
                <a16:creationId xmlns:a16="http://schemas.microsoft.com/office/drawing/2014/main" id="{8E2427DD-46CA-E050-E715-1AF3AD9AB2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25884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1" name="Kuvan paikkamerkki 15">
            <a:extLst>
              <a:ext uri="{FF2B5EF4-FFF2-40B4-BE49-F238E27FC236}">
                <a16:creationId xmlns:a16="http://schemas.microsoft.com/office/drawing/2014/main" id="{38B5032F-6B3C-675F-0E5C-EE5D409BF7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1768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" name="Kuva 1" descr="Kuva, joka sisältää kohteen Fontti, Grafiikka, log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371335AA-AF6C-4D64-A466-BB37AD1C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88" y="6304847"/>
            <a:ext cx="1296833" cy="4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 descr="Kuva, joka sisältää kohteen Fontti, Grafiikka, logo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152BCA86-61CC-5889-EDC6-5D5086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03" y="6304847"/>
            <a:ext cx="1296833" cy="4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delmä, mansikka, Luonnonmukainen ruoka, marja&#10;&#10;Kuvaus luotu automaattisesti">
            <a:extLst>
              <a:ext uri="{FF2B5EF4-FFF2-40B4-BE49-F238E27FC236}">
                <a16:creationId xmlns:a16="http://schemas.microsoft.com/office/drawing/2014/main" id="{B9D66A7D-1E4D-32E7-C172-52613555F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64" r:id="rId4"/>
    <p:sldLayoutId id="2147483663" r:id="rId5"/>
    <p:sldLayoutId id="2147483662" r:id="rId6"/>
    <p:sldLayoutId id="2147483665" r:id="rId7"/>
    <p:sldLayoutId id="2147483673" r:id="rId8"/>
    <p:sldLayoutId id="2147483687" r:id="rId9"/>
    <p:sldLayoutId id="2147483692" r:id="rId10"/>
    <p:sldLayoutId id="2147483690" r:id="rId11"/>
    <p:sldLayoutId id="2147483688" r:id="rId12"/>
    <p:sldLayoutId id="2147483689" r:id="rId13"/>
    <p:sldLayoutId id="2147483691" r:id="rId14"/>
    <p:sldLayoutId id="2147483693" r:id="rId15"/>
    <p:sldLayoutId id="2147483685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66" r:id="rId23"/>
    <p:sldLayoutId id="2147483677" r:id="rId24"/>
    <p:sldLayoutId id="2147483672" r:id="rId25"/>
    <p:sldLayoutId id="2147483675" r:id="rId26"/>
    <p:sldLayoutId id="2147483695" r:id="rId27"/>
    <p:sldLayoutId id="214748369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martat.fi/arki-sujuvaksi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martat.fi/lapsiperheiden-arjen-tukeminen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martat.fi/makumatka-karjalaa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martat.fi/assakoki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martat.fi/kestavat-talouspolut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martat.fi/vilppu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A3651E7-371F-4071-B523-7659375D7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Martha </a:t>
            </a:r>
            <a:r>
              <a:rPr lang="fi-FI" dirty="0" err="1"/>
              <a:t>Organisation</a:t>
            </a:r>
            <a:endParaRPr lang="fi-FI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85F9B4B2-0528-425B-9B2A-CD8BFBA5A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2025</a:t>
            </a:r>
          </a:p>
          <a:p>
            <a:endParaRPr lang="fi-FI" dirty="0">
              <a:cs typeface="Calibri"/>
            </a:endParaRPr>
          </a:p>
        </p:txBody>
      </p:sp>
      <p:pic>
        <p:nvPicPr>
          <p:cNvPr id="7" name="Kuva 6" descr="Kuva, joka sisältää kohteen vaate, Ihmisen kasvot, henkilö, hymy&#10;&#10;Tekoälyn generoima sisältö voi olla virheellistä.">
            <a:extLst>
              <a:ext uri="{FF2B5EF4-FFF2-40B4-BE49-F238E27FC236}">
                <a16:creationId xmlns:a16="http://schemas.microsoft.com/office/drawing/2014/main" id="{289087AA-AFF7-A447-ADB0-E96803EED1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5" r="8056"/>
          <a:stretch/>
        </p:blipFill>
        <p:spPr>
          <a:xfrm>
            <a:off x="6096000" y="0"/>
            <a:ext cx="6096000" cy="685799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8837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15AC5-7125-43EC-9FA8-A323F65C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252982"/>
            <a:ext cx="6605337" cy="1860717"/>
          </a:xfrm>
        </p:spPr>
        <p:txBody>
          <a:bodyPr anchor="b">
            <a:normAutofit/>
          </a:bodyPr>
          <a:lstStyle/>
          <a:p>
            <a:r>
              <a:rPr lang="fi-FI" dirty="0" err="1"/>
              <a:t>Satisfied</a:t>
            </a:r>
            <a:r>
              <a:rPr lang="fi-FI" dirty="0"/>
              <a:t> </a:t>
            </a:r>
            <a:r>
              <a:rPr lang="fi-FI" dirty="0" err="1"/>
              <a:t>customers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9629DE-7798-4042-BA1D-BC027523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>
            <a:normAutofit/>
          </a:bodyPr>
          <a:lstStyle/>
          <a:p>
            <a:r>
              <a:rPr lang="fi-FI" sz="2000" b="1" dirty="0" err="1"/>
              <a:t>Ratings</a:t>
            </a:r>
            <a:r>
              <a:rPr lang="fi-FI" sz="2000" b="1" dirty="0"/>
              <a:t> for </a:t>
            </a:r>
            <a:r>
              <a:rPr lang="fi-FI" sz="2000" b="1" dirty="0" err="1"/>
              <a:t>Marthas</a:t>
            </a:r>
            <a:r>
              <a:rPr lang="fi-FI" sz="2000" b="1" dirty="0"/>
              <a:t>’ home </a:t>
            </a:r>
            <a:r>
              <a:rPr lang="fi-FI" sz="2000" b="1" dirty="0" err="1"/>
              <a:t>economics</a:t>
            </a:r>
            <a:r>
              <a:rPr lang="fi-FI" sz="2000" b="1" dirty="0"/>
              <a:t> </a:t>
            </a:r>
            <a:r>
              <a:rPr lang="fi-FI" sz="2000" b="1" dirty="0" err="1"/>
              <a:t>counselling</a:t>
            </a:r>
            <a:r>
              <a:rPr lang="fi-FI" sz="2000" b="1" dirty="0"/>
              <a:t>:</a:t>
            </a:r>
          </a:p>
          <a:p>
            <a:r>
              <a:rPr lang="fi-FI" sz="2000" b="1" dirty="0"/>
              <a:t>4.65 </a:t>
            </a:r>
            <a:r>
              <a:rPr lang="fi-FI" sz="2000" dirty="0" err="1"/>
              <a:t>overall</a:t>
            </a:r>
            <a:r>
              <a:rPr lang="fi-FI" sz="2000" dirty="0"/>
              <a:t> </a:t>
            </a:r>
            <a:r>
              <a:rPr lang="fi-FI" sz="2000" dirty="0" err="1"/>
              <a:t>grade</a:t>
            </a:r>
            <a:r>
              <a:rPr lang="fi-FI" sz="2000" dirty="0"/>
              <a:t> on a </a:t>
            </a:r>
            <a:r>
              <a:rPr lang="fi-FI" sz="2000" dirty="0" err="1"/>
              <a:t>scale</a:t>
            </a:r>
            <a:r>
              <a:rPr lang="fi-FI" sz="2000" dirty="0"/>
              <a:t> of 1-5. </a:t>
            </a:r>
          </a:p>
          <a:p>
            <a:r>
              <a:rPr lang="fi-FI" sz="2000" b="1" dirty="0"/>
              <a:t>92 % </a:t>
            </a:r>
            <a:r>
              <a:rPr lang="fi-FI" sz="2000" dirty="0" err="1"/>
              <a:t>found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activity</a:t>
            </a:r>
            <a:r>
              <a:rPr lang="fi-FI" sz="2000" dirty="0"/>
              <a:t> </a:t>
            </a:r>
            <a:r>
              <a:rPr lang="fi-FI" sz="2000" dirty="0" err="1"/>
              <a:t>useful</a:t>
            </a:r>
            <a:r>
              <a:rPr lang="fi-FI" sz="2000" dirty="0"/>
              <a:t>. </a:t>
            </a:r>
          </a:p>
          <a:p>
            <a:r>
              <a:rPr lang="fi-FI" sz="2000" b="1" dirty="0"/>
              <a:t>90 %</a:t>
            </a:r>
            <a:r>
              <a:rPr lang="fi-FI" sz="2000" dirty="0"/>
              <a:t> </a:t>
            </a:r>
            <a:r>
              <a:rPr lang="fi-FI" sz="2000" dirty="0" err="1"/>
              <a:t>learned</a:t>
            </a:r>
            <a:r>
              <a:rPr lang="fi-FI" sz="2000" dirty="0"/>
              <a:t> </a:t>
            </a:r>
            <a:r>
              <a:rPr lang="fi-FI" sz="2000" dirty="0" err="1"/>
              <a:t>something</a:t>
            </a:r>
            <a:r>
              <a:rPr lang="fi-FI" sz="2000" dirty="0"/>
              <a:t> </a:t>
            </a:r>
            <a:r>
              <a:rPr lang="fi-FI" sz="2000" dirty="0" err="1"/>
              <a:t>new</a:t>
            </a:r>
            <a:r>
              <a:rPr lang="fi-FI" sz="2000" dirty="0"/>
              <a:t>.</a:t>
            </a:r>
          </a:p>
          <a:p>
            <a:r>
              <a:rPr lang="fi-FI" sz="2000" b="1" dirty="0"/>
              <a:t>95 %</a:t>
            </a:r>
            <a:r>
              <a:rPr lang="fi-FI" sz="2000" dirty="0"/>
              <a:t> </a:t>
            </a:r>
            <a:r>
              <a:rPr lang="fi-FI" sz="2000" dirty="0" err="1"/>
              <a:t>felt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everyone</a:t>
            </a:r>
            <a:r>
              <a:rPr lang="fi-FI" sz="2000" dirty="0"/>
              <a:t>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treated</a:t>
            </a:r>
            <a:r>
              <a:rPr lang="fi-FI" sz="2000" dirty="0"/>
              <a:t> </a:t>
            </a:r>
            <a:r>
              <a:rPr lang="fi-FI" sz="2000" dirty="0" err="1"/>
              <a:t>equally</a:t>
            </a:r>
            <a:r>
              <a:rPr lang="fi-FI" sz="2000" dirty="0"/>
              <a:t>.</a:t>
            </a:r>
          </a:p>
          <a:p>
            <a:r>
              <a:rPr lang="fi-FI" sz="2000" b="1" dirty="0"/>
              <a:t>95 % </a:t>
            </a:r>
            <a:r>
              <a:rPr lang="fi-FI" sz="2000" dirty="0" err="1"/>
              <a:t>would</a:t>
            </a:r>
            <a:r>
              <a:rPr lang="fi-FI" sz="2000" dirty="0"/>
              <a:t> </a:t>
            </a:r>
            <a:r>
              <a:rPr lang="fi-FI" sz="2000" dirty="0" err="1"/>
              <a:t>recommend</a:t>
            </a:r>
            <a:r>
              <a:rPr lang="fi-FI" sz="2000" dirty="0"/>
              <a:t> </a:t>
            </a:r>
            <a:r>
              <a:rPr lang="fi-FI" sz="2000" dirty="0" err="1"/>
              <a:t>Marthas</a:t>
            </a:r>
            <a:r>
              <a:rPr lang="fi-FI" sz="2000" dirty="0"/>
              <a:t>.</a:t>
            </a:r>
          </a:p>
          <a:p>
            <a:r>
              <a:rPr lang="fi-FI" sz="2000" b="1" dirty="0"/>
              <a:t>52 %</a:t>
            </a:r>
            <a:r>
              <a:rPr lang="fi-FI" sz="2000" dirty="0"/>
              <a:t> of </a:t>
            </a:r>
            <a:r>
              <a:rPr lang="fi-FI" sz="2000" dirty="0" err="1"/>
              <a:t>Finns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familiar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Marthas</a:t>
            </a:r>
            <a:r>
              <a:rPr lang="fi-FI" sz="2000" dirty="0"/>
              <a:t>’ home </a:t>
            </a:r>
            <a:r>
              <a:rPr lang="fi-FI" sz="2000" dirty="0" err="1"/>
              <a:t>economics</a:t>
            </a:r>
            <a:r>
              <a:rPr lang="fi-FI" sz="2000" dirty="0"/>
              <a:t> </a:t>
            </a:r>
            <a:r>
              <a:rPr lang="fi-FI" sz="2000" dirty="0" err="1"/>
              <a:t>advisory</a:t>
            </a:r>
            <a:r>
              <a:rPr lang="fi-FI" sz="2000" dirty="0"/>
              <a:t> </a:t>
            </a:r>
            <a:r>
              <a:rPr lang="fi-FI" sz="2000" dirty="0" err="1"/>
              <a:t>work</a:t>
            </a:r>
            <a:r>
              <a:rPr lang="fi-FI" sz="2000" dirty="0"/>
              <a:t> (</a:t>
            </a:r>
            <a:r>
              <a:rPr lang="fi-FI" sz="2000" dirty="0" err="1"/>
              <a:t>the</a:t>
            </a:r>
            <a:r>
              <a:rPr lang="fi-FI" sz="2000" dirty="0"/>
              <a:t> Kestävä arki </a:t>
            </a:r>
            <a:r>
              <a:rPr lang="fi-FI" sz="2000" dirty="0" err="1"/>
              <a:t>study</a:t>
            </a:r>
            <a:r>
              <a:rPr lang="fi-FI" sz="2000" dirty="0"/>
              <a:t>).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1400" dirty="0"/>
              <a:t>(Data </a:t>
            </a:r>
            <a:r>
              <a:rPr lang="fi-FI" sz="1400" dirty="0" err="1"/>
              <a:t>from</a:t>
            </a:r>
            <a:r>
              <a:rPr lang="fi-FI" sz="1400" dirty="0"/>
              <a:t> 2022 and 2024)</a:t>
            </a:r>
          </a:p>
        </p:txBody>
      </p:sp>
      <p:pic>
        <p:nvPicPr>
          <p:cNvPr id="7" name="Kuvan paikkamerkki 5" descr="Kuva, joka sisältää kohteen vaate, henkilö, Ihmisen kasvot, seinä&#10;&#10;Tekoälyn generoima sisältö voi olla virheellistä.">
            <a:extLst>
              <a:ext uri="{FF2B5EF4-FFF2-40B4-BE49-F238E27FC236}">
                <a16:creationId xmlns:a16="http://schemas.microsoft.com/office/drawing/2014/main" id="{8B532EEF-19E0-F9E9-5313-0AE115EA15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32" r="44594" b="-2"/>
          <a:stretch/>
        </p:blipFill>
        <p:spPr>
          <a:xfrm>
            <a:off x="7519988" y="1"/>
            <a:ext cx="4672012" cy="6857999"/>
          </a:xfrm>
          <a:noFill/>
        </p:spPr>
      </p:pic>
    </p:spTree>
    <p:extLst>
      <p:ext uri="{BB962C8B-B14F-4D97-AF65-F5344CB8AC3E}">
        <p14:creationId xmlns:p14="http://schemas.microsoft.com/office/powerpoint/2010/main" val="277811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6B8DD5-3AEC-46B8-B45F-FD011842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92" y="408257"/>
            <a:ext cx="5173579" cy="1463676"/>
          </a:xfrm>
        </p:spPr>
        <p:txBody>
          <a:bodyPr/>
          <a:lstStyle/>
          <a:p>
            <a:r>
              <a:rPr lang="fi-FI" dirty="0" err="1"/>
              <a:t>Targeted</a:t>
            </a:r>
            <a:r>
              <a:rPr lang="fi-FI" dirty="0"/>
              <a:t> </a:t>
            </a:r>
            <a:r>
              <a:rPr lang="fi-FI" dirty="0" err="1"/>
              <a:t>community</a:t>
            </a:r>
            <a:r>
              <a:rPr lang="fi-FI" dirty="0"/>
              <a:t> </a:t>
            </a:r>
            <a:r>
              <a:rPr lang="fi-FI" dirty="0" err="1"/>
              <a:t>outreach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064699-44AD-4E30-8FA4-013E2E08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92" y="2193925"/>
            <a:ext cx="5173579" cy="390112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i-FI" dirty="0"/>
              <a:t>In </a:t>
            </a:r>
            <a:r>
              <a:rPr lang="fi-FI" dirty="0" err="1"/>
              <a:t>collaboration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partners</a:t>
            </a:r>
            <a:r>
              <a:rPr lang="fi-FI" dirty="0"/>
              <a:t> and </a:t>
            </a:r>
            <a:r>
              <a:rPr lang="fi-FI" dirty="0" err="1"/>
              <a:t>funders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those</a:t>
            </a:r>
            <a:r>
              <a:rPr lang="fi-FI" dirty="0"/>
              <a:t> in </a:t>
            </a:r>
            <a:r>
              <a:rPr lang="fi-FI" dirty="0" err="1"/>
              <a:t>need</a:t>
            </a:r>
            <a:r>
              <a:rPr lang="fi-FI" dirty="0"/>
              <a:t> of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and </a:t>
            </a:r>
            <a:r>
              <a:rPr lang="fi-FI" dirty="0" err="1"/>
              <a:t>reduce</a:t>
            </a:r>
            <a:r>
              <a:rPr lang="fi-FI" dirty="0"/>
              <a:t> </a:t>
            </a:r>
            <a:r>
              <a:rPr lang="fi-FI" dirty="0" err="1"/>
              <a:t>inequality</a:t>
            </a:r>
            <a:r>
              <a:rPr lang="fi-FI" dirty="0"/>
              <a:t>.</a:t>
            </a:r>
            <a:endParaRPr lang="fi-FI" dirty="0">
              <a:cs typeface="Calibri"/>
            </a:endParaRPr>
          </a:p>
          <a:p>
            <a:r>
              <a:rPr lang="fi-FI" dirty="0" err="1">
                <a:ea typeface="+mn-lt"/>
                <a:cs typeface="+mn-lt"/>
              </a:rPr>
              <a:t>Our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outreach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work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supports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independent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everyday</a:t>
            </a:r>
            <a:r>
              <a:rPr lang="fi-FI" dirty="0">
                <a:ea typeface="+mn-lt"/>
                <a:cs typeface="+mn-lt"/>
              </a:rPr>
              <a:t> life and </a:t>
            </a:r>
            <a:r>
              <a:rPr lang="fi-FI" dirty="0" err="1">
                <a:ea typeface="+mn-lt"/>
                <a:cs typeface="+mn-lt"/>
              </a:rPr>
              <a:t>increases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inclusion</a:t>
            </a:r>
            <a:r>
              <a:rPr lang="fi-FI" dirty="0">
                <a:ea typeface="+mn-lt"/>
                <a:cs typeface="+mn-lt"/>
              </a:rPr>
              <a:t>. </a:t>
            </a:r>
            <a:endParaRPr lang="fi-FI" dirty="0">
              <a:cs typeface="Calibri"/>
            </a:endParaRPr>
          </a:p>
          <a:p>
            <a:r>
              <a:rPr lang="fi-FI" dirty="0" err="1"/>
              <a:t>Our</a:t>
            </a:r>
            <a:r>
              <a:rPr lang="fi-FI" dirty="0"/>
              <a:t> main </a:t>
            </a:r>
            <a:r>
              <a:rPr lang="fi-FI" dirty="0" err="1"/>
              <a:t>target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children</a:t>
            </a:r>
            <a:r>
              <a:rPr lang="fi-FI" dirty="0"/>
              <a:t> and </a:t>
            </a:r>
            <a:r>
              <a:rPr lang="fi-FI" dirty="0" err="1"/>
              <a:t>families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children</a:t>
            </a:r>
            <a:r>
              <a:rPr lang="fi-FI" dirty="0"/>
              <a:t>,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elderly</a:t>
            </a:r>
            <a:r>
              <a:rPr lang="fi-FI" dirty="0"/>
              <a:t>, </a:t>
            </a:r>
            <a:r>
              <a:rPr lang="fi-FI" dirty="0" err="1"/>
              <a:t>men</a:t>
            </a:r>
            <a:r>
              <a:rPr lang="fi-FI" dirty="0"/>
              <a:t>, </a:t>
            </a:r>
            <a:r>
              <a:rPr lang="fi-FI" dirty="0" err="1"/>
              <a:t>immigrants</a:t>
            </a:r>
            <a:r>
              <a:rPr lang="fi-FI" dirty="0"/>
              <a:t>, </a:t>
            </a:r>
            <a:r>
              <a:rPr lang="fi-FI" dirty="0" err="1"/>
              <a:t>people</a:t>
            </a:r>
            <a:r>
              <a:rPr lang="fi-FI" dirty="0"/>
              <a:t> in </a:t>
            </a:r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substance</a:t>
            </a:r>
            <a:r>
              <a:rPr lang="fi-FI" dirty="0"/>
              <a:t> </a:t>
            </a:r>
            <a:r>
              <a:rPr lang="fi-FI" dirty="0" err="1"/>
              <a:t>abuse</a:t>
            </a:r>
            <a:r>
              <a:rPr lang="fi-FI" dirty="0"/>
              <a:t> </a:t>
            </a:r>
            <a:r>
              <a:rPr lang="fi-FI" dirty="0" err="1"/>
              <a:t>rehabilitation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criminal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families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7C3F5FB2-D361-B6FB-2300-6C138D1DFB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2" r="24879"/>
          <a:stretch/>
        </p:blipFill>
        <p:spPr>
          <a:xfrm>
            <a:off x="5787191" y="1"/>
            <a:ext cx="6404810" cy="6857999"/>
          </a:xfrm>
        </p:spPr>
      </p:pic>
    </p:spTree>
    <p:extLst>
      <p:ext uri="{BB962C8B-B14F-4D97-AF65-F5344CB8AC3E}">
        <p14:creationId xmlns:p14="http://schemas.microsoft.com/office/powerpoint/2010/main" val="178105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BC328-71E8-4BEB-AA0B-CCE9948E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13" y="-83611"/>
            <a:ext cx="10930690" cy="911225"/>
          </a:xfrm>
        </p:spPr>
        <p:txBody>
          <a:bodyPr>
            <a:normAutofit fontScale="90000"/>
          </a:bodyPr>
          <a:lstStyle/>
          <a:p>
            <a:r>
              <a:rPr lang="fi-FI" dirty="0"/>
              <a:t>Target </a:t>
            </a:r>
            <a:r>
              <a:rPr lang="fi-FI" dirty="0" err="1"/>
              <a:t>groups</a:t>
            </a:r>
            <a:r>
              <a:rPr lang="fi-FI" dirty="0"/>
              <a:t> for </a:t>
            </a:r>
            <a:r>
              <a:rPr lang="fi-FI" dirty="0" err="1"/>
              <a:t>targeted</a:t>
            </a:r>
            <a:r>
              <a:rPr lang="fi-FI" dirty="0"/>
              <a:t> </a:t>
            </a:r>
            <a:r>
              <a:rPr lang="fi-FI" dirty="0" err="1"/>
              <a:t>community</a:t>
            </a:r>
            <a:r>
              <a:rPr lang="fi-FI" dirty="0"/>
              <a:t> </a:t>
            </a:r>
            <a:r>
              <a:rPr lang="fi-FI" dirty="0" err="1"/>
              <a:t>outreach</a:t>
            </a:r>
            <a:endParaRPr lang="fi-FI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56B541C-1AB4-407B-8C7B-C52F20EEF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56874"/>
              </p:ext>
            </p:extLst>
          </p:nvPr>
        </p:nvGraphicFramePr>
        <p:xfrm>
          <a:off x="429913" y="912359"/>
          <a:ext cx="11559340" cy="503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 descr="Kuva, joka sisältää kohteen henkilö, vaate, Ihmisen kasvot, hymy&#10;&#10;Tekoälyn generoima sisältö voi olla virheellistä.">
            <a:extLst>
              <a:ext uri="{FF2B5EF4-FFF2-40B4-BE49-F238E27FC236}">
                <a16:creationId xmlns:a16="http://schemas.microsoft.com/office/drawing/2014/main" id="{738153B9-0375-10C6-7237-733C548DD7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830" y="2725488"/>
            <a:ext cx="3305814" cy="4132512"/>
          </a:xfrm>
          <a:prstGeom prst="rect">
            <a:avLst/>
          </a:prstGeom>
        </p:spPr>
      </p:pic>
      <p:pic>
        <p:nvPicPr>
          <p:cNvPr id="4" name="Kuva 3" descr="Kuva, joka sisältää kohteen vihannes, henkilö, Ihmisen kasvot, vaate&#10;&#10;Tekoälyn luoma sisältö voi olla virheellistä.">
            <a:extLst>
              <a:ext uri="{FF2B5EF4-FFF2-40B4-BE49-F238E27FC236}">
                <a16:creationId xmlns:a16="http://schemas.microsoft.com/office/drawing/2014/main" id="{AA8A4B49-E907-C0A6-244C-3566F8A4F1E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865" y="3048000"/>
            <a:ext cx="3047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E1D570-99B5-4F6C-9384-0EF4A214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0"/>
            <a:ext cx="5173579" cy="2498391"/>
          </a:xfrm>
        </p:spPr>
        <p:txBody>
          <a:bodyPr/>
          <a:lstStyle/>
          <a:p>
            <a:r>
              <a:rPr lang="fi-FI" dirty="0"/>
              <a:t>Arki sujuvaksi </a:t>
            </a:r>
            <a:endParaRPr lang="fi-FI" b="0" dirty="0"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3FFC57-F862-4ECB-A8A4-E9E7DB80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24273"/>
            <a:ext cx="5173579" cy="3133512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/>
              <a:t>Within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Arki sujuvaksi </a:t>
            </a:r>
            <a:r>
              <a:rPr lang="fi-FI" dirty="0" err="1"/>
              <a:t>program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offer</a:t>
            </a:r>
            <a:r>
              <a:rPr lang="fi-FI" dirty="0"/>
              <a:t> home </a:t>
            </a:r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classes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country for </a:t>
            </a:r>
            <a:r>
              <a:rPr lang="fi-FI" dirty="0" err="1"/>
              <a:t>youth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in </a:t>
            </a:r>
            <a:r>
              <a:rPr lang="fi-FI" dirty="0" err="1"/>
              <a:t>employment</a:t>
            </a:r>
            <a:r>
              <a:rPr lang="fi-FI" dirty="0"/>
              <a:t>,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training</a:t>
            </a:r>
            <a:r>
              <a:rPr lang="fi-FI" dirty="0"/>
              <a:t>, </a:t>
            </a:r>
            <a:r>
              <a:rPr lang="fi-FI" dirty="0" err="1"/>
              <a:t>people</a:t>
            </a:r>
            <a:r>
              <a:rPr lang="fi-FI" dirty="0"/>
              <a:t> in </a:t>
            </a:r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/>
              <a:t>substance</a:t>
            </a:r>
            <a:r>
              <a:rPr lang="fi-FI" dirty="0"/>
              <a:t> </a:t>
            </a:r>
            <a:r>
              <a:rPr lang="fi-FI" dirty="0" err="1"/>
              <a:t>abuse</a:t>
            </a:r>
            <a:r>
              <a:rPr lang="fi-FI" dirty="0"/>
              <a:t> </a:t>
            </a:r>
            <a:r>
              <a:rPr lang="fi-FI" dirty="0" err="1"/>
              <a:t>rehabilitation</a:t>
            </a:r>
            <a:r>
              <a:rPr lang="fi-FI" dirty="0"/>
              <a:t>, </a:t>
            </a:r>
            <a:r>
              <a:rPr lang="fi-FI" dirty="0" err="1"/>
              <a:t>immigrants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families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prisoners</a:t>
            </a:r>
            <a:r>
              <a:rPr lang="fi-FI" dirty="0"/>
              <a:t> and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serving</a:t>
            </a:r>
            <a:r>
              <a:rPr lang="fi-FI" dirty="0"/>
              <a:t> a </a:t>
            </a:r>
            <a:r>
              <a:rPr lang="fi-FI" dirty="0" err="1"/>
              <a:t>community</a:t>
            </a:r>
            <a:r>
              <a:rPr lang="fi-FI" dirty="0"/>
              <a:t> </a:t>
            </a:r>
            <a:r>
              <a:rPr lang="fi-FI" dirty="0" err="1"/>
              <a:t>sanction</a:t>
            </a:r>
            <a:r>
              <a:rPr lang="fi-FI" dirty="0"/>
              <a:t>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is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 </a:t>
            </a:r>
            <a:r>
              <a:rPr lang="fi-FI" dirty="0" err="1"/>
              <a:t>easier</a:t>
            </a:r>
            <a:r>
              <a:rPr lang="fi-FI" dirty="0"/>
              <a:t> and to </a:t>
            </a:r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participants</a:t>
            </a:r>
            <a:r>
              <a:rPr lang="fi-FI" dirty="0"/>
              <a:t>’ </a:t>
            </a:r>
            <a:r>
              <a:rPr lang="fi-FI" dirty="0" err="1"/>
              <a:t>basic</a:t>
            </a:r>
            <a:r>
              <a:rPr lang="fi-FI" dirty="0"/>
              <a:t> life </a:t>
            </a:r>
            <a:r>
              <a:rPr lang="fi-FI" dirty="0" err="1"/>
              <a:t>skills</a:t>
            </a:r>
            <a:r>
              <a:rPr lang="fi-FI" dirty="0"/>
              <a:t>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help of </a:t>
            </a:r>
            <a:r>
              <a:rPr lang="fi-FI" dirty="0" err="1"/>
              <a:t>practical</a:t>
            </a:r>
            <a:r>
              <a:rPr lang="fi-FI" dirty="0"/>
              <a:t> home </a:t>
            </a:r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classes</a:t>
            </a:r>
            <a:r>
              <a:rPr lang="fi-FI" dirty="0"/>
              <a:t>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ⓘ </a:t>
            </a:r>
            <a:r>
              <a:rPr lang="fi-FI" dirty="0">
                <a:hlinkClick r:id="rId2"/>
              </a:rPr>
              <a:t>www.martat.fi/arki-sujuvaksi</a:t>
            </a:r>
            <a:r>
              <a:rPr lang="fi-FI" dirty="0"/>
              <a:t> (in </a:t>
            </a:r>
            <a:r>
              <a:rPr lang="fi-FI" dirty="0" err="1"/>
              <a:t>Finnish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274B6229-DACC-0383-AF2C-E3CA5E8CDA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n paikkamerkki 5">
            <a:extLst>
              <a:ext uri="{FF2B5EF4-FFF2-40B4-BE49-F238E27FC236}">
                <a16:creationId xmlns:a16="http://schemas.microsoft.com/office/drawing/2014/main" id="{887D5339-0778-AC11-98B6-6DA7320D0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1" b="463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E8079-CE93-42BA-AC66-25A3D7CC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158090"/>
            <a:ext cx="5173579" cy="2498391"/>
          </a:xfrm>
        </p:spPr>
        <p:txBody>
          <a:bodyPr/>
          <a:lstStyle/>
          <a:p>
            <a:r>
              <a:rPr lang="fi-FI" dirty="0"/>
              <a:t>Lapsiperheiden </a:t>
            </a:r>
            <a:br>
              <a:rPr lang="fi-FI" dirty="0"/>
            </a:br>
            <a:r>
              <a:rPr lang="fi-FI" dirty="0"/>
              <a:t>arjen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D92033-AD77-4BF9-9397-42175D74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863515"/>
            <a:ext cx="5173579" cy="3133512"/>
          </a:xfrm>
        </p:spPr>
        <p:txBody>
          <a:bodyPr>
            <a:normAutofit/>
          </a:bodyPr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daily</a:t>
            </a:r>
            <a:r>
              <a:rPr lang="fi-FI" dirty="0"/>
              <a:t> life of </a:t>
            </a:r>
            <a:r>
              <a:rPr lang="fi-FI" dirty="0" err="1"/>
              <a:t>families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children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 of 18 </a:t>
            </a:r>
            <a:r>
              <a:rPr lang="fi-FI" dirty="0" err="1"/>
              <a:t>months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organising</a:t>
            </a:r>
            <a:r>
              <a:rPr lang="fi-FI" dirty="0"/>
              <a:t> home </a:t>
            </a:r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classes</a:t>
            </a:r>
            <a:r>
              <a:rPr lang="fi-FI" dirty="0"/>
              <a:t> and </a:t>
            </a:r>
            <a:r>
              <a:rPr lang="fi-FI" dirty="0" err="1"/>
              <a:t>lectures</a:t>
            </a:r>
            <a:r>
              <a:rPr lang="fi-FI" dirty="0"/>
              <a:t> for </a:t>
            </a:r>
            <a:r>
              <a:rPr lang="fi-FI" dirty="0" err="1"/>
              <a:t>parents</a:t>
            </a:r>
            <a:r>
              <a:rPr lang="fi-FI" dirty="0"/>
              <a:t> and </a:t>
            </a:r>
            <a:r>
              <a:rPr lang="fi-FI" dirty="0" err="1"/>
              <a:t>providing</a:t>
            </a:r>
            <a:r>
              <a:rPr lang="fi-FI" dirty="0"/>
              <a:t> personal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home </a:t>
            </a:r>
            <a:r>
              <a:rPr lang="fi-FI" dirty="0" err="1"/>
              <a:t>visits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ⓘ </a:t>
            </a:r>
            <a:r>
              <a:rPr lang="fi-FI" dirty="0">
                <a:hlinkClick r:id="rId2"/>
              </a:rPr>
              <a:t>www.martat.fi/lapsiperheiden-arjen-tukeminen</a:t>
            </a:r>
            <a:r>
              <a:rPr lang="fi-FI" dirty="0"/>
              <a:t> (in </a:t>
            </a:r>
            <a:r>
              <a:rPr lang="fi-FI" dirty="0" err="1"/>
              <a:t>Finnish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pic>
        <p:nvPicPr>
          <p:cNvPr id="8" name="Kuvan paikkamerkki 7" descr="Kuva, joka sisältää kohteen ruoka, pöytä, henkilö, lautanen&#10;&#10;Kuvaus luotu automaattisesti">
            <a:extLst>
              <a:ext uri="{FF2B5EF4-FFF2-40B4-BE49-F238E27FC236}">
                <a16:creationId xmlns:a16="http://schemas.microsoft.com/office/drawing/2014/main" id="{23FB46FA-40C8-4489-8816-3D265265F7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"/>
            <a:ext cx="6096000" cy="6857999"/>
          </a:xfrm>
        </p:spPr>
      </p:pic>
    </p:spTree>
    <p:extLst>
      <p:ext uri="{BB962C8B-B14F-4D97-AF65-F5344CB8AC3E}">
        <p14:creationId xmlns:p14="http://schemas.microsoft.com/office/powerpoint/2010/main" val="33528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E8079-CE93-42BA-AC66-25A3D7CC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218475"/>
            <a:ext cx="5173579" cy="2498391"/>
          </a:xfrm>
        </p:spPr>
        <p:txBody>
          <a:bodyPr/>
          <a:lstStyle/>
          <a:p>
            <a:r>
              <a:rPr lang="fi-FI" dirty="0"/>
              <a:t>Makumatka Karjalaan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D92033-AD77-4BF9-9397-42175D74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948561"/>
            <a:ext cx="5173579" cy="3133512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Makumatka Karjalaan (”</a:t>
            </a:r>
            <a:r>
              <a:rPr lang="fi-FI" dirty="0" err="1"/>
              <a:t>Taste</a:t>
            </a:r>
            <a:r>
              <a:rPr lang="fi-FI" dirty="0"/>
              <a:t> </a:t>
            </a:r>
            <a:r>
              <a:rPr lang="fi-FI" dirty="0" err="1"/>
              <a:t>trip</a:t>
            </a:r>
            <a:r>
              <a:rPr lang="fi-FI" dirty="0"/>
              <a:t> to Karelia”) </a:t>
            </a:r>
            <a:r>
              <a:rPr lang="fi-FI" dirty="0" err="1"/>
              <a:t>classes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participants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to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Karelian </a:t>
            </a:r>
            <a:r>
              <a:rPr lang="fi-FI" dirty="0" err="1"/>
              <a:t>pasties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pastries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courses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aimed</a:t>
            </a:r>
            <a:r>
              <a:rPr lang="fi-FI" dirty="0"/>
              <a:t> </a:t>
            </a:r>
            <a:r>
              <a:rPr lang="fi-FI" dirty="0" err="1"/>
              <a:t>primarily</a:t>
            </a:r>
            <a:r>
              <a:rPr lang="fi-FI" dirty="0"/>
              <a:t> at </a:t>
            </a:r>
            <a:r>
              <a:rPr lang="fi-FI" dirty="0" err="1"/>
              <a:t>children</a:t>
            </a:r>
            <a:r>
              <a:rPr lang="fi-FI" dirty="0"/>
              <a:t> and </a:t>
            </a:r>
            <a:r>
              <a:rPr lang="fi-FI" dirty="0" err="1"/>
              <a:t>young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and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funded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Karjalan Kulttuurirahasto (Karelian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fund</a:t>
            </a:r>
            <a:r>
              <a:rPr lang="fi-FI" dirty="0"/>
              <a:t>).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ⓘ </a:t>
            </a:r>
            <a:r>
              <a:rPr lang="fi-FI" dirty="0">
                <a:hlinkClick r:id="rId2"/>
              </a:rPr>
              <a:t>www.martat.fi/makumatka-karjalaan</a:t>
            </a:r>
            <a:r>
              <a:rPr lang="fi-FI" dirty="0"/>
              <a:t> (in </a:t>
            </a:r>
            <a:r>
              <a:rPr lang="fi-FI" dirty="0" err="1"/>
              <a:t>Finnish</a:t>
            </a:r>
            <a:r>
              <a:rPr lang="fi-FI" dirty="0"/>
              <a:t>)</a:t>
            </a:r>
          </a:p>
        </p:txBody>
      </p:sp>
      <p:pic>
        <p:nvPicPr>
          <p:cNvPr id="9" name="Kuvan paikkamerkki 8" descr="Kuva, joka sisältää kohteen henkilö, ruoka, pöytä, mies&#10;&#10;Kuvaus luotu automaattisesti">
            <a:extLst>
              <a:ext uri="{FF2B5EF4-FFF2-40B4-BE49-F238E27FC236}">
                <a16:creationId xmlns:a16="http://schemas.microsoft.com/office/drawing/2014/main" id="{295B1FC5-ED6D-454B-80B1-0DC6A1BF1B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54F731E-E21F-4FD1-A5E6-D9B48BB49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229" y="365124"/>
            <a:ext cx="1174961" cy="12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CC6DAD-9847-B795-06CE-CA93BA91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675352"/>
            <a:ext cx="6605337" cy="949133"/>
          </a:xfrm>
        </p:spPr>
        <p:txBody>
          <a:bodyPr/>
          <a:lstStyle/>
          <a:p>
            <a:r>
              <a:rPr lang="fi-FI" dirty="0">
                <a:cs typeface="Calibri"/>
              </a:rPr>
              <a:t>Ässäkokit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02D113-B5B6-27E5-B0FF-6A2D63486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766599"/>
            <a:ext cx="5329990" cy="3866900"/>
          </a:xfrm>
        </p:spPr>
        <p:txBody>
          <a:bodyPr>
            <a:normAutofit fontScale="85000" lnSpcReduction="10000"/>
          </a:bodyPr>
          <a:lstStyle/>
          <a:p>
            <a:r>
              <a:rPr lang="fi-FI" dirty="0" err="1"/>
              <a:t>The</a:t>
            </a:r>
            <a:r>
              <a:rPr lang="fi-FI" dirty="0"/>
              <a:t> Ässäkokki </a:t>
            </a:r>
            <a:r>
              <a:rPr lang="fi-FI" dirty="0" err="1"/>
              <a:t>cookery</a:t>
            </a:r>
            <a:r>
              <a:rPr lang="fi-FI" dirty="0"/>
              <a:t> </a:t>
            </a:r>
            <a:r>
              <a:rPr lang="fi-FI" dirty="0" err="1"/>
              <a:t>classes</a:t>
            </a:r>
            <a:r>
              <a:rPr lang="fi-FI" dirty="0"/>
              <a:t> for </a:t>
            </a:r>
            <a:r>
              <a:rPr lang="fi-FI" dirty="0" err="1"/>
              <a:t>children</a:t>
            </a:r>
            <a:r>
              <a:rPr lang="fi-FI" dirty="0"/>
              <a:t> of 8 to 12 </a:t>
            </a:r>
            <a:r>
              <a:rPr lang="fi-FI" dirty="0" err="1"/>
              <a:t>years</a:t>
            </a:r>
            <a:r>
              <a:rPr lang="fi-FI" dirty="0"/>
              <a:t> of </a:t>
            </a:r>
            <a:r>
              <a:rPr lang="fi-FI" dirty="0" err="1"/>
              <a:t>age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organised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country in </a:t>
            </a:r>
            <a:r>
              <a:rPr lang="fi-FI" dirty="0" err="1"/>
              <a:t>collaboration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S Group.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is to </a:t>
            </a:r>
            <a:r>
              <a:rPr lang="fi-FI" dirty="0" err="1"/>
              <a:t>encourage</a:t>
            </a:r>
            <a:r>
              <a:rPr lang="fi-FI" dirty="0"/>
              <a:t> </a:t>
            </a:r>
            <a:r>
              <a:rPr lang="fi-FI" dirty="0" err="1"/>
              <a:t>children</a:t>
            </a:r>
            <a:r>
              <a:rPr lang="fi-FI" dirty="0"/>
              <a:t> to </a:t>
            </a:r>
            <a:r>
              <a:rPr lang="fi-FI" dirty="0" err="1"/>
              <a:t>cook</a:t>
            </a:r>
            <a:r>
              <a:rPr lang="fi-FI" dirty="0"/>
              <a:t>, to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vegetable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and to </a:t>
            </a:r>
            <a:r>
              <a:rPr lang="fi-FI" dirty="0" err="1"/>
              <a:t>improve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.</a:t>
            </a:r>
          </a:p>
          <a:p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, </a:t>
            </a:r>
            <a:r>
              <a:rPr lang="fi-FI" dirty="0" err="1"/>
              <a:t>everyday</a:t>
            </a:r>
            <a:r>
              <a:rPr lang="fi-FI" dirty="0"/>
              <a:t> food </a:t>
            </a:r>
            <a:r>
              <a:rPr lang="fi-FI" dirty="0" err="1"/>
              <a:t>skills</a:t>
            </a:r>
            <a:r>
              <a:rPr lang="fi-FI" dirty="0"/>
              <a:t>, </a:t>
            </a:r>
            <a:r>
              <a:rPr lang="fi-FI" dirty="0" err="1"/>
              <a:t>smart</a:t>
            </a:r>
            <a:r>
              <a:rPr lang="fi-FI" dirty="0"/>
              <a:t> </a:t>
            </a:r>
            <a:r>
              <a:rPr lang="fi-FI" dirty="0" err="1"/>
              <a:t>spending</a:t>
            </a:r>
            <a:r>
              <a:rPr lang="fi-FI" dirty="0"/>
              <a:t> and </a:t>
            </a:r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thinking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ⓘ </a:t>
            </a:r>
            <a:r>
              <a:rPr lang="fi-FI" dirty="0">
                <a:hlinkClick r:id="rId2"/>
              </a:rPr>
              <a:t>www.martat.fi/assakokit</a:t>
            </a:r>
            <a:r>
              <a:rPr lang="fi-FI" dirty="0"/>
              <a:t> (in </a:t>
            </a:r>
            <a:r>
              <a:rPr lang="fi-FI" dirty="0" err="1"/>
              <a:t>Finnish</a:t>
            </a:r>
            <a:r>
              <a:rPr lang="fi-FI" dirty="0"/>
              <a:t>)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BEE652E-E265-7A9E-E1CE-2613867C31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n paikkamerkki 5" descr="Kuva, joka sisältää kohteen henkilö, vaate, seinä, sisä-&#10;&#10;Tekoälyn luoma sisältö voi olla virheellistä.">
            <a:extLst>
              <a:ext uri="{FF2B5EF4-FFF2-40B4-BE49-F238E27FC236}">
                <a16:creationId xmlns:a16="http://schemas.microsoft.com/office/drawing/2014/main" id="{90389E37-AFA1-8E80-E556-01378A9C86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52" b="8565"/>
          <a:stretch/>
        </p:blipFill>
        <p:spPr>
          <a:xfrm>
            <a:off x="6097023" y="0"/>
            <a:ext cx="6166662" cy="68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8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E8079-CE93-42BA-AC66-25A3D7CC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270233"/>
            <a:ext cx="5173579" cy="1863069"/>
          </a:xfrm>
        </p:spPr>
        <p:txBody>
          <a:bodyPr/>
          <a:lstStyle/>
          <a:p>
            <a:r>
              <a:rPr lang="fi-FI" sz="4000" dirty="0"/>
              <a:t>Kestävät</a:t>
            </a:r>
            <a:r>
              <a:rPr lang="fi-FI" dirty="0"/>
              <a:t> </a:t>
            </a:r>
            <a:r>
              <a:rPr lang="fi-FI" sz="4000" dirty="0"/>
              <a:t>talouspolut</a:t>
            </a:r>
            <a:r>
              <a:rPr lang="fi-FI" dirty="0"/>
              <a:t>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D92033-AD77-4BF9-9397-42175D74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228194"/>
            <a:ext cx="5173579" cy="38751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 err="1">
                <a:cs typeface="Calibri"/>
              </a:rPr>
              <a:t>Joint</a:t>
            </a:r>
            <a:r>
              <a:rPr lang="fi-FI" sz="2400" dirty="0">
                <a:cs typeface="Calibri"/>
              </a:rPr>
              <a:t> </a:t>
            </a:r>
            <a:r>
              <a:rPr lang="fi-FI" sz="2400" dirty="0" err="1">
                <a:cs typeface="Calibri"/>
              </a:rPr>
              <a:t>development</a:t>
            </a:r>
            <a:r>
              <a:rPr lang="fi-FI" sz="2400" dirty="0">
                <a:cs typeface="Calibri"/>
              </a:rPr>
              <a:t> </a:t>
            </a:r>
            <a:r>
              <a:rPr lang="fi-FI" sz="2400" dirty="0" err="1">
                <a:cs typeface="Calibri"/>
              </a:rPr>
              <a:t>project</a:t>
            </a:r>
            <a:r>
              <a:rPr lang="fi-FI" sz="2400" dirty="0">
                <a:cs typeface="Calibri"/>
              </a:rPr>
              <a:t> </a:t>
            </a:r>
            <a:r>
              <a:rPr lang="fi-FI" sz="2400" dirty="0" err="1">
                <a:cs typeface="Calibri"/>
              </a:rPr>
              <a:t>by</a:t>
            </a:r>
            <a:r>
              <a:rPr lang="fi-FI" sz="2400" dirty="0">
                <a:cs typeface="Calibri"/>
              </a:rPr>
              <a:t> </a:t>
            </a:r>
            <a:r>
              <a:rPr lang="fi-FI" sz="2400" dirty="0" err="1">
                <a:cs typeface="Calibri"/>
              </a:rPr>
              <a:t>the</a:t>
            </a:r>
            <a:r>
              <a:rPr lang="fi-FI" sz="2400" dirty="0">
                <a:cs typeface="Calibri"/>
              </a:rPr>
              <a:t> </a:t>
            </a:r>
            <a:r>
              <a:rPr lang="fi-FI" sz="2400" dirty="0" err="1">
                <a:cs typeface="Calibri"/>
              </a:rPr>
              <a:t>Guarantee</a:t>
            </a:r>
            <a:r>
              <a:rPr lang="fi-FI" sz="2400" dirty="0">
                <a:cs typeface="Calibri"/>
              </a:rPr>
              <a:t> Foundation and Martha Association (2022-2024).</a:t>
            </a:r>
          </a:p>
          <a:p>
            <a:r>
              <a:rPr lang="fi-FI" sz="2400" b="0" i="0" dirty="0" err="1">
                <a:solidFill>
                  <a:srgbClr val="2A2A2A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goal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is to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strengthen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financial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capacity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,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sustainable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daily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life and management of personal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finances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as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well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as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support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inclusion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and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the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opportunities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 to </a:t>
            </a:r>
            <a:r>
              <a:rPr lang="fi-FI" sz="2400" b="0" i="0" dirty="0" err="1">
                <a:solidFill>
                  <a:srgbClr val="2A2A2A"/>
                </a:solidFill>
                <a:effectLst/>
              </a:rPr>
              <a:t>influence</a:t>
            </a:r>
            <a:r>
              <a:rPr lang="fi-FI" sz="2400" dirty="0">
                <a:solidFill>
                  <a:srgbClr val="2A2A2A"/>
                </a:solidFill>
              </a:rPr>
              <a:t> 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of </a:t>
            </a:r>
            <a:r>
              <a:rPr lang="fi-FI" sz="2400" dirty="0" err="1">
                <a:solidFill>
                  <a:srgbClr val="2A2A2A"/>
                </a:solidFill>
              </a:rPr>
              <a:t>the</a:t>
            </a:r>
            <a:r>
              <a:rPr lang="fi-FI" sz="2400" dirty="0">
                <a:solidFill>
                  <a:srgbClr val="2A2A2A"/>
                </a:solidFill>
              </a:rPr>
              <a:t> </a:t>
            </a:r>
            <a:r>
              <a:rPr lang="fi-FI" sz="2400" dirty="0" err="1">
                <a:solidFill>
                  <a:srgbClr val="2A2A2A"/>
                </a:solidFill>
              </a:rPr>
              <a:t>financially</a:t>
            </a:r>
            <a:r>
              <a:rPr lang="fi-FI" sz="2400" dirty="0">
                <a:solidFill>
                  <a:srgbClr val="2A2A2A"/>
                </a:solidFill>
              </a:rPr>
              <a:t> </a:t>
            </a:r>
            <a:r>
              <a:rPr lang="fi-FI" sz="2400" dirty="0" err="1">
                <a:solidFill>
                  <a:srgbClr val="2A2A2A"/>
                </a:solidFill>
              </a:rPr>
              <a:t>vulnerable</a:t>
            </a:r>
            <a:r>
              <a:rPr lang="fi-FI" sz="2400" dirty="0">
                <a:solidFill>
                  <a:srgbClr val="2A2A2A"/>
                </a:solidFill>
              </a:rPr>
              <a:t>.</a:t>
            </a:r>
            <a:r>
              <a:rPr lang="fi-FI" sz="2400" b="0" i="0" dirty="0">
                <a:solidFill>
                  <a:srgbClr val="2A2A2A"/>
                </a:solidFill>
                <a:effectLst/>
              </a:rPr>
              <a:t>  </a:t>
            </a:r>
            <a:endParaRPr lang="fi-FI" sz="2400" dirty="0">
              <a:solidFill>
                <a:srgbClr val="2A2A2A"/>
              </a:solidFill>
            </a:endParaRPr>
          </a:p>
          <a:p>
            <a:pPr marL="0" indent="0">
              <a:buNone/>
            </a:pPr>
            <a:r>
              <a:rPr lang="fi-FI" sz="2400" dirty="0"/>
              <a:t>ⓘ </a:t>
            </a:r>
            <a:r>
              <a:rPr lang="fi-FI" sz="2400" dirty="0">
                <a:hlinkClick r:id="rId2"/>
              </a:rPr>
              <a:t>www.martat.fi/kestavat-talouspolut</a:t>
            </a:r>
            <a:r>
              <a:rPr lang="fi-FI" sz="2400" dirty="0"/>
              <a:t> (in </a:t>
            </a:r>
            <a:r>
              <a:rPr lang="fi-FI" sz="2400" dirty="0" err="1"/>
              <a:t>Finnish</a:t>
            </a:r>
            <a:r>
              <a:rPr lang="fi-FI" sz="2400" dirty="0"/>
              <a:t>)</a:t>
            </a:r>
            <a:endParaRPr lang="fi-FI" sz="2400" dirty="0">
              <a:cs typeface="Calibri"/>
            </a:endParaRPr>
          </a:p>
        </p:txBody>
      </p:sp>
      <p:pic>
        <p:nvPicPr>
          <p:cNvPr id="9" name="Kuvan paikkamerkki 8" descr="Kuva, joka sisältää kohteen henkilö, pöytä, istuminen, ruoka&#10;&#10;Kuvaus luotu automaattisesti">
            <a:extLst>
              <a:ext uri="{FF2B5EF4-FFF2-40B4-BE49-F238E27FC236}">
                <a16:creationId xmlns:a16="http://schemas.microsoft.com/office/drawing/2014/main" id="{C47D45CB-11B0-4709-929A-882CC32682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094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E8079-CE93-42BA-AC66-25A3D7CC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-1260"/>
            <a:ext cx="5173579" cy="2498391"/>
          </a:xfrm>
        </p:spPr>
        <p:txBody>
          <a:bodyPr/>
          <a:lstStyle/>
          <a:p>
            <a:r>
              <a:rPr lang="fi-FI" dirty="0"/>
              <a:t>Vilppu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D92033-AD77-4BF9-9397-42175D74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94114"/>
            <a:ext cx="5173579" cy="313351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Vilppu </a:t>
            </a:r>
            <a:r>
              <a:rPr lang="fi-FI" dirty="0" err="1"/>
              <a:t>program</a:t>
            </a:r>
            <a:r>
              <a:rPr lang="fi-FI" dirty="0"/>
              <a:t>, </a:t>
            </a:r>
            <a:r>
              <a:rPr lang="fi-FI" dirty="0" err="1"/>
              <a:t>volunteers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to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 and </a:t>
            </a:r>
            <a:r>
              <a:rPr lang="fi-FI" dirty="0" err="1"/>
              <a:t>increase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wellbeing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elderly</a:t>
            </a:r>
            <a:r>
              <a:rPr lang="fi-FI" dirty="0"/>
              <a:t> and </a:t>
            </a:r>
            <a:r>
              <a:rPr lang="fi-FI" dirty="0" err="1"/>
              <a:t>families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children</a:t>
            </a:r>
            <a:r>
              <a:rPr lang="fi-FI" dirty="0"/>
              <a:t>.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is to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ability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elderly</a:t>
            </a:r>
            <a:r>
              <a:rPr lang="fi-FI" dirty="0"/>
              <a:t> to </a:t>
            </a:r>
            <a:r>
              <a:rPr lang="fi-FI" dirty="0" err="1"/>
              <a:t>continue</a:t>
            </a:r>
            <a:r>
              <a:rPr lang="fi-FI" dirty="0"/>
              <a:t> to live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home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 of </a:t>
            </a:r>
            <a:r>
              <a:rPr lang="fi-FI" dirty="0" err="1"/>
              <a:t>families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children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program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aims</a:t>
            </a:r>
            <a:r>
              <a:rPr lang="fi-FI" dirty="0"/>
              <a:t> to </a:t>
            </a:r>
            <a:r>
              <a:rPr lang="fi-FI" dirty="0" err="1"/>
              <a:t>reduce</a:t>
            </a:r>
            <a:r>
              <a:rPr lang="fi-FI" dirty="0"/>
              <a:t> </a:t>
            </a:r>
            <a:r>
              <a:rPr lang="fi-FI" dirty="0" err="1"/>
              <a:t>loneliness</a:t>
            </a:r>
            <a:r>
              <a:rPr lang="fi-FI" dirty="0"/>
              <a:t>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ⓘ </a:t>
            </a:r>
            <a:r>
              <a:rPr lang="fi-FI" dirty="0">
                <a:hlinkClick r:id="rId2"/>
              </a:rPr>
              <a:t>www.martat.fi/vilppu</a:t>
            </a:r>
            <a:r>
              <a:rPr lang="fi-FI" dirty="0"/>
              <a:t> (in </a:t>
            </a:r>
            <a:r>
              <a:rPr lang="fi-FI" dirty="0" err="1"/>
              <a:t>Finnish</a:t>
            </a:r>
            <a:r>
              <a:rPr lang="fi-FI" dirty="0"/>
              <a:t>)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F0D62B40-52B8-684F-64F5-D13F45DF4D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n paikkamerkki 8" descr="Kuva, joka sisältää kohteen henkilö, vaate, kulho, ikkuna&#10;&#10;Tekoälyn luoma sisältö voi olla virheellistä.">
            <a:extLst>
              <a:ext uri="{FF2B5EF4-FFF2-40B4-BE49-F238E27FC236}">
                <a16:creationId xmlns:a16="http://schemas.microsoft.com/office/drawing/2014/main" id="{48FDA957-B9C3-9941-33A7-1D00E46B2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32" r="12783" b="129"/>
          <a:stretch/>
        </p:blipFill>
        <p:spPr>
          <a:xfrm>
            <a:off x="6024880" y="-1260"/>
            <a:ext cx="6164852" cy="68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6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DB75BF4-F429-31F0-2CDB-61C94A3605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err="1"/>
              <a:t>Membership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199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vaaleanpunainen, Liila, Magenta, violetti&#10;&#10;Tekoälyn generoima sisältö voi olla virheellistä.">
            <a:extLst>
              <a:ext uri="{FF2B5EF4-FFF2-40B4-BE49-F238E27FC236}">
                <a16:creationId xmlns:a16="http://schemas.microsoft.com/office/drawing/2014/main" id="{388CAC65-5FB5-E17E-C4C3-E62768D13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8840"/>
            <a:ext cx="6172631" cy="3439160"/>
          </a:xfrm>
          <a:prstGeom prst="rect">
            <a:avLst/>
          </a:prstGeom>
        </p:spPr>
      </p:pic>
      <p:pic>
        <p:nvPicPr>
          <p:cNvPr id="7" name="Kuva 6" descr="Kuva, joka sisältää kohteen valkoinen, muotoilu&#10;&#10;Tekoälyn generoima sisältö voi olla virheellistä.">
            <a:extLst>
              <a:ext uri="{FF2B5EF4-FFF2-40B4-BE49-F238E27FC236}">
                <a16:creationId xmlns:a16="http://schemas.microsoft.com/office/drawing/2014/main" id="{8385D6CE-BB15-5502-F07A-5F30B01B48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371" y="0"/>
            <a:ext cx="6172630" cy="3429000"/>
          </a:xfrm>
          <a:prstGeom prst="rect">
            <a:avLst/>
          </a:prstGeom>
        </p:spPr>
      </p:pic>
      <p:pic>
        <p:nvPicPr>
          <p:cNvPr id="13" name="Kuvan paikkamerkki 12" descr="Kuva, joka sisältää kohteen taivas, piha-, henkilö, vaate&#10;&#10;Kuvaus luotu automaattisesti">
            <a:extLst>
              <a:ext uri="{FF2B5EF4-FFF2-40B4-BE49-F238E27FC236}">
                <a16:creationId xmlns:a16="http://schemas.microsoft.com/office/drawing/2014/main" id="{482E56CE-8B0E-9004-C8E9-8A249E6A53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BC9F44-CA0E-07D8-F8E0-7F1D101462A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532272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err="1"/>
              <a:t>The</a:t>
            </a:r>
            <a:r>
              <a:rPr lang="fi-FI" b="1" dirty="0"/>
              <a:t> Martha </a:t>
            </a:r>
            <a:r>
              <a:rPr lang="fi-FI" b="1" dirty="0" err="1"/>
              <a:t>Organisation</a:t>
            </a:r>
            <a:endParaRPr lang="fi-FI" b="1" dirty="0"/>
          </a:p>
          <a:p>
            <a:r>
              <a:rPr lang="fi-FI" dirty="0"/>
              <a:t>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best-known</a:t>
            </a:r>
            <a:endParaRPr lang="fi-FI" dirty="0"/>
          </a:p>
          <a:p>
            <a:r>
              <a:rPr lang="fi-FI" dirty="0" err="1"/>
              <a:t>advisory</a:t>
            </a:r>
            <a:r>
              <a:rPr lang="fi-FI" dirty="0"/>
              <a:t> </a:t>
            </a:r>
            <a:r>
              <a:rPr lang="fi-FI" dirty="0" err="1"/>
              <a:t>organisation</a:t>
            </a:r>
            <a:r>
              <a:rPr lang="fi-FI" dirty="0"/>
              <a:t> in Finland. </a:t>
            </a:r>
          </a:p>
          <a:p>
            <a:r>
              <a:rPr lang="fi-FI" b="1" dirty="0" err="1"/>
              <a:t>We</a:t>
            </a:r>
            <a:r>
              <a:rPr lang="fi-FI" b="1" dirty="0"/>
              <a:t> </a:t>
            </a:r>
            <a:r>
              <a:rPr lang="fi-FI" b="1" dirty="0" err="1"/>
              <a:t>advocate</a:t>
            </a:r>
            <a:r>
              <a:rPr lang="fi-FI" b="1" dirty="0"/>
              <a:t> for</a:t>
            </a:r>
          </a:p>
          <a:p>
            <a:r>
              <a:rPr lang="fi-FI" dirty="0" err="1"/>
              <a:t>balanced</a:t>
            </a:r>
            <a:r>
              <a:rPr lang="fi-FI" dirty="0"/>
              <a:t> and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</a:t>
            </a:r>
          </a:p>
          <a:p>
            <a:r>
              <a:rPr lang="fi-FI" dirty="0"/>
              <a:t>in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households</a:t>
            </a:r>
            <a:r>
              <a:rPr lang="fi-FI" dirty="0"/>
              <a:t> and </a:t>
            </a:r>
            <a:r>
              <a:rPr lang="fi-FI" dirty="0" err="1"/>
              <a:t>families</a:t>
            </a:r>
            <a:r>
              <a:rPr lang="fi-FI" dirty="0"/>
              <a:t>.</a:t>
            </a:r>
          </a:p>
          <a:p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</a:t>
            </a:r>
            <a:r>
              <a:rPr lang="fi-FI" dirty="0" err="1"/>
              <a:t>millions</a:t>
            </a:r>
            <a:r>
              <a:rPr lang="fi-FI" dirty="0"/>
              <a:t> of </a:t>
            </a:r>
            <a:r>
              <a:rPr lang="fi-FI" dirty="0" err="1"/>
              <a:t>Finns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6D11A4B-3567-A88B-3071-B64DA79A36F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themes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food, </a:t>
            </a:r>
            <a:r>
              <a:rPr lang="fi-FI" dirty="0" err="1"/>
              <a:t>nutrition</a:t>
            </a:r>
            <a:r>
              <a:rPr lang="fi-FI" dirty="0"/>
              <a:t>, </a:t>
            </a:r>
            <a:r>
              <a:rPr lang="fi-FI" dirty="0" err="1"/>
              <a:t>household</a:t>
            </a:r>
            <a:r>
              <a:rPr lang="fi-FI" dirty="0"/>
              <a:t> </a:t>
            </a:r>
            <a:r>
              <a:rPr lang="fi-FI" dirty="0" err="1"/>
              <a:t>finances</a:t>
            </a:r>
            <a:r>
              <a:rPr lang="fi-FI" dirty="0"/>
              <a:t>, </a:t>
            </a:r>
            <a:r>
              <a:rPr lang="fi-FI" dirty="0" err="1"/>
              <a:t>housekeeping</a:t>
            </a:r>
            <a:r>
              <a:rPr lang="fi-FI" dirty="0"/>
              <a:t>, </a:t>
            </a:r>
            <a:r>
              <a:rPr lang="fi-FI" dirty="0" err="1"/>
              <a:t>gardening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.</a:t>
            </a:r>
          </a:p>
          <a:p>
            <a:r>
              <a:rPr lang="fi-FI" b="1" dirty="0"/>
              <a:t>At </a:t>
            </a:r>
            <a:r>
              <a:rPr lang="fi-FI" b="1" dirty="0" err="1"/>
              <a:t>Marthas</a:t>
            </a:r>
            <a:r>
              <a:rPr lang="fi-FI" b="1" dirty="0"/>
              <a:t>,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will</a:t>
            </a:r>
            <a:r>
              <a:rPr lang="fi-FI" b="1" dirty="0"/>
              <a:t> to </a:t>
            </a:r>
            <a:r>
              <a:rPr lang="fi-FI" b="1" dirty="0" err="1"/>
              <a:t>learn</a:t>
            </a:r>
            <a:r>
              <a:rPr lang="fi-FI" b="1" dirty="0"/>
              <a:t> a </a:t>
            </a:r>
            <a:r>
              <a:rPr lang="fi-FI" b="1" dirty="0" err="1"/>
              <a:t>skill</a:t>
            </a:r>
            <a:r>
              <a:rPr lang="fi-FI" b="1" dirty="0"/>
              <a:t> </a:t>
            </a:r>
            <a:r>
              <a:rPr lang="fi-FI" b="1" dirty="0" err="1"/>
              <a:t>turns</a:t>
            </a:r>
            <a:r>
              <a:rPr lang="fi-FI" b="1" dirty="0"/>
              <a:t> into action! </a:t>
            </a:r>
          </a:p>
        </p:txBody>
      </p:sp>
      <p:pic>
        <p:nvPicPr>
          <p:cNvPr id="2" name="Kuvan paikkamerkki 8" descr="Kuva, joka sisältää kohteen henkilö, vaate, ruoka, ateria&#10;&#10;Tekoälyn generoima sisältö voi olla virheellistä.">
            <a:extLst>
              <a:ext uri="{FF2B5EF4-FFF2-40B4-BE49-F238E27FC236}">
                <a16:creationId xmlns:a16="http://schemas.microsoft.com/office/drawing/2014/main" id="{FDE7280A-CDFE-AFDB-81D1-239A37B639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8" b="7808"/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059A7-2649-47BB-9D27-CF723B1B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0"/>
            <a:ext cx="5173579" cy="2498391"/>
          </a:xfrm>
        </p:spPr>
        <p:txBody>
          <a:bodyPr/>
          <a:lstStyle/>
          <a:p>
            <a:r>
              <a:rPr lang="fi-FI" dirty="0" err="1"/>
              <a:t>Everyone</a:t>
            </a:r>
            <a:r>
              <a:rPr lang="fi-FI" dirty="0"/>
              <a:t> is </a:t>
            </a:r>
            <a:r>
              <a:rPr lang="fi-FI" dirty="0" err="1"/>
              <a:t>welcome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6D3C4C-7BA1-4E74-AF03-E4DF91BF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922681"/>
            <a:ext cx="5173579" cy="3133512"/>
          </a:xfrm>
        </p:spPr>
        <p:txBody>
          <a:bodyPr>
            <a:normAutofit/>
          </a:bodyPr>
          <a:lstStyle/>
          <a:p>
            <a:r>
              <a:rPr lang="fi-FI" dirty="0" err="1"/>
              <a:t>Regardless</a:t>
            </a:r>
            <a:r>
              <a:rPr lang="fi-FI" dirty="0"/>
              <a:t> of </a:t>
            </a:r>
            <a:r>
              <a:rPr lang="fi-FI" dirty="0" err="1"/>
              <a:t>age</a:t>
            </a:r>
            <a:r>
              <a:rPr lang="fi-FI" dirty="0"/>
              <a:t>, </a:t>
            </a:r>
            <a:r>
              <a:rPr lang="fi-FI" dirty="0" err="1"/>
              <a:t>gender</a:t>
            </a:r>
            <a:r>
              <a:rPr lang="fi-FI" dirty="0"/>
              <a:t>, </a:t>
            </a:r>
            <a:r>
              <a:rPr lang="fi-FI" dirty="0" err="1"/>
              <a:t>nationality</a:t>
            </a:r>
            <a:r>
              <a:rPr lang="fi-FI" dirty="0"/>
              <a:t>, </a:t>
            </a:r>
            <a:r>
              <a:rPr lang="fi-FI" dirty="0" err="1"/>
              <a:t>sexual</a:t>
            </a:r>
            <a:r>
              <a:rPr lang="fi-FI" dirty="0"/>
              <a:t> </a:t>
            </a:r>
            <a:r>
              <a:rPr lang="fi-FI" dirty="0" err="1"/>
              <a:t>orientation</a:t>
            </a:r>
            <a:r>
              <a:rPr lang="fi-FI" dirty="0"/>
              <a:t>, </a:t>
            </a:r>
            <a:r>
              <a:rPr lang="fi-FI" dirty="0" err="1"/>
              <a:t>religion</a:t>
            </a:r>
            <a:r>
              <a:rPr lang="fi-FI" dirty="0"/>
              <a:t>, </a:t>
            </a:r>
            <a:r>
              <a:rPr lang="fi-FI" dirty="0" err="1"/>
              <a:t>conviction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, </a:t>
            </a:r>
            <a:r>
              <a:rPr lang="fi-FI" dirty="0" err="1"/>
              <a:t>everyone</a:t>
            </a:r>
            <a:r>
              <a:rPr lang="fi-FI" dirty="0"/>
              <a:t> is </a:t>
            </a:r>
            <a:r>
              <a:rPr lang="fi-FI" dirty="0" err="1"/>
              <a:t>welcome</a:t>
            </a:r>
            <a:r>
              <a:rPr lang="fi-FI" dirty="0"/>
              <a:t> to join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Marthas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B905B482-341C-4D1E-67A1-9B120654B3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n paikkamerkki 7" descr="Kuva, joka sisältää kohteen vaate, puu, piha-, henkilö&#10;&#10;Tekoälyn luoma sisältö voi olla virheellistä.">
            <a:extLst>
              <a:ext uri="{FF2B5EF4-FFF2-40B4-BE49-F238E27FC236}">
                <a16:creationId xmlns:a16="http://schemas.microsoft.com/office/drawing/2014/main" id="{FF124E29-17D9-0143-178C-0BEA0D9B61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29" r="-328" b="11681"/>
          <a:stretch/>
        </p:blipFill>
        <p:spPr>
          <a:xfrm>
            <a:off x="6096000" y="0"/>
            <a:ext cx="6228113" cy="68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3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61F872-DF67-499D-96E6-F7FB072D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51" y="0"/>
            <a:ext cx="5173579" cy="2498391"/>
          </a:xfrm>
        </p:spPr>
        <p:txBody>
          <a:bodyPr/>
          <a:lstStyle/>
          <a:p>
            <a:r>
              <a:rPr lang="fi-FI" dirty="0" err="1"/>
              <a:t>Marthas</a:t>
            </a:r>
            <a:r>
              <a:rPr lang="fi-FI" dirty="0"/>
              <a:t> is</a:t>
            </a:r>
            <a:br>
              <a:rPr lang="fi-FI" dirty="0"/>
            </a:br>
            <a:r>
              <a:rPr lang="fi-FI" dirty="0"/>
              <a:t>a 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community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A6C9D0-4B40-4196-A005-29E59385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51" y="2792854"/>
            <a:ext cx="5173579" cy="31335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By </a:t>
            </a:r>
            <a:r>
              <a:rPr lang="fi-FI" dirty="0" err="1"/>
              <a:t>becoming</a:t>
            </a:r>
            <a:r>
              <a:rPr lang="fi-FI" dirty="0"/>
              <a:t> a </a:t>
            </a:r>
            <a:r>
              <a:rPr lang="fi-FI" dirty="0" err="1"/>
              <a:t>member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 and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an </a:t>
            </a:r>
            <a:r>
              <a:rPr lang="fi-FI" dirty="0" err="1"/>
              <a:t>impact</a:t>
            </a:r>
            <a:r>
              <a:rPr lang="fi-FI" dirty="0"/>
              <a:t> on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community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society</a:t>
            </a:r>
            <a:r>
              <a:rPr lang="fi-FI" dirty="0"/>
              <a:t> as a </a:t>
            </a:r>
            <a:r>
              <a:rPr lang="fi-FI" dirty="0" err="1"/>
              <a:t>whole</a:t>
            </a:r>
            <a:r>
              <a:rPr lang="fi-FI" dirty="0"/>
              <a:t>.</a:t>
            </a:r>
          </a:p>
          <a:p>
            <a:r>
              <a:rPr lang="fi-FI" dirty="0"/>
              <a:t>37,000 </a:t>
            </a:r>
            <a:r>
              <a:rPr lang="fi-FI" dirty="0" err="1"/>
              <a:t>members</a:t>
            </a:r>
            <a:r>
              <a:rPr lang="fi-FI" dirty="0"/>
              <a:t> in </a:t>
            </a:r>
            <a:r>
              <a:rPr lang="fi-FI" dirty="0" err="1"/>
              <a:t>over</a:t>
            </a:r>
            <a:r>
              <a:rPr lang="fi-FI" dirty="0"/>
              <a:t> 900 </a:t>
            </a:r>
            <a:r>
              <a:rPr lang="fi-FI" dirty="0" err="1"/>
              <a:t>clubs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Finland.</a:t>
            </a:r>
          </a:p>
          <a:p>
            <a:r>
              <a:rPr lang="fi-FI" dirty="0"/>
              <a:t>Martha </a:t>
            </a:r>
            <a:r>
              <a:rPr lang="fi-FI" dirty="0" err="1"/>
              <a:t>members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doing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deeds</a:t>
            </a:r>
            <a:r>
              <a:rPr lang="fi-FI" dirty="0"/>
              <a:t> in a 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n paikkamerkki 7" descr="Kuva, joka sisältää kohteen vaate, henkilö, Ihmisen kasvot, hymy&#10;&#10;Tekoälyn luoma sisältö voi olla virheellistä.">
            <a:extLst>
              <a:ext uri="{FF2B5EF4-FFF2-40B4-BE49-F238E27FC236}">
                <a16:creationId xmlns:a16="http://schemas.microsoft.com/office/drawing/2014/main" id="{87CB2A98-6303-FB62-A5EE-C94457F01A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17" r="116" b="833"/>
          <a:stretch/>
        </p:blipFill>
        <p:spPr>
          <a:xfrm>
            <a:off x="6397371" y="1"/>
            <a:ext cx="5791332" cy="68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4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valkoinen, muotoilu&#10;&#10;Tekoälyn luoma sisältö voi olla virheellistä.">
            <a:extLst>
              <a:ext uri="{FF2B5EF4-FFF2-40B4-BE49-F238E27FC236}">
                <a16:creationId xmlns:a16="http://schemas.microsoft.com/office/drawing/2014/main" id="{4A25AB25-7E33-0BD9-9194-9B958E916F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18" y="-74342"/>
            <a:ext cx="3502396" cy="35060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90B2CB-6BFD-B2AE-E6FD-3E83A7A9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10639"/>
            <a:ext cx="5173579" cy="2498391"/>
          </a:xfrm>
        </p:spPr>
        <p:txBody>
          <a:bodyPr/>
          <a:lstStyle/>
          <a:p>
            <a:r>
              <a:rPr lang="fi-FI" dirty="0"/>
              <a:t>Some of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fields</a:t>
            </a:r>
            <a:r>
              <a:rPr lang="fi-FI" dirty="0"/>
              <a:t> of </a:t>
            </a:r>
            <a:r>
              <a:rPr lang="fi-FI" dirty="0" err="1"/>
              <a:t>interest</a:t>
            </a:r>
            <a:r>
              <a:rPr lang="fi-FI" dirty="0"/>
              <a:t> in Martha </a:t>
            </a:r>
            <a:r>
              <a:rPr lang="fi-FI" dirty="0" err="1"/>
              <a:t>clubs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DB1489-3F68-2DCD-EEA7-636057329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43235"/>
            <a:ext cx="5173579" cy="3133512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Arts</a:t>
            </a:r>
            <a:r>
              <a:rPr lang="fi-FI" dirty="0"/>
              <a:t> and </a:t>
            </a:r>
            <a:r>
              <a:rPr lang="fi-FI" dirty="0" err="1"/>
              <a:t>crafts</a:t>
            </a:r>
            <a:endParaRPr lang="fi-FI" dirty="0"/>
          </a:p>
          <a:p>
            <a:r>
              <a:rPr lang="fi-FI" dirty="0"/>
              <a:t>Food and </a:t>
            </a:r>
            <a:r>
              <a:rPr lang="fi-FI" dirty="0" err="1"/>
              <a:t>nutrition</a:t>
            </a:r>
            <a:endParaRPr lang="fi-FI" dirty="0"/>
          </a:p>
          <a:p>
            <a:r>
              <a:rPr lang="fi-FI" dirty="0" err="1"/>
              <a:t>Wellbeing</a:t>
            </a:r>
            <a:endParaRPr lang="fi-FI" dirty="0"/>
          </a:p>
          <a:p>
            <a:r>
              <a:rPr lang="fi-FI" dirty="0"/>
              <a:t>Culture</a:t>
            </a:r>
          </a:p>
          <a:p>
            <a:r>
              <a:rPr lang="fi-FI" dirty="0" err="1"/>
              <a:t>Foraging</a:t>
            </a:r>
            <a:endParaRPr lang="fi-FI" dirty="0"/>
          </a:p>
          <a:p>
            <a:r>
              <a:rPr lang="fi-FI" dirty="0"/>
              <a:t>Gardening and house </a:t>
            </a:r>
            <a:r>
              <a:rPr lang="fi-FI" dirty="0" err="1"/>
              <a:t>plants</a:t>
            </a:r>
            <a:endParaRPr lang="fi-FI" dirty="0"/>
          </a:p>
          <a:p>
            <a:r>
              <a:rPr lang="fi-FI" dirty="0" err="1"/>
              <a:t>Physical</a:t>
            </a:r>
            <a:r>
              <a:rPr lang="fi-FI" dirty="0"/>
              <a:t> </a:t>
            </a:r>
            <a:r>
              <a:rPr lang="fi-FI" dirty="0" err="1"/>
              <a:t>exercise</a:t>
            </a:r>
            <a:endParaRPr lang="fi-FI" dirty="0"/>
          </a:p>
          <a:p>
            <a:endParaRPr lang="fi-FI" dirty="0"/>
          </a:p>
        </p:txBody>
      </p:sp>
      <p:pic>
        <p:nvPicPr>
          <p:cNvPr id="12" name="Kuvan paikkamerkki 21" descr="Kuva, joka sisältää kohteen Grafiikka, graafinen suunnittelu, taide, muotoilu&#10;&#10;Tekoälyn luoma sisältö voi olla virheellistä.">
            <a:extLst>
              <a:ext uri="{FF2B5EF4-FFF2-40B4-BE49-F238E27FC236}">
                <a16:creationId xmlns:a16="http://schemas.microsoft.com/office/drawing/2014/main" id="{CD2A4760-E5C5-9940-6DB8-93CCB9E47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5" r="3275"/>
          <a:stretch>
            <a:fillRect/>
          </a:stretch>
        </p:blipFill>
        <p:spPr>
          <a:xfrm>
            <a:off x="9166875" y="202333"/>
            <a:ext cx="2760028" cy="2958783"/>
          </a:xfrm>
          <a:prstGeom prst="rect">
            <a:avLst/>
          </a:prstGeom>
        </p:spPr>
      </p:pic>
      <p:pic>
        <p:nvPicPr>
          <p:cNvPr id="7" name="Kuva 6" descr="Kuva, joka sisältää kohteen Välipala, pöytäastiasto, ruoka, pöytä&#10;&#10;Tekoälyn luoma sisältö voi olla virheellistä.">
            <a:extLst>
              <a:ext uri="{FF2B5EF4-FFF2-40B4-BE49-F238E27FC236}">
                <a16:creationId xmlns:a16="http://schemas.microsoft.com/office/drawing/2014/main" id="{9FB8F94A-0465-21AB-7F02-4C9BC7266E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" t="10767" r="156" b="19081"/>
          <a:stretch/>
        </p:blipFill>
        <p:spPr>
          <a:xfrm>
            <a:off x="8873268" y="3429317"/>
            <a:ext cx="3338791" cy="3429216"/>
          </a:xfrm>
          <a:prstGeom prst="rect">
            <a:avLst/>
          </a:prstGeom>
        </p:spPr>
      </p:pic>
      <p:pic>
        <p:nvPicPr>
          <p:cNvPr id="11" name="Kuva 10" descr="Kuva, joka sisältää kohteen henkilö, vaate, yrtti, maa&#10;&#10;Tekoälyn luoma sisältö voi olla virheellistä.">
            <a:extLst>
              <a:ext uri="{FF2B5EF4-FFF2-40B4-BE49-F238E27FC236}">
                <a16:creationId xmlns:a16="http://schemas.microsoft.com/office/drawing/2014/main" id="{2BE925D3-47C8-122B-1D28-7FCC857214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7" r="17587"/>
          <a:stretch/>
        </p:blipFill>
        <p:spPr>
          <a:xfrm>
            <a:off x="5535019" y="-1710"/>
            <a:ext cx="3340606" cy="3429000"/>
          </a:xfrm>
          <a:prstGeom prst="rect">
            <a:avLst/>
          </a:prstGeom>
        </p:spPr>
      </p:pic>
      <p:pic>
        <p:nvPicPr>
          <p:cNvPr id="14" name="Kuva 13" descr="Kuva, joka sisältää kohteen vaate, Neulominen, lanka, kuluminen&#10;&#10;Tekoälyn luoma sisältö voi olla virheellistä.">
            <a:extLst>
              <a:ext uri="{FF2B5EF4-FFF2-40B4-BE49-F238E27FC236}">
                <a16:creationId xmlns:a16="http://schemas.microsoft.com/office/drawing/2014/main" id="{8DB71557-EB65-57FF-80D6-7B26A16152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10" r="17510"/>
          <a:stretch/>
        </p:blipFill>
        <p:spPr>
          <a:xfrm>
            <a:off x="5536878" y="3429149"/>
            <a:ext cx="334060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6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B24BDE9-AFCF-30C1-D0E0-3327FB34D2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err="1"/>
              <a:t>Resilience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316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7C47C-62FB-4D3D-B63A-19683A1F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35" y="-144068"/>
            <a:ext cx="5482389" cy="1931035"/>
          </a:xfrm>
        </p:spPr>
        <p:txBody>
          <a:bodyPr anchor="b">
            <a:normAutofit/>
          </a:bodyPr>
          <a:lstStyle/>
          <a:p>
            <a:r>
              <a:rPr lang="en-US" sz="3600" dirty="0"/>
              <a:t>The vital functions of society and the role of Marthas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F013A4-70BB-4340-8716-81EB9B45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9" y="2011289"/>
            <a:ext cx="5548349" cy="53211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Managing one’s everyday life at home is the starting point for a functioning society</a:t>
            </a:r>
            <a:endParaRPr lang="fi-FI" sz="2000" dirty="0"/>
          </a:p>
          <a:p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increase</a:t>
            </a:r>
            <a:r>
              <a:rPr lang="fi-FI" sz="2000" dirty="0"/>
              <a:t> </a:t>
            </a:r>
            <a:r>
              <a:rPr lang="fi-FI" sz="2000" dirty="0" err="1"/>
              <a:t>inclusion</a:t>
            </a:r>
            <a:r>
              <a:rPr lang="fi-FI" sz="2000" dirty="0"/>
              <a:t> and </a:t>
            </a:r>
            <a:r>
              <a:rPr lang="fi-FI" sz="2000" dirty="0" err="1"/>
              <a:t>reduce</a:t>
            </a:r>
            <a:r>
              <a:rPr lang="fi-FI" sz="2000" dirty="0"/>
              <a:t> </a:t>
            </a:r>
            <a:r>
              <a:rPr lang="fi-FI" sz="2000" dirty="0" err="1"/>
              <a:t>inequality</a:t>
            </a:r>
            <a:endParaRPr lang="fi-FI" sz="2000" dirty="0"/>
          </a:p>
          <a:p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promote</a:t>
            </a:r>
            <a:r>
              <a:rPr lang="fi-FI" sz="2000" dirty="0"/>
              <a:t> a </a:t>
            </a:r>
            <a:r>
              <a:rPr lang="fi-FI" sz="2000" dirty="0" err="1"/>
              <a:t>sense</a:t>
            </a:r>
            <a:r>
              <a:rPr lang="fi-FI" sz="2000" dirty="0"/>
              <a:t> of </a:t>
            </a:r>
            <a:r>
              <a:rPr lang="fi-FI" sz="2000" dirty="0" err="1"/>
              <a:t>community</a:t>
            </a:r>
            <a:r>
              <a:rPr lang="fi-FI" sz="2000" dirty="0"/>
              <a:t> and </a:t>
            </a:r>
            <a:r>
              <a:rPr lang="fi-FI" sz="2000" dirty="0" err="1"/>
              <a:t>provide</a:t>
            </a:r>
            <a:r>
              <a:rPr lang="fi-FI" sz="2000" dirty="0"/>
              <a:t> </a:t>
            </a:r>
            <a:r>
              <a:rPr lang="fi-FI" sz="2000" dirty="0" err="1"/>
              <a:t>purpose</a:t>
            </a:r>
            <a:endParaRPr lang="fi-FI" sz="2000" dirty="0"/>
          </a:p>
          <a:p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role</a:t>
            </a:r>
            <a:r>
              <a:rPr lang="fi-FI" sz="2000" dirty="0"/>
              <a:t> of </a:t>
            </a:r>
            <a:r>
              <a:rPr lang="fi-FI" sz="2000" dirty="0" err="1"/>
              <a:t>voluntary</a:t>
            </a:r>
            <a:r>
              <a:rPr lang="fi-FI" sz="2000" dirty="0"/>
              <a:t> </a:t>
            </a:r>
            <a:r>
              <a:rPr lang="fi-FI" sz="2000" dirty="0" err="1"/>
              <a:t>activities</a:t>
            </a:r>
            <a:r>
              <a:rPr lang="fi-FI" sz="2000" dirty="0"/>
              <a:t> and </a:t>
            </a:r>
            <a:r>
              <a:rPr lang="fi-FI" sz="2000" dirty="0" err="1"/>
              <a:t>active</a:t>
            </a:r>
            <a:r>
              <a:rPr lang="fi-FI" sz="2000" dirty="0"/>
              <a:t> </a:t>
            </a:r>
            <a:r>
              <a:rPr lang="fi-FI" sz="2000" dirty="0" err="1"/>
              <a:t>citizenship</a:t>
            </a:r>
            <a:endParaRPr lang="fi-FI" sz="2000" dirty="0"/>
          </a:p>
          <a:p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promote</a:t>
            </a:r>
            <a:r>
              <a:rPr lang="fi-FI" sz="2000" dirty="0"/>
              <a:t> </a:t>
            </a:r>
            <a:r>
              <a:rPr lang="fi-FI" sz="2000" dirty="0" err="1"/>
              <a:t>self-preparedness</a:t>
            </a:r>
            <a:r>
              <a:rPr lang="fi-FI" sz="2000" dirty="0"/>
              <a:t> and </a:t>
            </a:r>
            <a:r>
              <a:rPr lang="en-US" sz="2000" dirty="0"/>
              <a:t>offer advice especially on household stockpile and home gardening</a:t>
            </a:r>
            <a:endParaRPr lang="fi-FI" sz="2000" dirty="0"/>
          </a:p>
          <a:p>
            <a:r>
              <a:rPr lang="fi-FI" sz="2000" dirty="0" err="1"/>
              <a:t>We</a:t>
            </a:r>
            <a:r>
              <a:rPr lang="fi-FI" sz="2000" dirty="0"/>
              <a:t> </a:t>
            </a:r>
            <a:r>
              <a:rPr lang="fi-FI" sz="2000" dirty="0" err="1"/>
              <a:t>promote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Sustainable</a:t>
            </a:r>
            <a:r>
              <a:rPr lang="fi-FI" sz="2000" dirty="0"/>
              <a:t> </a:t>
            </a:r>
            <a:r>
              <a:rPr lang="fi-FI" sz="2000" dirty="0" err="1"/>
              <a:t>Development</a:t>
            </a:r>
            <a:r>
              <a:rPr lang="fi-FI" sz="2000" dirty="0"/>
              <a:t> </a:t>
            </a:r>
            <a:r>
              <a:rPr lang="fi-FI" sz="2000" dirty="0" err="1"/>
              <a:t>Goals</a:t>
            </a:r>
            <a:r>
              <a:rPr lang="fi-FI" sz="2000" dirty="0"/>
              <a:t> (</a:t>
            </a:r>
            <a:r>
              <a:rPr lang="fi-FI" sz="2000" dirty="0" err="1"/>
              <a:t>SDGs</a:t>
            </a:r>
            <a:r>
              <a:rPr lang="fi-FI" sz="2000" dirty="0"/>
              <a:t>)</a:t>
            </a:r>
          </a:p>
        </p:txBody>
      </p:sp>
      <p:pic>
        <p:nvPicPr>
          <p:cNvPr id="13" name="Kuvan paikkamerkki 12" descr="Kuva, joka sisältää kohteen henkilö, vaate, puu, piha-&#10;&#10;Tekoälyn luoma sisältö voi olla virheellistä.">
            <a:extLst>
              <a:ext uri="{FF2B5EF4-FFF2-40B4-BE49-F238E27FC236}">
                <a16:creationId xmlns:a16="http://schemas.microsoft.com/office/drawing/2014/main" id="{357CA9BD-0A0D-CCAE-F669-8CAFF09108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9" r="20359"/>
          <a:stretch/>
        </p:blipFill>
        <p:spPr>
          <a:xfrm>
            <a:off x="6094413" y="0"/>
            <a:ext cx="6097587" cy="6858000"/>
          </a:xfrm>
        </p:spPr>
      </p:pic>
    </p:spTree>
    <p:extLst>
      <p:ext uri="{BB962C8B-B14F-4D97-AF65-F5344CB8AC3E}">
        <p14:creationId xmlns:p14="http://schemas.microsoft.com/office/powerpoint/2010/main" val="700454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aate, henkilö, Ihmisen kasvot, jalkineet&#10;&#10;Tekoälyn luoma sisältö voi olla virheellistä.">
            <a:extLst>
              <a:ext uri="{FF2B5EF4-FFF2-40B4-BE49-F238E27FC236}">
                <a16:creationId xmlns:a16="http://schemas.microsoft.com/office/drawing/2014/main" id="{C6353CBF-A9B9-C7DC-561F-36ED168814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85" b="15785"/>
          <a:stretch/>
        </p:blipFill>
        <p:spPr>
          <a:xfrm>
            <a:off x="5527585" y="0"/>
            <a:ext cx="3340606" cy="3429000"/>
          </a:xfrm>
          <a:prstGeom prst="rect">
            <a:avLst/>
          </a:prstGeom>
        </p:spPr>
      </p:pic>
      <p:pic>
        <p:nvPicPr>
          <p:cNvPr id="7" name="Kuva 6" descr="Kuva, joka sisältää kohteen vihannes, tuote, juures, vegaaniravitsemus&#10;&#10;Tekoälyn luoma sisältö voi olla virheellistä.">
            <a:extLst>
              <a:ext uri="{FF2B5EF4-FFF2-40B4-BE49-F238E27FC236}">
                <a16:creationId xmlns:a16="http://schemas.microsoft.com/office/drawing/2014/main" id="{A8172F36-B084-C953-956E-1B5B53FE4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6" r="17526"/>
          <a:stretch/>
        </p:blipFill>
        <p:spPr>
          <a:xfrm>
            <a:off x="5531153" y="3432717"/>
            <a:ext cx="3457399" cy="3429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14A2DFF-3DC0-4C3C-9134-6A750304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30" y="728345"/>
            <a:ext cx="5173579" cy="986155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Psychological</a:t>
            </a:r>
            <a:r>
              <a:rPr lang="fi-FI" dirty="0"/>
              <a:t> </a:t>
            </a:r>
            <a:r>
              <a:rPr lang="fi-FI" dirty="0" err="1"/>
              <a:t>Resilience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F1A533-BC62-42CE-AC94-5EC6E128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11" y="1990724"/>
            <a:ext cx="5098413" cy="48672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The Marthas increase resilience by promoting wellbeing in homes and families.</a:t>
            </a:r>
          </a:p>
          <a:p>
            <a:r>
              <a:rPr lang="en-US" sz="2000" dirty="0"/>
              <a:t>To us, resilience is society’s and nature’s capacity to adapt to changing circumstances.</a:t>
            </a:r>
          </a:p>
          <a:p>
            <a:r>
              <a:rPr lang="fi-FI" sz="2000" i="0" u="none" strike="noStrike" dirty="0">
                <a:effectLst/>
              </a:rPr>
              <a:t>People </a:t>
            </a:r>
            <a:r>
              <a:rPr lang="fi-FI" sz="2000" i="0" u="none" strike="noStrike" dirty="0" err="1">
                <a:effectLst/>
              </a:rPr>
              <a:t>need</a:t>
            </a:r>
            <a:r>
              <a:rPr lang="fi-FI" sz="2000" i="0" u="none" strike="noStrike" dirty="0">
                <a:effectLst/>
              </a:rPr>
              <a:t> to </a:t>
            </a:r>
            <a:r>
              <a:rPr lang="fi-FI" sz="2000" i="0" u="none" strike="noStrike" dirty="0" err="1">
                <a:effectLst/>
              </a:rPr>
              <a:t>feel</a:t>
            </a:r>
            <a:r>
              <a:rPr lang="fi-FI" sz="2000" i="0" u="none" strike="noStrike" dirty="0">
                <a:effectLst/>
              </a:rPr>
              <a:t>, </a:t>
            </a:r>
            <a:r>
              <a:rPr lang="fi-FI" sz="2000" i="0" u="none" strike="noStrike" dirty="0" err="1">
                <a:effectLst/>
              </a:rPr>
              <a:t>that</a:t>
            </a:r>
            <a:r>
              <a:rPr lang="fi-FI" sz="2000" i="0" u="none" strike="noStrike" dirty="0">
                <a:effectLst/>
              </a:rPr>
              <a:t> </a:t>
            </a:r>
            <a:r>
              <a:rPr lang="fi-FI" sz="2000" i="0" u="none" strike="noStrike" dirty="0" err="1">
                <a:effectLst/>
              </a:rPr>
              <a:t>they</a:t>
            </a:r>
            <a:r>
              <a:rPr lang="fi-FI" sz="2000" i="0" u="none" strike="noStrike" dirty="0">
                <a:effectLst/>
              </a:rPr>
              <a:t> </a:t>
            </a:r>
            <a:r>
              <a:rPr lang="fi-FI" sz="2000" i="0" u="none" strike="noStrike" dirty="0" err="1">
                <a:effectLst/>
              </a:rPr>
              <a:t>are</a:t>
            </a:r>
            <a:r>
              <a:rPr lang="fi-FI" sz="2000" i="0" u="none" strike="noStrike" dirty="0">
                <a:effectLst/>
              </a:rPr>
              <a:t> </a:t>
            </a:r>
            <a:r>
              <a:rPr lang="fi-FI" sz="2000" i="0" u="none" strike="noStrike" dirty="0" err="1">
                <a:effectLst/>
              </a:rPr>
              <a:t>able</a:t>
            </a:r>
            <a:r>
              <a:rPr lang="fi-FI" sz="2000" i="0" u="none" strike="noStrike" dirty="0">
                <a:effectLst/>
              </a:rPr>
              <a:t> and </a:t>
            </a:r>
            <a:r>
              <a:rPr lang="fi-FI" sz="2000" i="0" u="none" strike="noStrike" dirty="0" err="1">
                <a:effectLst/>
              </a:rPr>
              <a:t>resilient</a:t>
            </a:r>
            <a:r>
              <a:rPr lang="fi-FI" sz="2000" i="0" u="none" strike="noStrike" dirty="0">
                <a:effectLst/>
              </a:rPr>
              <a:t> and </a:t>
            </a:r>
            <a:r>
              <a:rPr lang="fi-FI" sz="2000" i="0" u="none" strike="noStrike" dirty="0" err="1">
                <a:effectLst/>
              </a:rPr>
              <a:t>know</a:t>
            </a:r>
            <a:r>
              <a:rPr lang="fi-FI" sz="2000" i="0" u="none" strike="noStrike" dirty="0">
                <a:effectLst/>
              </a:rPr>
              <a:t> </a:t>
            </a:r>
            <a:r>
              <a:rPr lang="fi-FI" sz="2000" i="0" u="none" strike="noStrike" dirty="0" err="1">
                <a:effectLst/>
              </a:rPr>
              <a:t>what</a:t>
            </a:r>
            <a:r>
              <a:rPr lang="fi-FI" sz="2000" i="0" u="none" strike="noStrike" dirty="0">
                <a:effectLst/>
              </a:rPr>
              <a:t> to </a:t>
            </a:r>
            <a:r>
              <a:rPr lang="fi-FI" sz="2000" i="0" u="none" strike="noStrike" dirty="0" err="1">
                <a:effectLst/>
              </a:rPr>
              <a:t>do</a:t>
            </a:r>
            <a:r>
              <a:rPr lang="fi-FI" sz="2000" i="0" u="none" strike="noStrike" dirty="0">
                <a:effectLst/>
              </a:rPr>
              <a:t> in a </a:t>
            </a:r>
            <a:r>
              <a:rPr lang="fi-FI" sz="2000" i="0" u="none" strike="noStrike" dirty="0" err="1">
                <a:effectLst/>
              </a:rPr>
              <a:t>crisis</a:t>
            </a:r>
            <a:r>
              <a:rPr lang="fi-FI" sz="2000" i="0" u="none" strike="noStrike" dirty="0">
                <a:effectLst/>
              </a:rPr>
              <a:t> </a:t>
            </a:r>
            <a:r>
              <a:rPr lang="fi-FI" sz="2000" i="0" u="none" strike="noStrike" dirty="0" err="1">
                <a:effectLst/>
              </a:rPr>
              <a:t>or</a:t>
            </a:r>
            <a:r>
              <a:rPr lang="fi-FI" sz="2000" i="0" u="none" strike="noStrike" dirty="0">
                <a:effectLst/>
              </a:rPr>
              <a:t> </a:t>
            </a:r>
            <a:r>
              <a:rPr lang="fi-FI" sz="2000" i="0" u="none" strike="noStrike" dirty="0" err="1">
                <a:effectLst/>
              </a:rPr>
              <a:t>abnormal</a:t>
            </a:r>
            <a:r>
              <a:rPr lang="fi-FI" sz="2000" i="0" u="none" strike="noStrike" dirty="0">
                <a:effectLst/>
              </a:rPr>
              <a:t> </a:t>
            </a:r>
            <a:r>
              <a:rPr lang="fi-FI" sz="2000" i="0" u="none" strike="noStrike" dirty="0" err="1">
                <a:effectLst/>
              </a:rPr>
              <a:t>situation</a:t>
            </a:r>
            <a:r>
              <a:rPr lang="fi-FI" sz="2000" i="0" u="none" strike="noStrike" dirty="0">
                <a:effectLst/>
              </a:rPr>
              <a:t>.</a:t>
            </a:r>
          </a:p>
          <a:p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role</a:t>
            </a:r>
            <a:r>
              <a:rPr lang="fi-FI" sz="2000" dirty="0"/>
              <a:t> of </a:t>
            </a:r>
            <a:r>
              <a:rPr lang="fi-FI" sz="2000" dirty="0" err="1"/>
              <a:t>skills</a:t>
            </a:r>
            <a:r>
              <a:rPr lang="fi-FI" sz="2000" dirty="0"/>
              <a:t> and </a:t>
            </a:r>
            <a:r>
              <a:rPr lang="fi-FI" sz="2000" dirty="0" err="1"/>
              <a:t>knowledge</a:t>
            </a:r>
            <a:endParaRPr lang="fi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t</a:t>
            </a:r>
            <a:r>
              <a:rPr lang="fi-FI" sz="2000" i="0" u="none" strike="noStrike" dirty="0" err="1">
                <a:effectLst/>
              </a:rPr>
              <a:t>he</a:t>
            </a:r>
            <a:r>
              <a:rPr lang="fi-FI" sz="2000" i="0" u="none" strike="noStrike" dirty="0">
                <a:effectLst/>
              </a:rPr>
              <a:t> </a:t>
            </a:r>
            <a:r>
              <a:rPr lang="fi-FI" sz="2000" i="0" u="none" strike="noStrike" dirty="0" err="1">
                <a:effectLst/>
              </a:rPr>
              <a:t>importance</a:t>
            </a:r>
            <a:r>
              <a:rPr lang="fi-FI" sz="2000" i="0" u="none" strike="noStrike" dirty="0">
                <a:effectLst/>
              </a:rPr>
              <a:t> of </a:t>
            </a:r>
            <a:r>
              <a:rPr lang="fi-FI" sz="2000" b="1" i="0" u="none" strike="noStrike" dirty="0" err="1">
                <a:effectLst/>
              </a:rPr>
              <a:t>communication</a:t>
            </a:r>
            <a:r>
              <a:rPr lang="fi-FI" sz="2000" b="1" i="0" u="none" strike="noStrike" dirty="0">
                <a:effectLst/>
              </a:rPr>
              <a:t>, </a:t>
            </a:r>
            <a:r>
              <a:rPr lang="fi-FI" sz="2000" b="1" i="0" u="none" strike="noStrike" dirty="0" err="1">
                <a:effectLst/>
              </a:rPr>
              <a:t>campaigning</a:t>
            </a:r>
            <a:r>
              <a:rPr lang="fi-FI" sz="2000" b="1" i="0" u="none" strike="noStrike" dirty="0">
                <a:effectLst/>
              </a:rPr>
              <a:t> and </a:t>
            </a:r>
            <a:r>
              <a:rPr lang="fi-FI" sz="2000" b="1" i="0" u="none" strike="noStrike" dirty="0" err="1">
                <a:effectLst/>
              </a:rPr>
              <a:t>advisory</a:t>
            </a:r>
            <a:r>
              <a:rPr lang="fi-FI" sz="2000" b="1" i="0" u="none" strike="noStrike" dirty="0">
                <a:effectLst/>
              </a:rPr>
              <a:t> </a:t>
            </a:r>
            <a:r>
              <a:rPr lang="fi-FI" sz="2000" b="1" i="0" u="none" strike="noStrike" dirty="0" err="1">
                <a:effectLst/>
              </a:rPr>
              <a:t>work</a:t>
            </a:r>
            <a:endParaRPr lang="fi-FI" sz="2000" b="1" i="0" u="none" strike="noStrike" dirty="0">
              <a:effectLst/>
            </a:endParaRPr>
          </a:p>
          <a:p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ability</a:t>
            </a:r>
            <a:r>
              <a:rPr lang="fi-FI" sz="2000" dirty="0"/>
              <a:t> to </a:t>
            </a:r>
            <a:r>
              <a:rPr lang="fi-FI" sz="2000" dirty="0" err="1"/>
              <a:t>stay</a:t>
            </a:r>
            <a:r>
              <a:rPr lang="fi-FI" sz="2000" dirty="0"/>
              <a:t> </a:t>
            </a:r>
            <a:r>
              <a:rPr lang="fi-FI" sz="2000" dirty="0" err="1"/>
              <a:t>hopeful</a:t>
            </a:r>
            <a:r>
              <a:rPr lang="fi-FI" sz="2000" dirty="0"/>
              <a:t> and optimistic for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future</a:t>
            </a:r>
            <a:r>
              <a:rPr lang="fi-FI" sz="2000" dirty="0"/>
              <a:t>.</a:t>
            </a:r>
          </a:p>
        </p:txBody>
      </p:sp>
      <p:pic>
        <p:nvPicPr>
          <p:cNvPr id="9" name="Kuva 8" descr="Kuva, joka sisältää kohteen taivas, piha-, vesi, pilvi&#10;&#10;Tekoälyn luoma sisältö voi olla virheellistä.">
            <a:extLst>
              <a:ext uri="{FF2B5EF4-FFF2-40B4-BE49-F238E27FC236}">
                <a16:creationId xmlns:a16="http://schemas.microsoft.com/office/drawing/2014/main" id="{100D81CE-171B-E539-7082-01354B2B64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9" t="-54" r="14079" b="-217"/>
          <a:stretch/>
        </p:blipFill>
        <p:spPr>
          <a:xfrm>
            <a:off x="8861800" y="-1859"/>
            <a:ext cx="3332763" cy="3438319"/>
          </a:xfrm>
          <a:prstGeom prst="rect">
            <a:avLst/>
          </a:prstGeom>
        </p:spPr>
      </p:pic>
      <p:pic>
        <p:nvPicPr>
          <p:cNvPr id="11" name="Kuva 10" descr="Kuva, joka sisältää kohteen ruoka, pata, Ruoanlaitto- ja leivontavälineet, pöytä&#10;&#10;Tekoälyn luoma sisältö voi olla virheellistä.">
            <a:extLst>
              <a:ext uri="{FF2B5EF4-FFF2-40B4-BE49-F238E27FC236}">
                <a16:creationId xmlns:a16="http://schemas.microsoft.com/office/drawing/2014/main" id="{EBCBD683-07EA-4BB9-C9E9-9EE426103E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" t="2963" r="56" b="28704"/>
          <a:stretch/>
        </p:blipFill>
        <p:spPr>
          <a:xfrm>
            <a:off x="8856225" y="3430859"/>
            <a:ext cx="3349916" cy="34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8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2202E0F-B8F9-9C3C-E769-BCF54B56C8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err="1"/>
              <a:t>Communications</a:t>
            </a:r>
            <a:r>
              <a:rPr lang="fi-FI" dirty="0"/>
              <a:t> and </a:t>
            </a:r>
            <a:r>
              <a:rPr lang="fi-FI" dirty="0" err="1"/>
              <a:t>advocacy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565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valkoinen, muotoilu&#10;&#10;Tekoälyn luoma sisältö voi olla virheellistä.">
            <a:extLst>
              <a:ext uri="{FF2B5EF4-FFF2-40B4-BE49-F238E27FC236}">
                <a16:creationId xmlns:a16="http://schemas.microsoft.com/office/drawing/2014/main" id="{8C367DD2-2638-A6A3-9D34-52682117AB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3" t="-2811" r="-255"/>
          <a:stretch/>
        </p:blipFill>
        <p:spPr>
          <a:xfrm>
            <a:off x="5538409" y="3296920"/>
            <a:ext cx="3399519" cy="355092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C6253D2-2B12-4DC7-9C28-BE40644F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34" y="495131"/>
            <a:ext cx="5173579" cy="1368981"/>
          </a:xfrm>
        </p:spPr>
        <p:txBody>
          <a:bodyPr/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communicate</a:t>
            </a:r>
            <a:r>
              <a:rPr lang="fi-FI" dirty="0"/>
              <a:t> and </a:t>
            </a:r>
            <a:r>
              <a:rPr lang="fi-FI" dirty="0" err="1"/>
              <a:t>advocate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257CC9-587D-4DA1-994B-BF7A2109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09" y="1999539"/>
            <a:ext cx="5173579" cy="37313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advocate</a:t>
            </a:r>
            <a:r>
              <a:rPr lang="fi-FI" dirty="0"/>
              <a:t> for </a:t>
            </a:r>
            <a:r>
              <a:rPr lang="fi-FI" dirty="0" err="1"/>
              <a:t>environmentally</a:t>
            </a:r>
            <a:r>
              <a:rPr lang="fi-FI" dirty="0"/>
              <a:t>, </a:t>
            </a:r>
            <a:r>
              <a:rPr lang="fi-FI" dirty="0" err="1"/>
              <a:t>economically</a:t>
            </a:r>
            <a:r>
              <a:rPr lang="fi-FI" dirty="0"/>
              <a:t> and </a:t>
            </a:r>
            <a:r>
              <a:rPr lang="fi-FI" dirty="0" err="1"/>
              <a:t>socially</a:t>
            </a:r>
            <a:r>
              <a:rPr lang="fi-FI" dirty="0"/>
              <a:t>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choices</a:t>
            </a:r>
            <a:r>
              <a:rPr lang="fi-FI" dirty="0"/>
              <a:t>.</a:t>
            </a:r>
          </a:p>
          <a:p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themes</a:t>
            </a:r>
            <a:r>
              <a:rPr lang="fi-FI" dirty="0"/>
              <a:t>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preparedness</a:t>
            </a:r>
            <a:r>
              <a:rPr lang="fi-FI" dirty="0"/>
              <a:t>,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, </a:t>
            </a:r>
            <a:r>
              <a:rPr lang="fi-FI" dirty="0" err="1"/>
              <a:t>sustainability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in food as </a:t>
            </a:r>
            <a:r>
              <a:rPr lang="fi-FI" dirty="0" err="1"/>
              <a:t>well</a:t>
            </a:r>
            <a:r>
              <a:rPr lang="fi-FI" dirty="0"/>
              <a:t> as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phenomena</a:t>
            </a:r>
            <a:r>
              <a:rPr lang="fi-FI" dirty="0"/>
              <a:t> </a:t>
            </a:r>
            <a:r>
              <a:rPr lang="fi-FI" dirty="0" err="1"/>
              <a:t>related</a:t>
            </a:r>
            <a:r>
              <a:rPr lang="fi-FI" dirty="0"/>
              <a:t> to </a:t>
            </a:r>
            <a:r>
              <a:rPr lang="fi-FI" dirty="0" err="1"/>
              <a:t>greenwashing</a:t>
            </a:r>
            <a:r>
              <a:rPr lang="fi-FI" dirty="0"/>
              <a:t>. </a:t>
            </a:r>
          </a:p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in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committees</a:t>
            </a:r>
            <a:r>
              <a:rPr lang="fi-FI" dirty="0"/>
              <a:t>,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statements</a:t>
            </a:r>
            <a:r>
              <a:rPr lang="fi-FI" dirty="0"/>
              <a:t> and </a:t>
            </a:r>
            <a:r>
              <a:rPr lang="fi-FI" dirty="0" err="1"/>
              <a:t>participate</a:t>
            </a:r>
            <a:r>
              <a:rPr lang="fi-FI" dirty="0"/>
              <a:t> in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discourse</a:t>
            </a:r>
            <a:r>
              <a:rPr lang="fi-FI" dirty="0"/>
              <a:t> and </a:t>
            </a:r>
            <a:r>
              <a:rPr lang="fi-FI" dirty="0" err="1"/>
              <a:t>campaings</a:t>
            </a:r>
            <a:r>
              <a:rPr lang="fi-FI" dirty="0"/>
              <a:t>.</a:t>
            </a:r>
          </a:p>
        </p:txBody>
      </p:sp>
      <p:pic>
        <p:nvPicPr>
          <p:cNvPr id="8" name="Kuvan paikkamerkki 7" descr="Kuva, joka sisältää kohteen teksti, henkilö, ulko&#10;&#10;Kuvaus luotu automaattisesti">
            <a:extLst>
              <a:ext uri="{FF2B5EF4-FFF2-40B4-BE49-F238E27FC236}">
                <a16:creationId xmlns:a16="http://schemas.microsoft.com/office/drawing/2014/main" id="{9181FDA1-BB12-28F3-8976-32E6E2CD00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5218" y="-20318"/>
            <a:ext cx="3326780" cy="3438292"/>
          </a:xfrm>
        </p:spPr>
      </p:pic>
      <p:pic>
        <p:nvPicPr>
          <p:cNvPr id="5" name="Kuva 4" descr="Kuva, joka sisältää kohteen vaate, Ihmisen kasvot, henkilö, hymy&#10;&#10;Tekoälyn luoma sisältö voi olla virheellistä.">
            <a:extLst>
              <a:ext uri="{FF2B5EF4-FFF2-40B4-BE49-F238E27FC236}">
                <a16:creationId xmlns:a16="http://schemas.microsoft.com/office/drawing/2014/main" id="{CB727613-00B3-2DC1-BBB9-C661DE478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55" t="-511" r="20310" b="-30"/>
          <a:stretch/>
        </p:blipFill>
        <p:spPr>
          <a:xfrm>
            <a:off x="5538409" y="-19991"/>
            <a:ext cx="3329933" cy="3434708"/>
          </a:xfrm>
          <a:prstGeom prst="rect">
            <a:avLst/>
          </a:prstGeom>
        </p:spPr>
      </p:pic>
      <p:pic>
        <p:nvPicPr>
          <p:cNvPr id="9" name="Kuva 8" descr="Kuva, joka sisältää kohteen vaate, henkilö, Ihmisen kasvot, hymy&#10;&#10;Tekoälyn luoma sisältö voi olla virheellistä.">
            <a:extLst>
              <a:ext uri="{FF2B5EF4-FFF2-40B4-BE49-F238E27FC236}">
                <a16:creationId xmlns:a16="http://schemas.microsoft.com/office/drawing/2014/main" id="{40859A47-245F-8FF6-34FB-3E3A92D43B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" t="20588" r="20210" b="22605"/>
          <a:stretch/>
        </p:blipFill>
        <p:spPr>
          <a:xfrm>
            <a:off x="8865218" y="3413762"/>
            <a:ext cx="3326782" cy="3548229"/>
          </a:xfrm>
          <a:prstGeom prst="rect">
            <a:avLst/>
          </a:prstGeom>
        </p:spPr>
      </p:pic>
      <p:pic>
        <p:nvPicPr>
          <p:cNvPr id="10" name="Kuva 9" descr="Kuva, joka sisältää kohteen ympyrä, Meripihka, appelsiini, Värikkyys&#10;&#10;Tekoälyn luoma sisältö voi olla virheellistä.">
            <a:extLst>
              <a:ext uri="{FF2B5EF4-FFF2-40B4-BE49-F238E27FC236}">
                <a16:creationId xmlns:a16="http://schemas.microsoft.com/office/drawing/2014/main" id="{B390A1F8-5FA5-32A0-D26E-4A1CE6CAF6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520" y="3850640"/>
            <a:ext cx="2540000" cy="2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9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2C69CAF-3729-02D1-84F8-E8659238C4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International </a:t>
            </a:r>
            <a:r>
              <a:rPr lang="fi-FI" dirty="0" err="1"/>
              <a:t>work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733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0CB674-2363-491D-A449-F9617D98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4"/>
            <a:ext cx="5299509" cy="1584446"/>
          </a:xfrm>
        </p:spPr>
        <p:txBody>
          <a:bodyPr>
            <a:normAutofit/>
          </a:bodyPr>
          <a:lstStyle/>
          <a:p>
            <a:r>
              <a:rPr lang="fi-FI" dirty="0"/>
              <a:t>More </a:t>
            </a:r>
            <a:r>
              <a:rPr lang="fi-FI" dirty="0" err="1"/>
              <a:t>than</a:t>
            </a:r>
            <a:r>
              <a:rPr lang="fi-FI" dirty="0"/>
              <a:t> 40 </a:t>
            </a:r>
            <a:r>
              <a:rPr lang="fi-FI" dirty="0" err="1"/>
              <a:t>years</a:t>
            </a:r>
            <a:r>
              <a:rPr lang="fi-FI" dirty="0"/>
              <a:t> of </a:t>
            </a:r>
            <a:r>
              <a:rPr lang="fi-FI" dirty="0" err="1"/>
              <a:t>cooperation</a:t>
            </a:r>
            <a:r>
              <a:rPr lang="fi-FI" dirty="0"/>
              <a:t> in Africa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A266E2-DF29-4D71-A93F-07D1B8D77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243203"/>
            <a:ext cx="5173579" cy="3933310"/>
          </a:xfrm>
        </p:spPr>
        <p:txBody>
          <a:bodyPr>
            <a:normAutofit fontScale="70000" lnSpcReduction="20000"/>
          </a:bodyPr>
          <a:lstStyle/>
          <a:p>
            <a:r>
              <a:rPr lang="fi-FI" sz="2800" dirty="0" err="1"/>
              <a:t>Our</a:t>
            </a:r>
            <a:r>
              <a:rPr lang="fi-FI" sz="2800" dirty="0"/>
              <a:t> </a:t>
            </a:r>
            <a:r>
              <a:rPr lang="fi-FI" sz="2800" dirty="0" err="1"/>
              <a:t>international</a:t>
            </a:r>
            <a:r>
              <a:rPr lang="fi-FI" sz="2800" dirty="0"/>
              <a:t> </a:t>
            </a:r>
            <a:r>
              <a:rPr lang="fi-FI" sz="2800" dirty="0" err="1"/>
              <a:t>projects</a:t>
            </a:r>
            <a:r>
              <a:rPr lang="fi-FI" sz="2800" dirty="0"/>
              <a:t> </a:t>
            </a:r>
            <a:r>
              <a:rPr lang="fi-FI" sz="2800" dirty="0" err="1"/>
              <a:t>support</a:t>
            </a:r>
            <a:r>
              <a:rPr lang="fi-FI" sz="2800" dirty="0"/>
              <a:t> </a:t>
            </a:r>
            <a:r>
              <a:rPr lang="fi-FI" sz="2800" dirty="0" err="1"/>
              <a:t>women</a:t>
            </a:r>
            <a:r>
              <a:rPr lang="fi-FI" sz="2800" dirty="0"/>
              <a:t> in </a:t>
            </a:r>
            <a:r>
              <a:rPr lang="fi-FI" sz="2800" dirty="0" err="1"/>
              <a:t>vulnerable</a:t>
            </a:r>
            <a:r>
              <a:rPr lang="fi-FI" sz="2800" dirty="0"/>
              <a:t> positions.</a:t>
            </a:r>
          </a:p>
          <a:p>
            <a:r>
              <a:rPr lang="fi-FI" sz="2800" b="1" dirty="0"/>
              <a:t>In </a:t>
            </a:r>
            <a:r>
              <a:rPr lang="fi-FI" sz="2800" b="1" dirty="0" err="1"/>
              <a:t>Ethiopia</a:t>
            </a:r>
            <a:r>
              <a:rPr lang="fi-FI" sz="2800" b="1" dirty="0"/>
              <a:t>,</a:t>
            </a:r>
            <a:r>
              <a:rPr lang="fi-FI" sz="2800" dirty="0"/>
              <a:t> 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collaborate</a:t>
            </a:r>
            <a:r>
              <a:rPr lang="fi-FI" sz="2800" dirty="0"/>
              <a:t> </a:t>
            </a:r>
            <a:r>
              <a:rPr lang="fi-FI" sz="2800" dirty="0" err="1"/>
              <a:t>with</a:t>
            </a:r>
            <a:r>
              <a:rPr lang="fi-FI" sz="2800" dirty="0"/>
              <a:t> </a:t>
            </a:r>
            <a:r>
              <a:rPr lang="en-US" sz="2800" dirty="0"/>
              <a:t>Finnish and Ethiopian disability organizations.</a:t>
            </a:r>
            <a:endParaRPr lang="fi-FI" sz="2800" dirty="0"/>
          </a:p>
          <a:p>
            <a:r>
              <a:rPr lang="fi-FI" sz="2800" b="1" dirty="0"/>
              <a:t>In Malawi,</a:t>
            </a:r>
            <a:r>
              <a:rPr lang="fi-FI" sz="2800" dirty="0"/>
              <a:t> 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support</a:t>
            </a:r>
            <a:r>
              <a:rPr lang="fi-FI" sz="2800" dirty="0"/>
              <a:t> </a:t>
            </a:r>
            <a:r>
              <a:rPr lang="fi-FI" sz="2800" dirty="0" err="1"/>
              <a:t>groups</a:t>
            </a:r>
            <a:r>
              <a:rPr lang="fi-FI" sz="2800" dirty="0"/>
              <a:t> of </a:t>
            </a:r>
            <a:r>
              <a:rPr lang="fi-FI" sz="2800" dirty="0" err="1"/>
              <a:t>mothers</a:t>
            </a:r>
            <a:r>
              <a:rPr lang="fi-FI" sz="2800" dirty="0"/>
              <a:t> in </a:t>
            </a:r>
            <a:r>
              <a:rPr lang="fi-FI" sz="2800" dirty="0" err="1"/>
              <a:t>rural</a:t>
            </a:r>
            <a:r>
              <a:rPr lang="fi-FI" sz="2800" dirty="0"/>
              <a:t> </a:t>
            </a:r>
            <a:r>
              <a:rPr lang="fi-FI" sz="2800" dirty="0" err="1"/>
              <a:t>areas</a:t>
            </a:r>
            <a:r>
              <a:rPr lang="fi-FI" sz="2800" dirty="0"/>
              <a:t> </a:t>
            </a:r>
            <a:r>
              <a:rPr lang="fi-FI" sz="2800" dirty="0" err="1"/>
              <a:t>by</a:t>
            </a:r>
            <a:r>
              <a:rPr lang="fi-FI" sz="2800" dirty="0"/>
              <a:t> </a:t>
            </a:r>
            <a:r>
              <a:rPr lang="fi-FI" sz="2800" dirty="0" err="1"/>
              <a:t>providing</a:t>
            </a:r>
            <a:r>
              <a:rPr lang="fi-FI" sz="2800" dirty="0"/>
              <a:t> </a:t>
            </a:r>
            <a:r>
              <a:rPr lang="fi-FI" sz="2800" dirty="0" err="1"/>
              <a:t>trainings</a:t>
            </a:r>
            <a:r>
              <a:rPr lang="fi-FI" sz="2800" dirty="0"/>
              <a:t> and </a:t>
            </a:r>
            <a:r>
              <a:rPr lang="fi-FI" sz="2800" dirty="0" err="1"/>
              <a:t>microfinancing</a:t>
            </a:r>
            <a:r>
              <a:rPr lang="fi-FI" sz="2800" dirty="0"/>
              <a:t> i</a:t>
            </a:r>
            <a:r>
              <a:rPr lang="en-US" sz="2800" dirty="0"/>
              <a:t>n collaboration with Finnish and Malawian organizations working for sexual health and rights.</a:t>
            </a:r>
          </a:p>
          <a:p>
            <a:r>
              <a:rPr lang="fi-FI" sz="2800" b="1" dirty="0"/>
              <a:t>In Zambia, 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support</a:t>
            </a:r>
            <a:r>
              <a:rPr lang="fi-FI" sz="2800" dirty="0"/>
              <a:t> </a:t>
            </a:r>
            <a:r>
              <a:rPr lang="fi-FI" sz="2800" dirty="0" err="1"/>
              <a:t>women</a:t>
            </a:r>
            <a:r>
              <a:rPr lang="fi-FI" sz="2800" dirty="0"/>
              <a:t> </a:t>
            </a:r>
            <a:r>
              <a:rPr lang="fi-FI" sz="2800" dirty="0" err="1"/>
              <a:t>with</a:t>
            </a:r>
            <a:r>
              <a:rPr lang="fi-FI" sz="2800" dirty="0"/>
              <a:t> </a:t>
            </a:r>
            <a:r>
              <a:rPr lang="fi-FI" sz="2800" dirty="0" err="1"/>
              <a:t>disabilities</a:t>
            </a:r>
            <a:r>
              <a:rPr lang="fi-FI" sz="2800" dirty="0"/>
              <a:t> in </a:t>
            </a:r>
            <a:r>
              <a:rPr lang="fi-FI" sz="2800" dirty="0" err="1"/>
              <a:t>achieving</a:t>
            </a:r>
            <a:r>
              <a:rPr lang="fi-FI" sz="2800" dirty="0"/>
              <a:t> </a:t>
            </a:r>
            <a:r>
              <a:rPr lang="fi-FI" sz="2800" dirty="0" err="1"/>
              <a:t>stable</a:t>
            </a:r>
            <a:r>
              <a:rPr lang="fi-FI" sz="2800" dirty="0"/>
              <a:t> </a:t>
            </a:r>
            <a:r>
              <a:rPr lang="fi-FI" sz="2800" dirty="0" err="1"/>
              <a:t>everyday</a:t>
            </a:r>
            <a:r>
              <a:rPr lang="fi-FI" sz="2800" dirty="0"/>
              <a:t> life and </a:t>
            </a:r>
            <a:r>
              <a:rPr lang="fi-FI" sz="2800" dirty="0" err="1"/>
              <a:t>livelihood</a:t>
            </a:r>
            <a:r>
              <a:rPr lang="fi-FI" sz="2800" dirty="0"/>
              <a:t> </a:t>
            </a:r>
          </a:p>
          <a:p>
            <a:r>
              <a:rPr lang="fi-FI" sz="2800" b="1" dirty="0"/>
              <a:t>In </a:t>
            </a:r>
            <a:r>
              <a:rPr lang="fi-FI" sz="2800" b="1" dirty="0" err="1"/>
              <a:t>Somaliland</a:t>
            </a:r>
            <a:r>
              <a:rPr lang="fi-FI" sz="2800" b="1" dirty="0"/>
              <a:t>,</a:t>
            </a:r>
            <a:r>
              <a:rPr lang="fi-FI" sz="2800" dirty="0"/>
              <a:t> 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increase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nutritional</a:t>
            </a:r>
            <a:r>
              <a:rPr lang="fi-FI" sz="2800" dirty="0"/>
              <a:t> </a:t>
            </a:r>
            <a:r>
              <a:rPr lang="fi-FI" sz="2800" dirty="0" err="1"/>
              <a:t>skills</a:t>
            </a:r>
            <a:r>
              <a:rPr lang="fi-FI" sz="2800" dirty="0"/>
              <a:t> and </a:t>
            </a:r>
            <a:r>
              <a:rPr lang="fi-FI" sz="2800" dirty="0" err="1"/>
              <a:t>financial</a:t>
            </a:r>
            <a:r>
              <a:rPr lang="fi-FI" sz="2800" dirty="0"/>
              <a:t> status of </a:t>
            </a:r>
            <a:r>
              <a:rPr lang="fi-FI" sz="2800" dirty="0" err="1"/>
              <a:t>women</a:t>
            </a:r>
            <a:r>
              <a:rPr lang="fi-FI" sz="2800" dirty="0"/>
              <a:t> in </a:t>
            </a:r>
            <a:r>
              <a:rPr lang="fi-FI" sz="2800" dirty="0" err="1"/>
              <a:t>vulnerable</a:t>
            </a:r>
            <a:r>
              <a:rPr lang="fi-FI" sz="2800" dirty="0"/>
              <a:t> position.</a:t>
            </a:r>
            <a:endParaRPr lang="fi-FI" dirty="0"/>
          </a:p>
        </p:txBody>
      </p:sp>
      <p:pic>
        <p:nvPicPr>
          <p:cNvPr id="6" name="Kuva 5" descr="Kuva, joka sisältää kohteen vaate, henkilö, vihannes, Ihmisen kasvot&#10;&#10;Tekoälyn luoma sisältö voi olla virheellistä.">
            <a:extLst>
              <a:ext uri="{FF2B5EF4-FFF2-40B4-BE49-F238E27FC236}">
                <a16:creationId xmlns:a16="http://schemas.microsoft.com/office/drawing/2014/main" id="{C8F1579A-46C2-3B89-4986-073020762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94" r="358" b="819"/>
          <a:stretch/>
        </p:blipFill>
        <p:spPr>
          <a:xfrm>
            <a:off x="6550396" y="0"/>
            <a:ext cx="5642324" cy="68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0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65FF5BB-2275-E44A-77D1-DB4AD07B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n paikkamerkki 5" descr="Kuva, joka sisältää kohteen teksti, kuvakaappaus, Fontti, muotoilu&#10;&#10;Tekoälyn generoima sisältö voi olla virheellistä.">
            <a:extLst>
              <a:ext uri="{FF2B5EF4-FFF2-40B4-BE49-F238E27FC236}">
                <a16:creationId xmlns:a16="http://schemas.microsoft.com/office/drawing/2014/main" id="{7D596B19-392C-3C51-2512-FE56F802A6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7921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495A603-5415-CD92-88DF-F1C1EFA1D4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err="1"/>
              <a:t>Collaborations</a:t>
            </a:r>
            <a:endParaRPr lang="fi-FI" dirty="0"/>
          </a:p>
          <a:p>
            <a:r>
              <a:rPr lang="fi-FI" dirty="0"/>
              <a:t>and </a:t>
            </a:r>
            <a:r>
              <a:rPr lang="fi-FI" dirty="0" err="1"/>
              <a:t>partnerships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468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B84959-054B-F061-4BFB-0A9ACAAC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0"/>
            <a:ext cx="6605337" cy="1860717"/>
          </a:xfrm>
        </p:spPr>
        <p:txBody>
          <a:bodyPr anchor="b">
            <a:normAutofit/>
          </a:bodyPr>
          <a:lstStyle/>
          <a:p>
            <a:r>
              <a:rPr lang="fi-FI" dirty="0" err="1"/>
              <a:t>Examples</a:t>
            </a:r>
            <a:r>
              <a:rPr lang="fi-FI" dirty="0"/>
              <a:t> of</a:t>
            </a:r>
            <a:br>
              <a:rPr lang="fi-FI" dirty="0"/>
            </a:br>
            <a:r>
              <a:rPr lang="fi-FI" dirty="0" err="1"/>
              <a:t>commercial</a:t>
            </a:r>
            <a:r>
              <a:rPr lang="fi-FI" dirty="0"/>
              <a:t> </a:t>
            </a:r>
            <a:r>
              <a:rPr lang="fi-FI" dirty="0" err="1"/>
              <a:t>partners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9AAE3C-FD0F-ACF0-3168-BBF793D6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059897"/>
            <a:ext cx="6605335" cy="3866900"/>
          </a:xfrm>
        </p:spPr>
        <p:txBody>
          <a:bodyPr>
            <a:normAutofit/>
          </a:bodyPr>
          <a:lstStyle/>
          <a:p>
            <a:r>
              <a:rPr lang="fi-FI" sz="2000" b="1" dirty="0"/>
              <a:t>Fazer</a:t>
            </a:r>
            <a:r>
              <a:rPr lang="fi-FI" sz="2000" dirty="0"/>
              <a:t> – </a:t>
            </a:r>
            <a:r>
              <a:rPr lang="fi-FI" sz="2000" dirty="0" err="1"/>
              <a:t>joint</a:t>
            </a:r>
            <a:r>
              <a:rPr lang="fi-FI" sz="2000" dirty="0"/>
              <a:t> </a:t>
            </a:r>
            <a:r>
              <a:rPr lang="fi-FI" sz="2000" dirty="0" err="1"/>
              <a:t>course</a:t>
            </a:r>
            <a:r>
              <a:rPr lang="fi-FI" sz="2000" dirty="0"/>
              <a:t> </a:t>
            </a:r>
            <a:r>
              <a:rPr lang="fi-FI" sz="2000" dirty="0" err="1"/>
              <a:t>material</a:t>
            </a:r>
            <a:r>
              <a:rPr lang="fi-FI" sz="2000" dirty="0"/>
              <a:t> </a:t>
            </a:r>
            <a:r>
              <a:rPr lang="fi-FI" sz="2000" dirty="0" err="1"/>
              <a:t>related</a:t>
            </a:r>
            <a:r>
              <a:rPr lang="fi-FI" sz="2000" dirty="0"/>
              <a:t> to oat (</a:t>
            </a:r>
            <a:r>
              <a:rPr lang="fi-FI" sz="2000" b="0" i="0" dirty="0">
                <a:effectLst/>
              </a:rPr>
              <a:t>Kaikkea kaurasta)</a:t>
            </a:r>
          </a:p>
          <a:p>
            <a:r>
              <a:rPr lang="fi-FI" sz="2000" b="1" i="0" dirty="0">
                <a:effectLst/>
              </a:rPr>
              <a:t>Fiskars </a:t>
            </a:r>
            <a:r>
              <a:rPr lang="fi-FI" sz="2000" dirty="0"/>
              <a:t>– pan </a:t>
            </a:r>
            <a:r>
              <a:rPr lang="fi-FI" sz="2000" dirty="0" err="1"/>
              <a:t>school</a:t>
            </a:r>
            <a:r>
              <a:rPr lang="fi-FI" sz="2000" dirty="0"/>
              <a:t> in </a:t>
            </a:r>
            <a:r>
              <a:rPr lang="fi-FI" sz="2000" dirty="0" err="1"/>
              <a:t>social</a:t>
            </a:r>
            <a:r>
              <a:rPr lang="fi-FI" sz="2000" dirty="0"/>
              <a:t> media and martat.fi</a:t>
            </a:r>
            <a:endParaRPr lang="fi-FI" sz="2000" b="0" i="0" dirty="0">
              <a:effectLst/>
            </a:endParaRPr>
          </a:p>
          <a:p>
            <a:r>
              <a:rPr lang="fi-FI" sz="2000" b="1" dirty="0"/>
              <a:t>Nordqvist </a:t>
            </a:r>
            <a:r>
              <a:rPr lang="fi-FI" sz="2000" dirty="0"/>
              <a:t>– </a:t>
            </a:r>
            <a:r>
              <a:rPr lang="fi-FI" sz="2000" dirty="0" err="1"/>
              <a:t>tea</a:t>
            </a:r>
            <a:r>
              <a:rPr lang="fi-FI" sz="2000" dirty="0"/>
              <a:t> party </a:t>
            </a:r>
            <a:r>
              <a:rPr lang="fi-FI" sz="2000" dirty="0" err="1"/>
              <a:t>themed</a:t>
            </a:r>
            <a:r>
              <a:rPr lang="fi-FI" sz="2000" dirty="0"/>
              <a:t> </a:t>
            </a:r>
            <a:r>
              <a:rPr lang="fi-FI" sz="2000" dirty="0" err="1"/>
              <a:t>campaign</a:t>
            </a:r>
            <a:r>
              <a:rPr lang="fi-FI" sz="2000" dirty="0"/>
              <a:t> to </a:t>
            </a:r>
            <a:r>
              <a:rPr lang="fi-FI" sz="2000" dirty="0" err="1"/>
              <a:t>recruit</a:t>
            </a:r>
            <a:r>
              <a:rPr lang="fi-FI" sz="2000" dirty="0"/>
              <a:t>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members</a:t>
            </a:r>
            <a:r>
              <a:rPr lang="fi-FI" sz="2000" dirty="0"/>
              <a:t> (Martan teehetki)</a:t>
            </a:r>
            <a:endParaRPr lang="fi-FI" sz="2000" b="1" i="0" dirty="0">
              <a:effectLst/>
            </a:endParaRPr>
          </a:p>
          <a:p>
            <a:r>
              <a:rPr lang="fi-FI" sz="2000" b="1" dirty="0"/>
              <a:t>S Group</a:t>
            </a:r>
            <a:r>
              <a:rPr lang="fi-FI" sz="2000" dirty="0"/>
              <a:t> – </a:t>
            </a:r>
            <a:r>
              <a:rPr lang="fi-FI" sz="2000" dirty="0" err="1"/>
              <a:t>cookery</a:t>
            </a:r>
            <a:r>
              <a:rPr lang="fi-FI" sz="2000" dirty="0"/>
              <a:t> </a:t>
            </a:r>
            <a:r>
              <a:rPr lang="fi-FI" sz="2000" dirty="0" err="1"/>
              <a:t>classes</a:t>
            </a:r>
            <a:r>
              <a:rPr lang="fi-FI" sz="2000" dirty="0"/>
              <a:t> for </a:t>
            </a:r>
            <a:r>
              <a:rPr lang="fi-FI" sz="2000" dirty="0" err="1"/>
              <a:t>children</a:t>
            </a:r>
            <a:r>
              <a:rPr lang="fi-FI" sz="2000" dirty="0"/>
              <a:t> </a:t>
            </a:r>
            <a:r>
              <a:rPr lang="fi-FI" sz="2000" dirty="0" err="1"/>
              <a:t>since</a:t>
            </a:r>
            <a:r>
              <a:rPr lang="fi-FI" sz="2000" dirty="0"/>
              <a:t> 2018 (Ässäkokki)</a:t>
            </a:r>
          </a:p>
          <a:p>
            <a:r>
              <a:rPr lang="fi-FI" sz="2000" b="1" dirty="0" err="1"/>
              <a:t>Biolan</a:t>
            </a:r>
            <a:r>
              <a:rPr lang="fi-FI" sz="2000" dirty="0"/>
              <a:t> – </a:t>
            </a:r>
            <a:r>
              <a:rPr lang="fi-FI" sz="2000" dirty="0" err="1"/>
              <a:t>series</a:t>
            </a:r>
            <a:r>
              <a:rPr lang="fi-FI" sz="2000" dirty="0"/>
              <a:t> of </a:t>
            </a:r>
            <a:r>
              <a:rPr lang="fi-FI" sz="2000" dirty="0" err="1"/>
              <a:t>videos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composting</a:t>
            </a:r>
            <a:endParaRPr lang="fi-FI" sz="2000" dirty="0"/>
          </a:p>
          <a:p>
            <a:r>
              <a:rPr lang="fi-FI" sz="2000" b="1" dirty="0"/>
              <a:t>Tulikivi</a:t>
            </a:r>
            <a:r>
              <a:rPr lang="fi-FI" sz="2000" dirty="0"/>
              <a:t> – </a:t>
            </a:r>
            <a:r>
              <a:rPr lang="fi-FI" sz="2000" dirty="0" err="1"/>
              <a:t>series</a:t>
            </a:r>
            <a:r>
              <a:rPr lang="fi-FI" sz="2000" dirty="0"/>
              <a:t> of </a:t>
            </a:r>
            <a:r>
              <a:rPr lang="fi-FI" sz="2000" dirty="0" err="1"/>
              <a:t>videos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cooking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a </a:t>
            </a:r>
            <a:r>
              <a:rPr lang="fi-FI" sz="2000" dirty="0" err="1"/>
              <a:t>fireplace</a:t>
            </a:r>
            <a:r>
              <a:rPr lang="fi-FI" sz="2000" dirty="0"/>
              <a:t> in </a:t>
            </a:r>
            <a:r>
              <a:rPr lang="fi-FI" sz="2000" dirty="0" err="1"/>
              <a:t>collaboration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North Karelia (Pohjois-Karjala) Martha </a:t>
            </a:r>
            <a:r>
              <a:rPr lang="fi-FI" sz="2000" dirty="0" err="1"/>
              <a:t>district</a:t>
            </a:r>
            <a:r>
              <a:rPr lang="fi-FI" sz="2000" dirty="0"/>
              <a:t> (</a:t>
            </a:r>
            <a:r>
              <a:rPr lang="fi-FI" sz="2000" b="0" i="0" dirty="0">
                <a:effectLst/>
              </a:rPr>
              <a:t>Viikon takkaruokareseptit)</a:t>
            </a:r>
            <a:endParaRPr lang="fi-FI" sz="2000" dirty="0"/>
          </a:p>
        </p:txBody>
      </p:sp>
      <p:pic>
        <p:nvPicPr>
          <p:cNvPr id="6" name="Kuvan paikkamerkki 5" descr="Kuva, joka sisältää kohteen henkilö, sisä-, vaate, seinä&#10;&#10;Tekoälyn luoma sisältö voi olla virheellistä.">
            <a:extLst>
              <a:ext uri="{FF2B5EF4-FFF2-40B4-BE49-F238E27FC236}">
                <a16:creationId xmlns:a16="http://schemas.microsoft.com/office/drawing/2014/main" id="{915A20A9-99F6-0CA9-46D7-E4918ED8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72" r="28454" b="-2"/>
          <a:stretch/>
        </p:blipFill>
        <p:spPr>
          <a:xfrm>
            <a:off x="7519988" y="1"/>
            <a:ext cx="4672012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660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6D9692E-87F5-7F47-D749-7D73AF87ED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err="1"/>
              <a:t>Summary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972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4C30C5F2-CC5A-4C73-9094-F1F575E4D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36970"/>
              </p:ext>
            </p:extLst>
          </p:nvPr>
        </p:nvGraphicFramePr>
        <p:xfrm>
          <a:off x="1190173" y="547354"/>
          <a:ext cx="9811653" cy="549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353">
                  <a:extLst>
                    <a:ext uri="{9D8B030D-6E8A-4147-A177-3AD203B41FA5}">
                      <a16:colId xmlns:a16="http://schemas.microsoft.com/office/drawing/2014/main" val="5001281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932486646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631499867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175776996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916993394"/>
                    </a:ext>
                  </a:extLst>
                </a:gridCol>
                <a:gridCol w="1282390">
                  <a:extLst>
                    <a:ext uri="{9D8B030D-6E8A-4147-A177-3AD203B41FA5}">
                      <a16:colId xmlns:a16="http://schemas.microsoft.com/office/drawing/2014/main" val="156815339"/>
                    </a:ext>
                  </a:extLst>
                </a:gridCol>
                <a:gridCol w="1499360">
                  <a:extLst>
                    <a:ext uri="{9D8B030D-6E8A-4147-A177-3AD203B41FA5}">
                      <a16:colId xmlns:a16="http://schemas.microsoft.com/office/drawing/2014/main" val="3185392753"/>
                    </a:ext>
                  </a:extLst>
                </a:gridCol>
              </a:tblGrid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Members</a:t>
                      </a:r>
                      <a:endParaRPr lang="fi-FI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latin typeface="+mn-lt"/>
                        </a:rPr>
                        <a:t>37,000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08999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Clubs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Approx</a:t>
                      </a:r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. 900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58303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Hours</a:t>
                      </a:r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 of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volunteer</a:t>
                      </a:r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work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accent1"/>
                          </a:solidFill>
                          <a:latin typeface="+mn-lt"/>
                        </a:rPr>
                        <a:t>492,500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39506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Member</a:t>
                      </a:r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events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accent1"/>
                          </a:solidFill>
                          <a:latin typeface="+mn-lt"/>
                        </a:rPr>
                        <a:t>26,000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18465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Event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participants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accent1"/>
                          </a:solidFill>
                          <a:latin typeface="+mn-lt"/>
                        </a:rPr>
                        <a:t>800,900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21074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Advisory</a:t>
                      </a:r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events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kern="1200" dirty="0">
                          <a:solidFill>
                            <a:srgbClr val="286FB7"/>
                          </a:solidFill>
                          <a:latin typeface="+mn-lt"/>
                          <a:ea typeface="+mn-ea"/>
                          <a:cs typeface="+mn-cs"/>
                        </a:rPr>
                        <a:t>5,300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66490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Event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participants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400" b="0" kern="1200" dirty="0">
                          <a:solidFill>
                            <a:srgbClr val="286FB7"/>
                          </a:solidFill>
                          <a:latin typeface="+mn-lt"/>
                          <a:ea typeface="+mn-ea"/>
                          <a:cs typeface="+mn-cs"/>
                        </a:rPr>
                        <a:t>108,000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83083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Martat.fi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website</a:t>
                      </a:r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visits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10 </a:t>
                      </a:r>
                      <a:r>
                        <a:rPr lang="fi-FI" sz="2400" b="0" dirty="0" err="1">
                          <a:solidFill>
                            <a:srgbClr val="286FB7"/>
                          </a:solidFill>
                          <a:latin typeface="+mn-lt"/>
                        </a:rPr>
                        <a:t>million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20208"/>
                  </a:ext>
                </a:extLst>
              </a:tr>
              <a:tr h="409402"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LinkedIn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err="1">
                          <a:solidFill>
                            <a:srgbClr val="286FB7"/>
                          </a:solidFill>
                          <a:latin typeface="+mn-lt"/>
                        </a:rPr>
                        <a:t>TikTok</a:t>
                      </a:r>
                      <a:endParaRPr lang="fi-FI" b="1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Magazine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3141"/>
                  </a:ext>
                </a:extLst>
              </a:tr>
              <a:tr h="409402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@martatvinkkaa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@marttailu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@martta-liitto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Martat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>
                          <a:solidFill>
                            <a:srgbClr val="286FB7"/>
                          </a:solidFill>
                          <a:latin typeface="+mn-lt"/>
                        </a:rPr>
                        <a:t>MartatTV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>
                          <a:solidFill>
                            <a:srgbClr val="286FB7"/>
                          </a:solidFill>
                          <a:latin typeface="+mn-lt"/>
                        </a:rPr>
                        <a:t>Marttailu</a:t>
                      </a:r>
                      <a:endParaRPr lang="fi-FI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Martat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523132"/>
                  </a:ext>
                </a:extLst>
              </a:tr>
              <a:tr h="409402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104,000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130,000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2,600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4,500 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17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46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14BBBD-7BEF-42BA-97E8-DE185C60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8557"/>
            <a:ext cx="5892800" cy="1355391"/>
          </a:xfrm>
        </p:spPr>
        <p:txBody>
          <a:bodyPr/>
          <a:lstStyle/>
          <a:p>
            <a:pPr algn="ctr"/>
            <a:r>
              <a:rPr lang="fi-FI" dirty="0" err="1"/>
              <a:t>Follow</a:t>
            </a:r>
            <a:r>
              <a:rPr lang="fi-FI" dirty="0"/>
              <a:t> </a:t>
            </a:r>
            <a:r>
              <a:rPr lang="fi-FI" dirty="0" err="1"/>
              <a:t>Marthas</a:t>
            </a:r>
            <a:br>
              <a:rPr lang="fi-FI" dirty="0"/>
            </a:br>
            <a:r>
              <a:rPr lang="fi-FI" dirty="0"/>
              <a:t>on </a:t>
            </a:r>
            <a:r>
              <a:rPr lang="fi-FI" dirty="0" err="1"/>
              <a:t>social</a:t>
            </a:r>
            <a:r>
              <a:rPr lang="fi-FI" dirty="0"/>
              <a:t> media!</a:t>
            </a:r>
          </a:p>
        </p:txBody>
      </p:sp>
      <p:pic>
        <p:nvPicPr>
          <p:cNvPr id="8" name="Kuvan paikkamerkki 7" descr="Kuva, joka sisältää kohteen vaate, henkilö, sisä-, Ihmisen kasvot&#10;&#10;Tekoälyn luoma sisältö voi olla virheellistä.">
            <a:extLst>
              <a:ext uri="{FF2B5EF4-FFF2-40B4-BE49-F238E27FC236}">
                <a16:creationId xmlns:a16="http://schemas.microsoft.com/office/drawing/2014/main" id="{CF251B1B-4855-E2C4-5D01-F58FA24CA3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" t="1461" b="26269"/>
          <a:stretch/>
        </p:blipFill>
        <p:spPr>
          <a:xfrm>
            <a:off x="5892800" y="1"/>
            <a:ext cx="6305455" cy="6859331"/>
          </a:xfrm>
        </p:spPr>
      </p:pic>
      <p:pic>
        <p:nvPicPr>
          <p:cNvPr id="3" name="Kuva 2" descr="Kuva, joka sisältää kohteen teksti, Fontti, logo, symboli&#10;&#10;Tekoälyn generoima sisältö voi olla virheellistä.">
            <a:extLst>
              <a:ext uri="{FF2B5EF4-FFF2-40B4-BE49-F238E27FC236}">
                <a16:creationId xmlns:a16="http://schemas.microsoft.com/office/drawing/2014/main" id="{840FB7D5-4244-2780-F450-443A0EFFDE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00" y="2333241"/>
            <a:ext cx="4936928" cy="37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8B419C98-E935-D102-A80A-48C42920F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969936"/>
              </p:ext>
            </p:extLst>
          </p:nvPr>
        </p:nvGraphicFramePr>
        <p:xfrm>
          <a:off x="675316" y="473887"/>
          <a:ext cx="10835440" cy="619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E5486E83-4169-2926-1C11-59CE6FA6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56" y="52768"/>
            <a:ext cx="10518987" cy="842238"/>
          </a:xfrm>
        </p:spPr>
        <p:txBody>
          <a:bodyPr>
            <a:normAutofit/>
          </a:bodyPr>
          <a:lstStyle/>
          <a:p>
            <a:pPr algn="ctr"/>
            <a:r>
              <a:rPr lang="fi-FI" dirty="0" err="1"/>
              <a:t>The</a:t>
            </a:r>
            <a:r>
              <a:rPr lang="fi-FI" dirty="0"/>
              <a:t> Martha </a:t>
            </a:r>
            <a:r>
              <a:rPr lang="fi-FI" dirty="0" err="1"/>
              <a:t>Organisation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72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muotoilu&#10;&#10;Tekoälyn generoima sisältö voi olla virheellistä.">
            <a:extLst>
              <a:ext uri="{FF2B5EF4-FFF2-40B4-BE49-F238E27FC236}">
                <a16:creationId xmlns:a16="http://schemas.microsoft.com/office/drawing/2014/main" id="{6EFAD8B1-EC84-10F3-387A-232AC7D95A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6" y="0"/>
            <a:ext cx="12059728" cy="6875558"/>
          </a:xfrm>
          <a:prstGeom prst="rect">
            <a:avLst/>
          </a:prstGeom>
        </p:spPr>
      </p:pic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0F3D49F4-8DAD-CCB7-19FF-9E98B8AA53C0}"/>
              </a:ext>
            </a:extLst>
          </p:cNvPr>
          <p:cNvSpPr/>
          <p:nvPr/>
        </p:nvSpPr>
        <p:spPr>
          <a:xfrm>
            <a:off x="953679" y="5660278"/>
            <a:ext cx="1869828" cy="847476"/>
          </a:xfrm>
          <a:prstGeom prst="roundRect">
            <a:avLst/>
          </a:prstGeom>
          <a:solidFill>
            <a:srgbClr val="BADFEE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0" i="0" dirty="0">
                <a:solidFill>
                  <a:schemeClr val="accent1"/>
                </a:solidFill>
                <a:effectLst/>
              </a:rPr>
              <a:t>≈</a:t>
            </a:r>
            <a:r>
              <a:rPr lang="fi-FI" b="1" dirty="0">
                <a:solidFill>
                  <a:schemeClr val="accent1"/>
                </a:solidFill>
                <a:ea typeface="Calibri"/>
                <a:cs typeface="Calibri"/>
              </a:rPr>
              <a:t> 37,000 </a:t>
            </a:r>
            <a:r>
              <a:rPr lang="fi-FI" b="1" dirty="0" err="1">
                <a:solidFill>
                  <a:schemeClr val="accent1"/>
                </a:solidFill>
                <a:ea typeface="Calibri"/>
                <a:cs typeface="Calibri"/>
              </a:rPr>
              <a:t>members</a:t>
            </a:r>
            <a:endParaRPr lang="fi-FI" b="1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30691206-5692-93A4-56F6-BB41318A53AE}"/>
              </a:ext>
            </a:extLst>
          </p:cNvPr>
          <p:cNvSpPr/>
          <p:nvPr/>
        </p:nvSpPr>
        <p:spPr>
          <a:xfrm>
            <a:off x="3673687" y="5660278"/>
            <a:ext cx="1869828" cy="847476"/>
          </a:xfrm>
          <a:prstGeom prst="roundRect">
            <a:avLst/>
          </a:prstGeom>
          <a:solidFill>
            <a:srgbClr val="BADFEE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 dirty="0">
                <a:solidFill>
                  <a:schemeClr val="accent1"/>
                </a:solidFill>
                <a:ea typeface="Calibri"/>
                <a:cs typeface="Calibri"/>
              </a:rPr>
              <a:t> </a:t>
            </a:r>
            <a:r>
              <a:rPr lang="fi-FI" b="0" i="0" dirty="0">
                <a:solidFill>
                  <a:schemeClr val="accent1"/>
                </a:solidFill>
                <a:effectLst/>
              </a:rPr>
              <a:t>≈ </a:t>
            </a:r>
            <a:r>
              <a:rPr lang="fi-FI" b="1" dirty="0">
                <a:solidFill>
                  <a:schemeClr val="accent1"/>
                </a:solidFill>
                <a:ea typeface="Calibri"/>
                <a:cs typeface="Calibri"/>
              </a:rPr>
              <a:t>900 </a:t>
            </a:r>
            <a:r>
              <a:rPr lang="fi-FI" b="1" dirty="0" err="1">
                <a:solidFill>
                  <a:schemeClr val="accent1"/>
                </a:solidFill>
                <a:ea typeface="Calibri"/>
                <a:cs typeface="Calibri"/>
              </a:rPr>
              <a:t>clubs</a:t>
            </a:r>
            <a:endParaRPr lang="fi-FI" b="1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C8D4296D-4937-DD12-53D9-93ACE693B127}"/>
              </a:ext>
            </a:extLst>
          </p:cNvPr>
          <p:cNvSpPr/>
          <p:nvPr/>
        </p:nvSpPr>
        <p:spPr>
          <a:xfrm>
            <a:off x="6579031" y="5660278"/>
            <a:ext cx="1869828" cy="847476"/>
          </a:xfrm>
          <a:prstGeom prst="roundRect">
            <a:avLst/>
          </a:prstGeom>
          <a:solidFill>
            <a:srgbClr val="BADFEE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 dirty="0">
                <a:solidFill>
                  <a:schemeClr val="accent1"/>
                </a:solidFill>
                <a:ea typeface="Calibri"/>
                <a:cs typeface="Calibri"/>
              </a:rPr>
              <a:t>10 </a:t>
            </a:r>
            <a:r>
              <a:rPr lang="fi-FI" b="1" dirty="0" err="1">
                <a:solidFill>
                  <a:schemeClr val="accent1"/>
                </a:solidFill>
                <a:ea typeface="Calibri"/>
                <a:cs typeface="Calibri"/>
              </a:rPr>
              <a:t>regional</a:t>
            </a:r>
            <a:r>
              <a:rPr lang="fi-FI" b="1" dirty="0">
                <a:solidFill>
                  <a:schemeClr val="accent1"/>
                </a:solidFill>
                <a:ea typeface="Calibri"/>
                <a:cs typeface="Calibri"/>
              </a:rPr>
              <a:t> </a:t>
            </a:r>
            <a:r>
              <a:rPr lang="fi-FI" b="1" dirty="0" err="1">
                <a:solidFill>
                  <a:schemeClr val="accent1"/>
                </a:solidFill>
                <a:ea typeface="Calibri"/>
                <a:cs typeface="Calibri"/>
              </a:rPr>
              <a:t>associations</a:t>
            </a:r>
            <a:endParaRPr lang="fi-FI" b="1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5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n paikkamerkki 21" descr="Kuva, joka sisältää kohteen teksti, henkilö, poika, Ihmisen kasvot&#10;&#10;Kuvaus luotu automaattisesti">
            <a:extLst>
              <a:ext uri="{FF2B5EF4-FFF2-40B4-BE49-F238E27FC236}">
                <a16:creationId xmlns:a16="http://schemas.microsoft.com/office/drawing/2014/main" id="{71D20644-7AFC-911A-26BB-DBC5FDB3A9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"/>
          <a:stretch/>
        </p:blipFill>
        <p:spPr>
          <a:xfrm>
            <a:off x="974785" y="0"/>
            <a:ext cx="10342502" cy="6858000"/>
          </a:xfrm>
        </p:spPr>
      </p:pic>
    </p:spTree>
    <p:extLst>
      <p:ext uri="{BB962C8B-B14F-4D97-AF65-F5344CB8AC3E}">
        <p14:creationId xmlns:p14="http://schemas.microsoft.com/office/powerpoint/2010/main" val="237670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345040-26A6-3512-0BA3-CCC29A233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Home </a:t>
            </a:r>
            <a:r>
              <a:rPr lang="fi-FI" dirty="0" err="1"/>
              <a:t>economics</a:t>
            </a:r>
            <a:r>
              <a:rPr lang="fi-FI" dirty="0"/>
              <a:t> </a:t>
            </a:r>
            <a:r>
              <a:rPr lang="fi-FI" dirty="0" err="1"/>
              <a:t>counselling</a:t>
            </a:r>
            <a:r>
              <a:rPr lang="fi-FI" dirty="0"/>
              <a:t> and </a:t>
            </a:r>
            <a:r>
              <a:rPr lang="fi-FI" dirty="0" err="1"/>
              <a:t>community</a:t>
            </a:r>
            <a:r>
              <a:rPr lang="fi-FI" dirty="0"/>
              <a:t> </a:t>
            </a:r>
            <a:r>
              <a:rPr lang="fi-FI" dirty="0" err="1"/>
              <a:t>outreach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647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7C47C-62FB-4D3D-B63A-19683A1F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860717"/>
          </a:xfrm>
        </p:spPr>
        <p:txBody>
          <a:bodyPr anchor="b">
            <a:normAutofit/>
          </a:bodyPr>
          <a:lstStyle/>
          <a:p>
            <a:r>
              <a:rPr lang="fi-FI" dirty="0" err="1"/>
              <a:t>Towards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sustainable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F013A4-70BB-4340-8716-81EB9B45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We advocate for balanced and sustainable everyday life in all households and families.</a:t>
            </a:r>
          </a:p>
          <a:p>
            <a:r>
              <a:rPr lang="fi-FI"/>
              <a:t>We offer advice and counselling in food, nutrition, household finances, housekeeping, gardening and the environment. </a:t>
            </a:r>
          </a:p>
          <a:p>
            <a:r>
              <a:rPr lang="fi-FI"/>
              <a:t>Our home economics counselling is open to all, multi-channel and easy access. </a:t>
            </a:r>
            <a:endParaRPr lang="fi-FI" dirty="0"/>
          </a:p>
        </p:txBody>
      </p:sp>
      <p:pic>
        <p:nvPicPr>
          <p:cNvPr id="6" name="Kuvan paikkamerkki 6" descr="Kuva, joka sisältää kohteen henkilö, vaate, sisä-, kulho&#10;&#10;Tekoälyn generoima sisältö voi olla virheellistä.">
            <a:extLst>
              <a:ext uri="{FF2B5EF4-FFF2-40B4-BE49-F238E27FC236}">
                <a16:creationId xmlns:a16="http://schemas.microsoft.com/office/drawing/2014/main" id="{D5D33479-BB4C-3C63-756E-F4BCAFA460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017"/>
          <a:stretch/>
        </p:blipFill>
        <p:spPr>
          <a:xfrm>
            <a:off x="7519988" y="1"/>
            <a:ext cx="4672012" cy="6857999"/>
          </a:xfrm>
          <a:noFill/>
        </p:spPr>
      </p:pic>
      <p:pic>
        <p:nvPicPr>
          <p:cNvPr id="7" name="Kuva 6" descr="Kuva, joka sisältää kohteen kuvakaappaus, Grafiikka, Fontti, muotoilu&#10;&#10;Tekoälyn generoima sisältö voi olla virheellistä.">
            <a:extLst>
              <a:ext uri="{FF2B5EF4-FFF2-40B4-BE49-F238E27FC236}">
                <a16:creationId xmlns:a16="http://schemas.microsoft.com/office/drawing/2014/main" id="{97898673-1D9F-E0C8-ED0F-3ED24893A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29" b="33429"/>
          <a:stretch/>
        </p:blipFill>
        <p:spPr>
          <a:xfrm>
            <a:off x="1900599" y="5858323"/>
            <a:ext cx="5227328" cy="9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5485C5-5723-4A70-9369-E1CE749F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1193262"/>
            <a:ext cx="5173579" cy="723445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Counselling</a:t>
            </a:r>
            <a:r>
              <a:rPr lang="fi-FI" dirty="0"/>
              <a:t> for </a:t>
            </a:r>
            <a:r>
              <a:rPr lang="fi-FI" dirty="0" err="1"/>
              <a:t>everyone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76291-8DCB-4687-911F-AA5F6AAC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241019"/>
            <a:ext cx="5173579" cy="4357351"/>
          </a:xfrm>
        </p:spPr>
        <p:txBody>
          <a:bodyPr>
            <a:noAutofit/>
          </a:bodyPr>
          <a:lstStyle/>
          <a:p>
            <a:r>
              <a:rPr lang="fi-FI" sz="2000" b="1" dirty="0"/>
              <a:t>108,000 </a:t>
            </a:r>
            <a:r>
              <a:rPr lang="fi-FI" sz="2000" dirty="0" err="1"/>
              <a:t>persons</a:t>
            </a:r>
            <a:r>
              <a:rPr lang="fi-FI" sz="2000" dirty="0"/>
              <a:t> </a:t>
            </a:r>
            <a:r>
              <a:rPr lang="fi-FI" sz="2000" dirty="0" err="1"/>
              <a:t>reached</a:t>
            </a:r>
            <a:r>
              <a:rPr lang="fi-FI" sz="2000" dirty="0"/>
              <a:t> in </a:t>
            </a:r>
            <a:r>
              <a:rPr lang="fi-FI" sz="2000" dirty="0" err="1"/>
              <a:t>total</a:t>
            </a:r>
            <a:endParaRPr lang="fi-FI" sz="2000" dirty="0"/>
          </a:p>
          <a:p>
            <a:r>
              <a:rPr lang="fi-FI" sz="2000" b="1" dirty="0"/>
              <a:t>5,300 </a:t>
            </a:r>
            <a:r>
              <a:rPr lang="fi-FI" sz="2000" dirty="0" err="1"/>
              <a:t>group</a:t>
            </a:r>
            <a:r>
              <a:rPr lang="fi-FI" sz="2000" dirty="0"/>
              <a:t> and </a:t>
            </a:r>
            <a:r>
              <a:rPr lang="fi-FI" sz="2000" dirty="0" err="1"/>
              <a:t>public</a:t>
            </a:r>
            <a:r>
              <a:rPr lang="fi-FI" sz="2000" dirty="0"/>
              <a:t> </a:t>
            </a:r>
            <a:r>
              <a:rPr lang="fi-FI" sz="2000" dirty="0" err="1"/>
              <a:t>events</a:t>
            </a:r>
            <a:endParaRPr lang="fi-FI" sz="2000" dirty="0"/>
          </a:p>
          <a:p>
            <a:r>
              <a:rPr lang="fi-FI" sz="2000" b="1" dirty="0"/>
              <a:t>482,500 </a:t>
            </a:r>
            <a:r>
              <a:rPr lang="fi-FI" sz="2000" dirty="0" err="1"/>
              <a:t>views</a:t>
            </a:r>
            <a:r>
              <a:rPr lang="fi-FI" sz="2000" dirty="0"/>
              <a:t> and </a:t>
            </a:r>
            <a:r>
              <a:rPr lang="fi-FI" sz="2000" dirty="0" err="1"/>
              <a:t>listens</a:t>
            </a:r>
            <a:r>
              <a:rPr lang="fi-FI" sz="2000" dirty="0"/>
              <a:t> of Instagram </a:t>
            </a:r>
            <a:r>
              <a:rPr lang="fi-FI" sz="2000" dirty="0" err="1"/>
              <a:t>lives</a:t>
            </a:r>
            <a:r>
              <a:rPr lang="fi-FI" sz="2000" dirty="0"/>
              <a:t> </a:t>
            </a:r>
          </a:p>
          <a:p>
            <a:r>
              <a:rPr lang="fi-FI" sz="2000" b="1" dirty="0"/>
              <a:t>1,762 </a:t>
            </a:r>
            <a:r>
              <a:rPr lang="fi-FI" sz="2000" dirty="0" err="1"/>
              <a:t>received</a:t>
            </a:r>
            <a:r>
              <a:rPr lang="fi-FI" sz="2000" dirty="0"/>
              <a:t> </a:t>
            </a:r>
            <a:r>
              <a:rPr lang="fi-FI" sz="2000" dirty="0" err="1"/>
              <a:t>calls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national</a:t>
            </a:r>
            <a:r>
              <a:rPr lang="fi-FI" sz="2000" dirty="0"/>
              <a:t> help </a:t>
            </a:r>
            <a:r>
              <a:rPr lang="fi-FI" sz="2000" dirty="0" err="1"/>
              <a:t>line</a:t>
            </a:r>
            <a:endParaRPr lang="fi-FI" sz="2000" dirty="0"/>
          </a:p>
          <a:p>
            <a:r>
              <a:rPr lang="fi-FI" sz="2000" b="1" dirty="0"/>
              <a:t>341 </a:t>
            </a:r>
            <a:r>
              <a:rPr lang="fi-FI" sz="2000" dirty="0" err="1"/>
              <a:t>queries</a:t>
            </a:r>
            <a:r>
              <a:rPr lang="fi-FI" sz="2000" dirty="0"/>
              <a:t> </a:t>
            </a:r>
            <a:r>
              <a:rPr lang="fi-FI" sz="2000" dirty="0" err="1"/>
              <a:t>answered</a:t>
            </a:r>
            <a:r>
              <a:rPr lang="fi-FI" sz="2000" dirty="0"/>
              <a:t> </a:t>
            </a:r>
            <a:r>
              <a:rPr lang="fi-FI" sz="2000" dirty="0" err="1"/>
              <a:t>through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chat </a:t>
            </a:r>
            <a:r>
              <a:rPr lang="fi-FI" sz="2000" dirty="0" err="1"/>
              <a:t>service</a:t>
            </a:r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(Data </a:t>
            </a:r>
            <a:r>
              <a:rPr lang="fi-FI" sz="1400" dirty="0" err="1"/>
              <a:t>from</a:t>
            </a:r>
            <a:r>
              <a:rPr lang="fi-FI" sz="1400" dirty="0"/>
              <a:t> 2024)</a:t>
            </a:r>
          </a:p>
        </p:txBody>
      </p:sp>
      <p:pic>
        <p:nvPicPr>
          <p:cNvPr id="6" name="Kuvan paikkamerkki 21" descr="Kuva, joka sisältää kohteen Ihmisen kasvot, henkilö, hymy, vaate&#10;&#10;Tekoälyn generoima sisältö voi olla virheellistä.">
            <a:extLst>
              <a:ext uri="{FF2B5EF4-FFF2-40B4-BE49-F238E27FC236}">
                <a16:creationId xmlns:a16="http://schemas.microsoft.com/office/drawing/2014/main" id="{B617E9CD-A1E3-0770-538E-00443560A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50" r="18850"/>
          <a:stretch>
            <a:fillRect/>
          </a:stretch>
        </p:blipFill>
        <p:spPr>
          <a:xfrm>
            <a:off x="5946775" y="-7463"/>
            <a:ext cx="3125788" cy="3344863"/>
          </a:xfrm>
          <a:prstGeom prst="rect">
            <a:avLst/>
          </a:prstGeom>
        </p:spPr>
      </p:pic>
      <p:pic>
        <p:nvPicPr>
          <p:cNvPr id="10" name="Kuva 9" descr="Kuva, joka sisältää kohteen aqua, sininen, Turkoosi, Sinivihreä&#10;&#10;Tekoälyn generoima sisältö voi olla virheellistä.">
            <a:extLst>
              <a:ext uri="{FF2B5EF4-FFF2-40B4-BE49-F238E27FC236}">
                <a16:creationId xmlns:a16="http://schemas.microsoft.com/office/drawing/2014/main" id="{855E07C2-3043-08FE-5DBA-6F72CF434D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563" y="0"/>
            <a:ext cx="3125037" cy="3344769"/>
          </a:xfrm>
          <a:prstGeom prst="rect">
            <a:avLst/>
          </a:prstGeom>
        </p:spPr>
      </p:pic>
      <p:pic>
        <p:nvPicPr>
          <p:cNvPr id="12" name="Kuvan paikkamerkki 23">
            <a:extLst>
              <a:ext uri="{FF2B5EF4-FFF2-40B4-BE49-F238E27FC236}">
                <a16:creationId xmlns:a16="http://schemas.microsoft.com/office/drawing/2014/main" id="{346D297B-9B74-BB35-54AA-0CB56A87CE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8" r="5528"/>
          <a:stretch>
            <a:fillRect/>
          </a:stretch>
        </p:blipFill>
        <p:spPr>
          <a:xfrm>
            <a:off x="9323231" y="238206"/>
            <a:ext cx="2613140" cy="2942940"/>
          </a:xfrm>
          <a:prstGeom prst="rect">
            <a:avLst/>
          </a:prstGeom>
        </p:spPr>
      </p:pic>
      <p:pic>
        <p:nvPicPr>
          <p:cNvPr id="14" name="Kuva 13" descr="Kuva, joka sisältää kohteen ruoka, ateria, pöytäastiasto, Ruokakulttuuri&#10;&#10;Tekoälyn luoma sisältö voi olla virheellistä.">
            <a:extLst>
              <a:ext uri="{FF2B5EF4-FFF2-40B4-BE49-F238E27FC236}">
                <a16:creationId xmlns:a16="http://schemas.microsoft.com/office/drawing/2014/main" id="{6DAAE447-47E1-9AB9-077F-24572E2B0C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8" t="31186" r="382" b="5608"/>
          <a:stretch/>
        </p:blipFill>
        <p:spPr>
          <a:xfrm>
            <a:off x="5946143" y="3337400"/>
            <a:ext cx="3130980" cy="3525820"/>
          </a:xfrm>
          <a:prstGeom prst="rect">
            <a:avLst/>
          </a:prstGeom>
        </p:spPr>
      </p:pic>
      <p:pic>
        <p:nvPicPr>
          <p:cNvPr id="20" name="Kuvan paikkamerkki 31" descr="Kuva, joka sisältää kohteen vaate, henkilö, Ihmisen kasvot, seinä&#10;&#10;Tekoälyn luoma sisältö voi olla virheellistä.">
            <a:extLst>
              <a:ext uri="{FF2B5EF4-FFF2-40B4-BE49-F238E27FC236}">
                <a16:creationId xmlns:a16="http://schemas.microsoft.com/office/drawing/2014/main" id="{E3327D4A-A027-1080-736C-A56DD38F13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t="17787" r="-34" b="7158"/>
          <a:stretch/>
        </p:blipFill>
        <p:spPr>
          <a:xfrm>
            <a:off x="9077123" y="3336145"/>
            <a:ext cx="3125680" cy="35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8742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4 esityspohja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tajärjestö powerpoint_pohja 2024" id="{E397EF70-835B-4459-9F53-187F8C4EB335}" vid="{48CEEECB-F5A7-4377-BD14-93379001CA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410D725F14E47B5126A3F8644C3D9" ma:contentTypeVersion="2" ma:contentTypeDescription="Create a new document." ma:contentTypeScope="" ma:versionID="ed079e5eea6a19c6fdd2149f20fe495c">
  <xsd:schema xmlns:xsd="http://www.w3.org/2001/XMLSchema" xmlns:xs="http://www.w3.org/2001/XMLSchema" xmlns:p="http://schemas.microsoft.com/office/2006/metadata/properties" xmlns:ns2="53b892c7-ecd4-49f8-8305-19f4eb5b7141" targetNamespace="http://schemas.microsoft.com/office/2006/metadata/properties" ma:root="true" ma:fieldsID="f1b4e89f9fd04b3058d88865e2eb5c29" ns2:_="">
    <xsd:import namespace="53b892c7-ecd4-49f8-8305-19f4eb5b7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892c7-ecd4-49f8-8305-19f4eb5b7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88C65E-75DD-4084-88A0-E1FA78B71422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3b892c7-ecd4-49f8-8305-19f4eb5b714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0701A3-99FE-40C4-A874-BE1AB8232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7D3468-54C5-4400-85EA-D36260EED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892c7-ecd4-49f8-8305-19f4eb5b7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8bc2b05-bae3-46aa-a7ad-304eb0eb14a5}" enabled="0" method="" siteId="{f8bc2b05-bae3-46aa-a7ad-304eb0eb14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Marttajärjestö powerpoint_pohja 2024</Template>
  <TotalTime>3448</TotalTime>
  <Words>1444</Words>
  <Application>Microsoft Office PowerPoint</Application>
  <PresentationFormat>Laajakuva</PresentationFormat>
  <Paragraphs>189</Paragraphs>
  <Slides>34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8" baseType="lpstr">
      <vt:lpstr>Arial</vt:lpstr>
      <vt:lpstr>Calibri</vt:lpstr>
      <vt:lpstr>Corbel</vt:lpstr>
      <vt:lpstr>Martat 2024 esityspohja</vt:lpstr>
      <vt:lpstr>The Martha Organisation</vt:lpstr>
      <vt:lpstr>PowerPoint-esitys</vt:lpstr>
      <vt:lpstr>PowerPoint-esitys</vt:lpstr>
      <vt:lpstr>The Martha Organisation</vt:lpstr>
      <vt:lpstr>PowerPoint-esitys</vt:lpstr>
      <vt:lpstr>PowerPoint-esitys</vt:lpstr>
      <vt:lpstr>PowerPoint-esitys</vt:lpstr>
      <vt:lpstr>Towards more sustainable everyday life</vt:lpstr>
      <vt:lpstr>Counselling for everyone</vt:lpstr>
      <vt:lpstr>Satisfied customers</vt:lpstr>
      <vt:lpstr>Targeted community outreach</vt:lpstr>
      <vt:lpstr>Target groups for targeted community outreach</vt:lpstr>
      <vt:lpstr>Arki sujuvaksi </vt:lpstr>
      <vt:lpstr>Lapsiperheiden  arjen tukeminen</vt:lpstr>
      <vt:lpstr>Makumatka Karjalaan </vt:lpstr>
      <vt:lpstr>Ässäkokit </vt:lpstr>
      <vt:lpstr>Kestävät talouspolut </vt:lpstr>
      <vt:lpstr>Vilppu</vt:lpstr>
      <vt:lpstr>PowerPoint-esitys</vt:lpstr>
      <vt:lpstr>Everyone is welcome</vt:lpstr>
      <vt:lpstr>Marthas is a strong community</vt:lpstr>
      <vt:lpstr>Some of the main fields of interest in Martha clubs</vt:lpstr>
      <vt:lpstr>PowerPoint-esitys</vt:lpstr>
      <vt:lpstr>The vital functions of society and the role of Marthas</vt:lpstr>
      <vt:lpstr>Psychological Resilience</vt:lpstr>
      <vt:lpstr>PowerPoint-esitys</vt:lpstr>
      <vt:lpstr>We communicate and advocate</vt:lpstr>
      <vt:lpstr>PowerPoint-esitys</vt:lpstr>
      <vt:lpstr>More than 40 years of cooperation in Africa</vt:lpstr>
      <vt:lpstr>PowerPoint-esitys</vt:lpstr>
      <vt:lpstr>Examples of commercial partners</vt:lpstr>
      <vt:lpstr>PowerPoint-esitys</vt:lpstr>
      <vt:lpstr>PowerPoint-esitys</vt:lpstr>
      <vt:lpstr>Follow Marthas on social media!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</dc:title>
  <dc:creator>Henni Kuusisto</dc:creator>
  <cp:lastModifiedBy>Henni Kuusisto</cp:lastModifiedBy>
  <cp:revision>6</cp:revision>
  <dcterms:created xsi:type="dcterms:W3CDTF">2024-01-11T08:32:07Z</dcterms:created>
  <dcterms:modified xsi:type="dcterms:W3CDTF">2025-05-08T08:48:30Z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0x010100A7F410D725F14E47B5126A3F8644C3D9</vt:lpwstr>
  </property>
</Properties>
</file>