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1017" r:id="rId5"/>
    <p:sldId id="1049" r:id="rId6"/>
    <p:sldId id="1050" r:id="rId7"/>
    <p:sldId id="1042" r:id="rId8"/>
    <p:sldId id="1046" r:id="rId9"/>
    <p:sldId id="1034" r:id="rId10"/>
    <p:sldId id="1043" r:id="rId11"/>
    <p:sldId id="1044" r:id="rId12"/>
    <p:sldId id="1047" r:id="rId13"/>
    <p:sldId id="1056" r:id="rId14"/>
    <p:sldId id="1051" r:id="rId15"/>
    <p:sldId id="1057" r:id="rId16"/>
    <p:sldId id="1052" r:id="rId17"/>
    <p:sldId id="1053" r:id="rId18"/>
    <p:sldId id="1054" r:id="rId19"/>
    <p:sldId id="1055" r:id="rId20"/>
    <p:sldId id="1058" r:id="rId21"/>
    <p:sldId id="1061" r:id="rId22"/>
    <p:sldId id="1060" r:id="rId23"/>
    <p:sldId id="1062" r:id="rId24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6D27275-1643-480B-9101-4054AB3C791A}" name="Jeni Suhonen" initials="JS" userId="S::jeni.suhonen@martat.fi::ee29e6c3-2c9d-4c57-8cd2-beb26002df86" providerId="AD"/>
  <p188:author id="{8667B392-F759-A471-A628-56A100C9DEE5}" name="Eeva Honkonen" initials="EH" userId="S::eeva.honkonen@martat.fi::97bd0291-a7d3-4b88-9a02-a225e8686079" providerId="AD"/>
  <p188:author id="{572134C7-D8FC-AD65-D79F-F06F37AF0F61}" name="Jaana Saikkonen" initials="JS" userId="S::jaana.saikkonen@martat.fi::c8922ca8-e2e9-4c8a-990f-2e09c961c100" providerId="AD"/>
  <p188:author id="{C1F17CE9-697E-2DBA-DE74-830F81F3566E}" name="Anna-Maija Palosuo" initials="AP" userId="S::anna-maija.palosuo@martat.fi::45bb2426-d2dd-45b3-be83-e57c6d4e877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22FC991-AB32-4859-A9DE-8309DDDE4052}" v="3" dt="2025-10-14T06:36:26.2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a-Maija Palosuo" userId="45bb2426-d2dd-45b3-be83-e57c6d4e8773" providerId="ADAL" clId="{0D30D206-5D4E-4A7F-8AED-7D6E9A26B86D}"/>
    <pc:docChg chg="custSel modSld">
      <pc:chgData name="Anna-Maija Palosuo" userId="45bb2426-d2dd-45b3-be83-e57c6d4e8773" providerId="ADAL" clId="{0D30D206-5D4E-4A7F-8AED-7D6E9A26B86D}" dt="2025-10-14T06:38:31.992" v="816" actId="14100"/>
      <pc:docMkLst>
        <pc:docMk/>
      </pc:docMkLst>
      <pc:sldChg chg="modSp mod">
        <pc:chgData name="Anna-Maija Palosuo" userId="45bb2426-d2dd-45b3-be83-e57c6d4e8773" providerId="ADAL" clId="{0D30D206-5D4E-4A7F-8AED-7D6E9A26B86D}" dt="2025-10-14T05:49:12.202" v="15" actId="20577"/>
        <pc:sldMkLst>
          <pc:docMk/>
          <pc:sldMk cId="2327335060" sldId="1017"/>
        </pc:sldMkLst>
        <pc:spChg chg="mod">
          <ac:chgData name="Anna-Maija Palosuo" userId="45bb2426-d2dd-45b3-be83-e57c6d4e8773" providerId="ADAL" clId="{0D30D206-5D4E-4A7F-8AED-7D6E9A26B86D}" dt="2025-10-14T05:49:12.202" v="15" actId="20577"/>
          <ac:spMkLst>
            <pc:docMk/>
            <pc:sldMk cId="2327335060" sldId="1017"/>
            <ac:spMk id="4" creationId="{85F9B4B2-0528-425B-9B2A-CD8BFBA5A0F8}"/>
          </ac:spMkLst>
        </pc:spChg>
      </pc:sldChg>
      <pc:sldChg chg="modSp mod">
        <pc:chgData name="Anna-Maija Palosuo" userId="45bb2426-d2dd-45b3-be83-e57c6d4e8773" providerId="ADAL" clId="{0D30D206-5D4E-4A7F-8AED-7D6E9A26B86D}" dt="2025-10-14T05:54:37.033" v="150" actId="14100"/>
        <pc:sldMkLst>
          <pc:docMk/>
          <pc:sldMk cId="446382968" sldId="1042"/>
        </pc:sldMkLst>
        <pc:spChg chg="mod">
          <ac:chgData name="Anna-Maija Palosuo" userId="45bb2426-d2dd-45b3-be83-e57c6d4e8773" providerId="ADAL" clId="{0D30D206-5D4E-4A7F-8AED-7D6E9A26B86D}" dt="2025-10-14T05:54:15.586" v="148" actId="20577"/>
          <ac:spMkLst>
            <pc:docMk/>
            <pc:sldMk cId="446382968" sldId="1042"/>
            <ac:spMk id="5" creationId="{56C094BB-2D95-D7C8-21D1-10C4E60F8F3F}"/>
          </ac:spMkLst>
        </pc:spChg>
        <pc:cxnChg chg="mod">
          <ac:chgData name="Anna-Maija Palosuo" userId="45bb2426-d2dd-45b3-be83-e57c6d4e8773" providerId="ADAL" clId="{0D30D206-5D4E-4A7F-8AED-7D6E9A26B86D}" dt="2025-10-14T05:54:37.033" v="150" actId="14100"/>
          <ac:cxnSpMkLst>
            <pc:docMk/>
            <pc:sldMk cId="446382968" sldId="1042"/>
            <ac:cxnSpMk id="9" creationId="{B7BC720D-DC67-6664-CC79-D02E13B82678}"/>
          </ac:cxnSpMkLst>
        </pc:cxnChg>
      </pc:sldChg>
      <pc:sldChg chg="modSp mod">
        <pc:chgData name="Anna-Maija Palosuo" userId="45bb2426-d2dd-45b3-be83-e57c6d4e8773" providerId="ADAL" clId="{0D30D206-5D4E-4A7F-8AED-7D6E9A26B86D}" dt="2025-10-14T05:55:53.969" v="155" actId="20577"/>
        <pc:sldMkLst>
          <pc:docMk/>
          <pc:sldMk cId="2511508741" sldId="1043"/>
        </pc:sldMkLst>
        <pc:spChg chg="mod">
          <ac:chgData name="Anna-Maija Palosuo" userId="45bb2426-d2dd-45b3-be83-e57c6d4e8773" providerId="ADAL" clId="{0D30D206-5D4E-4A7F-8AED-7D6E9A26B86D}" dt="2025-10-14T05:55:46.891" v="154" actId="20577"/>
          <ac:spMkLst>
            <pc:docMk/>
            <pc:sldMk cId="2511508741" sldId="1043"/>
            <ac:spMk id="10" creationId="{4A15A8EB-59C0-2B70-3C0D-5013C48276C5}"/>
          </ac:spMkLst>
        </pc:spChg>
        <pc:spChg chg="mod">
          <ac:chgData name="Anna-Maija Palosuo" userId="45bb2426-d2dd-45b3-be83-e57c6d4e8773" providerId="ADAL" clId="{0D30D206-5D4E-4A7F-8AED-7D6E9A26B86D}" dt="2025-10-14T05:55:53.969" v="155" actId="20577"/>
          <ac:spMkLst>
            <pc:docMk/>
            <pc:sldMk cId="2511508741" sldId="1043"/>
            <ac:spMk id="13" creationId="{3A9692FC-9DF6-A1D3-3896-AEC79E0F3201}"/>
          </ac:spMkLst>
        </pc:spChg>
      </pc:sldChg>
      <pc:sldChg chg="addSp delSp modSp mod">
        <pc:chgData name="Anna-Maija Palosuo" userId="45bb2426-d2dd-45b3-be83-e57c6d4e8773" providerId="ADAL" clId="{0D30D206-5D4E-4A7F-8AED-7D6E9A26B86D}" dt="2025-10-14T06:15:36.472" v="563" actId="20577"/>
        <pc:sldMkLst>
          <pc:docMk/>
          <pc:sldMk cId="1026153740" sldId="1047"/>
        </pc:sldMkLst>
        <pc:spChg chg="mod">
          <ac:chgData name="Anna-Maija Palosuo" userId="45bb2426-d2dd-45b3-be83-e57c6d4e8773" providerId="ADAL" clId="{0D30D206-5D4E-4A7F-8AED-7D6E9A26B86D}" dt="2025-10-14T06:00:31.058" v="190" actId="1076"/>
          <ac:spMkLst>
            <pc:docMk/>
            <pc:sldMk cId="1026153740" sldId="1047"/>
            <ac:spMk id="10" creationId="{A38057CA-D4CB-24A6-AE10-2AA0C34D85AE}"/>
          </ac:spMkLst>
        </pc:spChg>
        <pc:spChg chg="mod">
          <ac:chgData name="Anna-Maija Palosuo" userId="45bb2426-d2dd-45b3-be83-e57c6d4e8773" providerId="ADAL" clId="{0D30D206-5D4E-4A7F-8AED-7D6E9A26B86D}" dt="2025-10-14T05:59:45.756" v="178" actId="1076"/>
          <ac:spMkLst>
            <pc:docMk/>
            <pc:sldMk cId="1026153740" sldId="1047"/>
            <ac:spMk id="11" creationId="{51B9C8E3-8B28-A329-4A61-ADAF76D979B2}"/>
          </ac:spMkLst>
        </pc:spChg>
        <pc:spChg chg="mod">
          <ac:chgData name="Anna-Maija Palosuo" userId="45bb2426-d2dd-45b3-be83-e57c6d4e8773" providerId="ADAL" clId="{0D30D206-5D4E-4A7F-8AED-7D6E9A26B86D}" dt="2025-10-14T06:00:06.319" v="185" actId="1076"/>
          <ac:spMkLst>
            <pc:docMk/>
            <pc:sldMk cId="1026153740" sldId="1047"/>
            <ac:spMk id="12" creationId="{28D45239-7CF2-0AAF-789D-F33FA3E31FCD}"/>
          </ac:spMkLst>
        </pc:spChg>
        <pc:spChg chg="mod">
          <ac:chgData name="Anna-Maija Palosuo" userId="45bb2426-d2dd-45b3-be83-e57c6d4e8773" providerId="ADAL" clId="{0D30D206-5D4E-4A7F-8AED-7D6E9A26B86D}" dt="2025-10-14T06:00:27.562" v="189" actId="1076"/>
          <ac:spMkLst>
            <pc:docMk/>
            <pc:sldMk cId="1026153740" sldId="1047"/>
            <ac:spMk id="15" creationId="{993F25C0-C7E2-912B-80BC-EC617FFE767B}"/>
          </ac:spMkLst>
        </pc:spChg>
        <pc:spChg chg="add del mod">
          <ac:chgData name="Anna-Maija Palosuo" userId="45bb2426-d2dd-45b3-be83-e57c6d4e8773" providerId="ADAL" clId="{0D30D206-5D4E-4A7F-8AED-7D6E9A26B86D}" dt="2025-10-14T06:13:54.625" v="199" actId="478"/>
          <ac:spMkLst>
            <pc:docMk/>
            <pc:sldMk cId="1026153740" sldId="1047"/>
            <ac:spMk id="20" creationId="{95D9E103-C55B-9CFA-1AA1-F1F7BBA49527}"/>
          </ac:spMkLst>
        </pc:spChg>
        <pc:spChg chg="add mod">
          <ac:chgData name="Anna-Maija Palosuo" userId="45bb2426-d2dd-45b3-be83-e57c6d4e8773" providerId="ADAL" clId="{0D30D206-5D4E-4A7F-8AED-7D6E9A26B86D}" dt="2025-10-14T06:15:36.472" v="563" actId="20577"/>
          <ac:spMkLst>
            <pc:docMk/>
            <pc:sldMk cId="1026153740" sldId="1047"/>
            <ac:spMk id="23" creationId="{791011B5-A7A1-E200-CD88-A401D8664287}"/>
          </ac:spMkLst>
        </pc:spChg>
        <pc:picChg chg="mod">
          <ac:chgData name="Anna-Maija Palosuo" userId="45bb2426-d2dd-45b3-be83-e57c6d4e8773" providerId="ADAL" clId="{0D30D206-5D4E-4A7F-8AED-7D6E9A26B86D}" dt="2025-10-14T06:00:00.816" v="184" actId="1076"/>
          <ac:picMkLst>
            <pc:docMk/>
            <pc:sldMk cId="1026153740" sldId="1047"/>
            <ac:picMk id="3" creationId="{481AD0E2-9300-E64E-7659-320E5931B774}"/>
          </ac:picMkLst>
        </pc:picChg>
        <pc:picChg chg="add mod">
          <ac:chgData name="Anna-Maija Palosuo" userId="45bb2426-d2dd-45b3-be83-e57c6d4e8773" providerId="ADAL" clId="{0D30D206-5D4E-4A7F-8AED-7D6E9A26B86D}" dt="2025-10-14T06:00:40.882" v="193" actId="1076"/>
          <ac:picMkLst>
            <pc:docMk/>
            <pc:sldMk cId="1026153740" sldId="1047"/>
            <ac:picMk id="4" creationId="{E37634A7-E4E9-A54E-4DE5-938CE18102A2}"/>
          </ac:picMkLst>
        </pc:picChg>
        <pc:picChg chg="mod">
          <ac:chgData name="Anna-Maija Palosuo" userId="45bb2426-d2dd-45b3-be83-e57c6d4e8773" providerId="ADAL" clId="{0D30D206-5D4E-4A7F-8AED-7D6E9A26B86D}" dt="2025-10-14T05:59:58.209" v="183" actId="14100"/>
          <ac:picMkLst>
            <pc:docMk/>
            <pc:sldMk cId="1026153740" sldId="1047"/>
            <ac:picMk id="6" creationId="{4009F38D-FE90-6AEB-FBC0-802DE524AABB}"/>
          </ac:picMkLst>
        </pc:picChg>
        <pc:picChg chg="mod">
          <ac:chgData name="Anna-Maija Palosuo" userId="45bb2426-d2dd-45b3-be83-e57c6d4e8773" providerId="ADAL" clId="{0D30D206-5D4E-4A7F-8AED-7D6E9A26B86D}" dt="2025-10-14T06:00:23.458" v="188" actId="1076"/>
          <ac:picMkLst>
            <pc:docMk/>
            <pc:sldMk cId="1026153740" sldId="1047"/>
            <ac:picMk id="9" creationId="{8D0E7C9D-A761-BD52-941E-E0BE09A337CF}"/>
          </ac:picMkLst>
        </pc:picChg>
        <pc:cxnChg chg="mod">
          <ac:chgData name="Anna-Maija Palosuo" userId="45bb2426-d2dd-45b3-be83-e57c6d4e8773" providerId="ADAL" clId="{0D30D206-5D4E-4A7F-8AED-7D6E9A26B86D}" dt="2025-10-14T05:59:58.209" v="183" actId="14100"/>
          <ac:cxnSpMkLst>
            <pc:docMk/>
            <pc:sldMk cId="1026153740" sldId="1047"/>
            <ac:cxnSpMk id="13" creationId="{080ABAD1-9A19-94DE-A28A-5D507F161517}"/>
          </ac:cxnSpMkLst>
        </pc:cxnChg>
        <pc:cxnChg chg="mod">
          <ac:chgData name="Anna-Maija Palosuo" userId="45bb2426-d2dd-45b3-be83-e57c6d4e8773" providerId="ADAL" clId="{0D30D206-5D4E-4A7F-8AED-7D6E9A26B86D}" dt="2025-10-14T06:00:36.152" v="192" actId="14100"/>
          <ac:cxnSpMkLst>
            <pc:docMk/>
            <pc:sldMk cId="1026153740" sldId="1047"/>
            <ac:cxnSpMk id="14" creationId="{DE517C2C-C5F2-7F55-461D-8B479D193AC4}"/>
          </ac:cxnSpMkLst>
        </pc:cxnChg>
        <pc:cxnChg chg="mod">
          <ac:chgData name="Anna-Maija Palosuo" userId="45bb2426-d2dd-45b3-be83-e57c6d4e8773" providerId="ADAL" clId="{0D30D206-5D4E-4A7F-8AED-7D6E9A26B86D}" dt="2025-10-14T06:00:17.531" v="187" actId="14100"/>
          <ac:cxnSpMkLst>
            <pc:docMk/>
            <pc:sldMk cId="1026153740" sldId="1047"/>
            <ac:cxnSpMk id="18" creationId="{44F4AF87-419B-AB68-EAB6-626C25C51E17}"/>
          </ac:cxnSpMkLst>
        </pc:cxnChg>
        <pc:cxnChg chg="add mod">
          <ac:chgData name="Anna-Maija Palosuo" userId="45bb2426-d2dd-45b3-be83-e57c6d4e8773" providerId="ADAL" clId="{0D30D206-5D4E-4A7F-8AED-7D6E9A26B86D}" dt="2025-10-14T06:13:54.625" v="199" actId="478"/>
          <ac:cxnSpMkLst>
            <pc:docMk/>
            <pc:sldMk cId="1026153740" sldId="1047"/>
            <ac:cxnSpMk id="22" creationId="{53EF0157-8025-72BA-57BF-B90B05195A9C}"/>
          </ac:cxnSpMkLst>
        </pc:cxnChg>
      </pc:sldChg>
      <pc:sldChg chg="modSp mod">
        <pc:chgData name="Anna-Maija Palosuo" userId="45bb2426-d2dd-45b3-be83-e57c6d4e8773" providerId="ADAL" clId="{0D30D206-5D4E-4A7F-8AED-7D6E9A26B86D}" dt="2025-10-14T05:50:01.693" v="85" actId="20577"/>
        <pc:sldMkLst>
          <pc:docMk/>
          <pc:sldMk cId="3321880574" sldId="1049"/>
        </pc:sldMkLst>
        <pc:spChg chg="mod">
          <ac:chgData name="Anna-Maija Palosuo" userId="45bb2426-d2dd-45b3-be83-e57c6d4e8773" providerId="ADAL" clId="{0D30D206-5D4E-4A7F-8AED-7D6E9A26B86D}" dt="2025-10-14T05:50:01.693" v="85" actId="20577"/>
          <ac:spMkLst>
            <pc:docMk/>
            <pc:sldMk cId="3321880574" sldId="1049"/>
            <ac:spMk id="3" creationId="{4957E073-66CE-E41C-6CB3-5C8A05777B55}"/>
          </ac:spMkLst>
        </pc:spChg>
      </pc:sldChg>
      <pc:sldChg chg="addSp delSp modSp mod">
        <pc:chgData name="Anna-Maija Palosuo" userId="45bb2426-d2dd-45b3-be83-e57c6d4e8773" providerId="ADAL" clId="{0D30D206-5D4E-4A7F-8AED-7D6E9A26B86D}" dt="2025-10-14T05:53:49.786" v="123" actId="20577"/>
        <pc:sldMkLst>
          <pc:docMk/>
          <pc:sldMk cId="4249572232" sldId="1050"/>
        </pc:sldMkLst>
        <pc:spChg chg="mod">
          <ac:chgData name="Anna-Maija Palosuo" userId="45bb2426-d2dd-45b3-be83-e57c6d4e8773" providerId="ADAL" clId="{0D30D206-5D4E-4A7F-8AED-7D6E9A26B86D}" dt="2025-10-14T05:53:49.786" v="123" actId="20577"/>
          <ac:spMkLst>
            <pc:docMk/>
            <pc:sldMk cId="4249572232" sldId="1050"/>
            <ac:spMk id="10" creationId="{A50067AB-6618-1EC8-CF6D-5EB4BC82D431}"/>
          </ac:spMkLst>
        </pc:spChg>
        <pc:picChg chg="add mod">
          <ac:chgData name="Anna-Maija Palosuo" userId="45bb2426-d2dd-45b3-be83-e57c6d4e8773" providerId="ADAL" clId="{0D30D206-5D4E-4A7F-8AED-7D6E9A26B86D}" dt="2025-10-14T05:53:32.286" v="95" actId="1076"/>
          <ac:picMkLst>
            <pc:docMk/>
            <pc:sldMk cId="4249572232" sldId="1050"/>
            <ac:picMk id="3" creationId="{70DB2E6E-F28F-5337-60DB-880769DBD462}"/>
          </ac:picMkLst>
        </pc:picChg>
        <pc:picChg chg="del">
          <ac:chgData name="Anna-Maija Palosuo" userId="45bb2426-d2dd-45b3-be83-e57c6d4e8773" providerId="ADAL" clId="{0D30D206-5D4E-4A7F-8AED-7D6E9A26B86D}" dt="2025-10-14T05:52:53.811" v="86" actId="478"/>
          <ac:picMkLst>
            <pc:docMk/>
            <pc:sldMk cId="4249572232" sldId="1050"/>
            <ac:picMk id="20" creationId="{F05642A7-ECE8-B467-B103-AA2202ABF3BF}"/>
          </ac:picMkLst>
        </pc:picChg>
        <pc:cxnChg chg="mod">
          <ac:chgData name="Anna-Maija Palosuo" userId="45bb2426-d2dd-45b3-be83-e57c6d4e8773" providerId="ADAL" clId="{0D30D206-5D4E-4A7F-8AED-7D6E9A26B86D}" dt="2025-10-14T05:53:38.471" v="96" actId="14100"/>
          <ac:cxnSpMkLst>
            <pc:docMk/>
            <pc:sldMk cId="4249572232" sldId="1050"/>
            <ac:cxnSpMk id="17" creationId="{556B4246-4AAE-5186-8BBF-D2DFB0E800C3}"/>
          </ac:cxnSpMkLst>
        </pc:cxnChg>
      </pc:sldChg>
      <pc:sldChg chg="modSp mod">
        <pc:chgData name="Anna-Maija Palosuo" userId="45bb2426-d2dd-45b3-be83-e57c6d4e8773" providerId="ADAL" clId="{0D30D206-5D4E-4A7F-8AED-7D6E9A26B86D}" dt="2025-10-14T06:16:03.514" v="588" actId="20577"/>
        <pc:sldMkLst>
          <pc:docMk/>
          <pc:sldMk cId="3435969476" sldId="1051"/>
        </pc:sldMkLst>
        <pc:spChg chg="mod">
          <ac:chgData name="Anna-Maija Palosuo" userId="45bb2426-d2dd-45b3-be83-e57c6d4e8773" providerId="ADAL" clId="{0D30D206-5D4E-4A7F-8AED-7D6E9A26B86D}" dt="2025-10-14T06:16:03.514" v="588" actId="20577"/>
          <ac:spMkLst>
            <pc:docMk/>
            <pc:sldMk cId="3435969476" sldId="1051"/>
            <ac:spMk id="11" creationId="{76C6C2EA-BAAB-D046-9DA0-4970EB78A075}"/>
          </ac:spMkLst>
        </pc:spChg>
      </pc:sldChg>
      <pc:sldChg chg="modSp mod">
        <pc:chgData name="Anna-Maija Palosuo" userId="45bb2426-d2dd-45b3-be83-e57c6d4e8773" providerId="ADAL" clId="{0D30D206-5D4E-4A7F-8AED-7D6E9A26B86D}" dt="2025-10-14T06:16:43.151" v="620" actId="20577"/>
        <pc:sldMkLst>
          <pc:docMk/>
          <pc:sldMk cId="3083354589" sldId="1052"/>
        </pc:sldMkLst>
        <pc:spChg chg="mod">
          <ac:chgData name="Anna-Maija Palosuo" userId="45bb2426-d2dd-45b3-be83-e57c6d4e8773" providerId="ADAL" clId="{0D30D206-5D4E-4A7F-8AED-7D6E9A26B86D}" dt="2025-10-14T06:16:43.151" v="620" actId="20577"/>
          <ac:spMkLst>
            <pc:docMk/>
            <pc:sldMk cId="3083354589" sldId="1052"/>
            <ac:spMk id="24" creationId="{B0DF7965-F5DD-7C2B-760A-8F93CAC2803A}"/>
          </ac:spMkLst>
        </pc:spChg>
      </pc:sldChg>
      <pc:sldChg chg="addSp delSp modSp mod">
        <pc:chgData name="Anna-Maija Palosuo" userId="45bb2426-d2dd-45b3-be83-e57c6d4e8773" providerId="ADAL" clId="{0D30D206-5D4E-4A7F-8AED-7D6E9A26B86D}" dt="2025-10-14T06:37:20.927" v="764" actId="14100"/>
        <pc:sldMkLst>
          <pc:docMk/>
          <pc:sldMk cId="1288620427" sldId="1053"/>
        </pc:sldMkLst>
        <pc:spChg chg="mod">
          <ac:chgData name="Anna-Maija Palosuo" userId="45bb2426-d2dd-45b3-be83-e57c6d4e8773" providerId="ADAL" clId="{0D30D206-5D4E-4A7F-8AED-7D6E9A26B86D}" dt="2025-10-14T06:34:12.216" v="640" actId="1076"/>
          <ac:spMkLst>
            <pc:docMk/>
            <pc:sldMk cId="1288620427" sldId="1053"/>
            <ac:spMk id="5" creationId="{3FE94905-B79D-F270-E483-C5AEFE050EC2}"/>
          </ac:spMkLst>
        </pc:spChg>
        <pc:spChg chg="mod">
          <ac:chgData name="Anna-Maija Palosuo" userId="45bb2426-d2dd-45b3-be83-e57c6d4e8773" providerId="ADAL" clId="{0D30D206-5D4E-4A7F-8AED-7D6E9A26B86D}" dt="2025-10-14T06:33:51.720" v="634" actId="1076"/>
          <ac:spMkLst>
            <pc:docMk/>
            <pc:sldMk cId="1288620427" sldId="1053"/>
            <ac:spMk id="6" creationId="{68986DAF-2C82-5FB3-6119-5480866A2973}"/>
          </ac:spMkLst>
        </pc:spChg>
        <pc:spChg chg="mod">
          <ac:chgData name="Anna-Maija Palosuo" userId="45bb2426-d2dd-45b3-be83-e57c6d4e8773" providerId="ADAL" clId="{0D30D206-5D4E-4A7F-8AED-7D6E9A26B86D}" dt="2025-10-14T06:34:41.721" v="646" actId="1076"/>
          <ac:spMkLst>
            <pc:docMk/>
            <pc:sldMk cId="1288620427" sldId="1053"/>
            <ac:spMk id="8" creationId="{F7F8DEBD-29EC-49B4-8F37-E31DA0ECCC75}"/>
          </ac:spMkLst>
        </pc:spChg>
        <pc:spChg chg="mod">
          <ac:chgData name="Anna-Maija Palosuo" userId="45bb2426-d2dd-45b3-be83-e57c6d4e8773" providerId="ADAL" clId="{0D30D206-5D4E-4A7F-8AED-7D6E9A26B86D}" dt="2025-10-14T06:34:23.220" v="643" actId="1076"/>
          <ac:spMkLst>
            <pc:docMk/>
            <pc:sldMk cId="1288620427" sldId="1053"/>
            <ac:spMk id="10" creationId="{B853C70C-9A08-BCAF-8796-A7AD4FD6B5D2}"/>
          </ac:spMkLst>
        </pc:spChg>
        <pc:spChg chg="mod">
          <ac:chgData name="Anna-Maija Palosuo" userId="45bb2426-d2dd-45b3-be83-e57c6d4e8773" providerId="ADAL" clId="{0D30D206-5D4E-4A7F-8AED-7D6E9A26B86D}" dt="2025-10-14T06:36:32.524" v="723" actId="14100"/>
          <ac:spMkLst>
            <pc:docMk/>
            <pc:sldMk cId="1288620427" sldId="1053"/>
            <ac:spMk id="11" creationId="{787838AF-5AAE-E1A7-CC77-2ABD0381CA5D}"/>
          </ac:spMkLst>
        </pc:spChg>
        <pc:spChg chg="mod">
          <ac:chgData name="Anna-Maija Palosuo" userId="45bb2426-d2dd-45b3-be83-e57c6d4e8773" providerId="ADAL" clId="{0D30D206-5D4E-4A7F-8AED-7D6E9A26B86D}" dt="2025-10-14T06:35:56.546" v="721" actId="14100"/>
          <ac:spMkLst>
            <pc:docMk/>
            <pc:sldMk cId="1288620427" sldId="1053"/>
            <ac:spMk id="12" creationId="{951EEC27-23C1-CA5F-BA8A-215964A2732C}"/>
          </ac:spMkLst>
        </pc:spChg>
        <pc:spChg chg="mod">
          <ac:chgData name="Anna-Maija Palosuo" userId="45bb2426-d2dd-45b3-be83-e57c6d4e8773" providerId="ADAL" clId="{0D30D206-5D4E-4A7F-8AED-7D6E9A26B86D}" dt="2025-10-14T06:33:34.976" v="629" actId="1076"/>
          <ac:spMkLst>
            <pc:docMk/>
            <pc:sldMk cId="1288620427" sldId="1053"/>
            <ac:spMk id="13" creationId="{C5C6BF99-7632-A373-F6AD-EA6CA9D6C5EE}"/>
          </ac:spMkLst>
        </pc:spChg>
        <pc:spChg chg="mod">
          <ac:chgData name="Anna-Maija Palosuo" userId="45bb2426-d2dd-45b3-be83-e57c6d4e8773" providerId="ADAL" clId="{0D30D206-5D4E-4A7F-8AED-7D6E9A26B86D}" dt="2025-10-14T06:37:06.591" v="760" actId="1076"/>
          <ac:spMkLst>
            <pc:docMk/>
            <pc:sldMk cId="1288620427" sldId="1053"/>
            <ac:spMk id="16" creationId="{8C50E403-80DE-0FE2-33FF-E426B705CC5E}"/>
          </ac:spMkLst>
        </pc:spChg>
        <pc:spChg chg="mod">
          <ac:chgData name="Anna-Maija Palosuo" userId="45bb2426-d2dd-45b3-be83-e57c6d4e8773" providerId="ADAL" clId="{0D30D206-5D4E-4A7F-8AED-7D6E9A26B86D}" dt="2025-10-14T06:34:03.463" v="637" actId="1076"/>
          <ac:spMkLst>
            <pc:docMk/>
            <pc:sldMk cId="1288620427" sldId="1053"/>
            <ac:spMk id="17" creationId="{5D61DE01-73B5-04A0-C5AC-4D561C9393F9}"/>
          </ac:spMkLst>
        </pc:spChg>
        <pc:spChg chg="mod">
          <ac:chgData name="Anna-Maija Palosuo" userId="45bb2426-d2dd-45b3-be83-e57c6d4e8773" providerId="ADAL" clId="{0D30D206-5D4E-4A7F-8AED-7D6E9A26B86D}" dt="2025-10-14T06:34:14.544" v="641" actId="1076"/>
          <ac:spMkLst>
            <pc:docMk/>
            <pc:sldMk cId="1288620427" sldId="1053"/>
            <ac:spMk id="19" creationId="{179CEBDF-91EB-3EFB-7042-0C4C9FB69689}"/>
          </ac:spMkLst>
        </pc:spChg>
        <pc:picChg chg="del">
          <ac:chgData name="Anna-Maija Palosuo" userId="45bb2426-d2dd-45b3-be83-e57c6d4e8773" providerId="ADAL" clId="{0D30D206-5D4E-4A7F-8AED-7D6E9A26B86D}" dt="2025-10-14T06:32:37.392" v="621" actId="478"/>
          <ac:picMkLst>
            <pc:docMk/>
            <pc:sldMk cId="1288620427" sldId="1053"/>
            <ac:picMk id="4" creationId="{36A7B2B8-468A-4F74-15BE-7AE177CBE486}"/>
          </ac:picMkLst>
        </pc:picChg>
        <pc:picChg chg="add del">
          <ac:chgData name="Anna-Maija Palosuo" userId="45bb2426-d2dd-45b3-be83-e57c6d4e8773" providerId="ADAL" clId="{0D30D206-5D4E-4A7F-8AED-7D6E9A26B86D}" dt="2025-10-14T06:32:45.784" v="623" actId="478"/>
          <ac:picMkLst>
            <pc:docMk/>
            <pc:sldMk cId="1288620427" sldId="1053"/>
            <ac:picMk id="7" creationId="{6C01ECF8-9F5B-77BF-1032-6F4566C8B51E}"/>
          </ac:picMkLst>
        </pc:picChg>
        <pc:picChg chg="add mod ord">
          <ac:chgData name="Anna-Maija Palosuo" userId="45bb2426-d2dd-45b3-be83-e57c6d4e8773" providerId="ADAL" clId="{0D30D206-5D4E-4A7F-8AED-7D6E9A26B86D}" dt="2025-10-14T06:34:30.067" v="644" actId="1076"/>
          <ac:picMkLst>
            <pc:docMk/>
            <pc:sldMk cId="1288620427" sldId="1053"/>
            <ac:picMk id="14" creationId="{DA2F5B63-2065-9497-99B0-7E8041EDFD47}"/>
          </ac:picMkLst>
        </pc:picChg>
        <pc:cxnChg chg="mod">
          <ac:chgData name="Anna-Maija Palosuo" userId="45bb2426-d2dd-45b3-be83-e57c6d4e8773" providerId="ADAL" clId="{0D30D206-5D4E-4A7F-8AED-7D6E9A26B86D}" dt="2025-10-14T06:37:20.927" v="764" actId="14100"/>
          <ac:cxnSpMkLst>
            <pc:docMk/>
            <pc:sldMk cId="1288620427" sldId="1053"/>
            <ac:cxnSpMk id="20" creationId="{5E5FD154-663A-8583-871C-A3B79DE1C707}"/>
          </ac:cxnSpMkLst>
        </pc:cxnChg>
        <pc:cxnChg chg="mod">
          <ac:chgData name="Anna-Maija Palosuo" userId="45bb2426-d2dd-45b3-be83-e57c6d4e8773" providerId="ADAL" clId="{0D30D206-5D4E-4A7F-8AED-7D6E9A26B86D}" dt="2025-10-14T06:34:35.766" v="645" actId="14100"/>
          <ac:cxnSpMkLst>
            <pc:docMk/>
            <pc:sldMk cId="1288620427" sldId="1053"/>
            <ac:cxnSpMk id="23" creationId="{73A37FDD-BA9F-7E2F-62E2-21ABC09156FA}"/>
          </ac:cxnSpMkLst>
        </pc:cxnChg>
        <pc:cxnChg chg="mod">
          <ac:chgData name="Anna-Maija Palosuo" userId="45bb2426-d2dd-45b3-be83-e57c6d4e8773" providerId="ADAL" clId="{0D30D206-5D4E-4A7F-8AED-7D6E9A26B86D}" dt="2025-10-14T06:34:48.074" v="648" actId="14100"/>
          <ac:cxnSpMkLst>
            <pc:docMk/>
            <pc:sldMk cId="1288620427" sldId="1053"/>
            <ac:cxnSpMk id="25" creationId="{DE9D09B7-F31E-7C6A-D942-8D5CA5A92C27}"/>
          </ac:cxnSpMkLst>
        </pc:cxnChg>
        <pc:cxnChg chg="mod">
          <ac:chgData name="Anna-Maija Palosuo" userId="45bb2426-d2dd-45b3-be83-e57c6d4e8773" providerId="ADAL" clId="{0D30D206-5D4E-4A7F-8AED-7D6E9A26B86D}" dt="2025-10-14T06:36:38.141" v="724" actId="1076"/>
          <ac:cxnSpMkLst>
            <pc:docMk/>
            <pc:sldMk cId="1288620427" sldId="1053"/>
            <ac:cxnSpMk id="27" creationId="{A3F70ACC-6B53-D40B-62F8-B088E45098EE}"/>
          </ac:cxnSpMkLst>
        </pc:cxnChg>
        <pc:cxnChg chg="mod">
          <ac:chgData name="Anna-Maija Palosuo" userId="45bb2426-d2dd-45b3-be83-e57c6d4e8773" providerId="ADAL" clId="{0D30D206-5D4E-4A7F-8AED-7D6E9A26B86D}" dt="2025-10-14T06:33:34.976" v="629" actId="1076"/>
          <ac:cxnSpMkLst>
            <pc:docMk/>
            <pc:sldMk cId="1288620427" sldId="1053"/>
            <ac:cxnSpMk id="30" creationId="{6416F335-F71E-7B6D-A7C2-A18B0B934DEE}"/>
          </ac:cxnSpMkLst>
        </pc:cxnChg>
        <pc:cxnChg chg="mod">
          <ac:chgData name="Anna-Maija Palosuo" userId="45bb2426-d2dd-45b3-be83-e57c6d4e8773" providerId="ADAL" clId="{0D30D206-5D4E-4A7F-8AED-7D6E9A26B86D}" dt="2025-10-14T06:35:56.546" v="721" actId="14100"/>
          <ac:cxnSpMkLst>
            <pc:docMk/>
            <pc:sldMk cId="1288620427" sldId="1053"/>
            <ac:cxnSpMk id="32" creationId="{74BF6382-3908-A5DA-3F99-3115D715B1F1}"/>
          </ac:cxnSpMkLst>
        </pc:cxnChg>
        <pc:cxnChg chg="mod">
          <ac:chgData name="Anna-Maija Palosuo" userId="45bb2426-d2dd-45b3-be83-e57c6d4e8773" providerId="ADAL" clId="{0D30D206-5D4E-4A7F-8AED-7D6E9A26B86D}" dt="2025-10-14T06:34:18.056" v="642" actId="14100"/>
          <ac:cxnSpMkLst>
            <pc:docMk/>
            <pc:sldMk cId="1288620427" sldId="1053"/>
            <ac:cxnSpMk id="34" creationId="{1D309638-EB90-87F8-462B-D440E7D1A4E4}"/>
          </ac:cxnSpMkLst>
        </pc:cxnChg>
        <pc:cxnChg chg="mod">
          <ac:chgData name="Anna-Maija Palosuo" userId="45bb2426-d2dd-45b3-be83-e57c6d4e8773" providerId="ADAL" clId="{0D30D206-5D4E-4A7F-8AED-7D6E9A26B86D}" dt="2025-10-14T06:34:12.216" v="640" actId="1076"/>
          <ac:cxnSpMkLst>
            <pc:docMk/>
            <pc:sldMk cId="1288620427" sldId="1053"/>
            <ac:cxnSpMk id="36" creationId="{7EDB58B2-1F0A-06DF-4641-D13DA8883761}"/>
          </ac:cxnSpMkLst>
        </pc:cxnChg>
        <pc:cxnChg chg="mod">
          <ac:chgData name="Anna-Maija Palosuo" userId="45bb2426-d2dd-45b3-be83-e57c6d4e8773" providerId="ADAL" clId="{0D30D206-5D4E-4A7F-8AED-7D6E9A26B86D}" dt="2025-10-14T06:34:08.707" v="639" actId="14100"/>
          <ac:cxnSpMkLst>
            <pc:docMk/>
            <pc:sldMk cId="1288620427" sldId="1053"/>
            <ac:cxnSpMk id="38" creationId="{04FD8637-EBF8-62A2-6BA9-D7C176ACC018}"/>
          </ac:cxnSpMkLst>
        </pc:cxnChg>
        <pc:cxnChg chg="mod">
          <ac:chgData name="Anna-Maija Palosuo" userId="45bb2426-d2dd-45b3-be83-e57c6d4e8773" providerId="ADAL" clId="{0D30D206-5D4E-4A7F-8AED-7D6E9A26B86D}" dt="2025-10-14T06:33:58.267" v="636" actId="14100"/>
          <ac:cxnSpMkLst>
            <pc:docMk/>
            <pc:sldMk cId="1288620427" sldId="1053"/>
            <ac:cxnSpMk id="40" creationId="{E5A4B9E7-12C7-72E0-FB90-16534D5BC0F7}"/>
          </ac:cxnSpMkLst>
        </pc:cxnChg>
      </pc:sldChg>
      <pc:sldChg chg="modSp mod">
        <pc:chgData name="Anna-Maija Palosuo" userId="45bb2426-d2dd-45b3-be83-e57c6d4e8773" providerId="ADAL" clId="{0D30D206-5D4E-4A7F-8AED-7D6E9A26B86D}" dt="2025-10-14T06:38:31.992" v="816" actId="14100"/>
        <pc:sldMkLst>
          <pc:docMk/>
          <pc:sldMk cId="3726372099" sldId="1055"/>
        </pc:sldMkLst>
        <pc:spChg chg="mod">
          <ac:chgData name="Anna-Maija Palosuo" userId="45bb2426-d2dd-45b3-be83-e57c6d4e8773" providerId="ADAL" clId="{0D30D206-5D4E-4A7F-8AED-7D6E9A26B86D}" dt="2025-10-14T06:38:31.992" v="816" actId="14100"/>
          <ac:spMkLst>
            <pc:docMk/>
            <pc:sldMk cId="3726372099" sldId="1055"/>
            <ac:spMk id="24" creationId="{B0DF7965-F5DD-7C2B-760A-8F93CAC2803A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Kuvan paikkamerkki 17">
            <a:extLst>
              <a:ext uri="{FF2B5EF4-FFF2-40B4-BE49-F238E27FC236}">
                <a16:creationId xmlns:a16="http://schemas.microsoft.com/office/drawing/2014/main" id="{9F130672-33EA-44BD-92E7-DFA8FF58B45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4708917 h 6858000"/>
              <a:gd name="connsiteX5" fmla="*/ 1279918 w 6096000"/>
              <a:gd name="connsiteY5" fmla="*/ 3428999 h 6858000"/>
              <a:gd name="connsiteX6" fmla="*/ 0 w 6096000"/>
              <a:gd name="connsiteY6" fmla="*/ 2149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lnTo>
                  <a:pt x="0" y="4708917"/>
                </a:lnTo>
                <a:cubicBezTo>
                  <a:pt x="706879" y="4708917"/>
                  <a:pt x="1279918" y="4135878"/>
                  <a:pt x="1279918" y="3428999"/>
                </a:cubicBezTo>
                <a:cubicBezTo>
                  <a:pt x="1279918" y="2722120"/>
                  <a:pt x="706879" y="2149081"/>
                  <a:pt x="0" y="2149081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8793843-FAA3-4784-B1FE-C7A99E5F4D4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8175" y="433136"/>
            <a:ext cx="3783826" cy="2755233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fi-FI"/>
              <a:t>Esityksen nimi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90B501E0-B355-4F9B-8076-EAF71D612E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28676" y="3428999"/>
            <a:ext cx="3783826" cy="2995865"/>
          </a:xfrm>
        </p:spPr>
        <p:txBody>
          <a:bodyPr>
            <a:normAutofit/>
          </a:bodyPr>
          <a:lstStyle>
            <a:lvl1pPr marL="0" indent="0" algn="l">
              <a:buNone/>
              <a:defRPr sz="2800" b="1">
                <a:solidFill>
                  <a:srgbClr val="286FB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Päivämäärä ja esiintyjä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6E972192-0A5D-4D84-9C7A-72F4B3EC3D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773" y="2533827"/>
            <a:ext cx="1764454" cy="179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008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- Peikonleh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kasvi, vihreä, puu, pöytä&#10;&#10;Kuvaus luotu automaattisesti">
            <a:extLst>
              <a:ext uri="{FF2B5EF4-FFF2-40B4-BE49-F238E27FC236}">
                <a16:creationId xmlns:a16="http://schemas.microsoft.com/office/drawing/2014/main" id="{FFD091C0-1395-4727-BE19-A2057B5509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13859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404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Viherkasv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objekti, istuminen, ryhmä, pöytä&#10;&#10;Kuvaus luotu automaattisesti">
            <a:extLst>
              <a:ext uri="{FF2B5EF4-FFF2-40B4-BE49-F238E27FC236}">
                <a16:creationId xmlns:a16="http://schemas.microsoft.com/office/drawing/2014/main" id="{35BED646-8FCB-4021-9185-CB851AC466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5307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Mets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Kuva, joka sisältää kohteen kasvi, vihreä, puu, suuri&#10;&#10;Kuvaus luotu automaattisesti">
            <a:extLst>
              <a:ext uri="{FF2B5EF4-FFF2-40B4-BE49-F238E27FC236}">
                <a16:creationId xmlns:a16="http://schemas.microsoft.com/office/drawing/2014/main" id="{E9FCD321-2F4F-4383-B27E-CBEDC94099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8504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Basi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vihreä, pinaatti, istuminen, suuri&#10;&#10;Kuvaus luotu automaattisesti">
            <a:extLst>
              <a:ext uri="{FF2B5EF4-FFF2-40B4-BE49-F238E27FC236}">
                <a16:creationId xmlns:a16="http://schemas.microsoft.com/office/drawing/2014/main" id="{D5F8F510-76B0-406B-90A4-AE0E7160B9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3162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Välilehti - Kuva ja otsikko - Mustik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ruoka, tarjotin, hedelmä, istuminen&#10;&#10;Kuvaus luotu automaattisesti">
            <a:extLst>
              <a:ext uri="{FF2B5EF4-FFF2-40B4-BE49-F238E27FC236}">
                <a16:creationId xmlns:a16="http://schemas.microsoft.com/office/drawing/2014/main" id="{7374E19F-08D8-42CC-B4EE-01B2A5A1BE4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5839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038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Kantarel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ruoka, paalu, pöytä, lautanen&#10;&#10;Kuvaus luotu automaattisesti">
            <a:extLst>
              <a:ext uri="{FF2B5EF4-FFF2-40B4-BE49-F238E27FC236}">
                <a16:creationId xmlns:a16="http://schemas.microsoft.com/office/drawing/2014/main" id="{FD19B605-F23E-4996-B209-0A29584985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4828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Vadel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ulko, marja, hedelmä, ruoka&#10;&#10;Kuvaus luotu automaattisesti">
            <a:extLst>
              <a:ext uri="{FF2B5EF4-FFF2-40B4-BE49-F238E27FC236}">
                <a16:creationId xmlns:a16="http://schemas.microsoft.com/office/drawing/2014/main" id="{588010EF-8E1E-43B2-A592-3D1E1010AF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1607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Villapa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vaatetus, neulepusero, istuminen, sininen&#10;&#10;Kuvaus luotu automaattisesti">
            <a:extLst>
              <a:ext uri="{FF2B5EF4-FFF2-40B4-BE49-F238E27FC236}">
                <a16:creationId xmlns:a16="http://schemas.microsoft.com/office/drawing/2014/main" id="{35B68CA4-1319-4E85-B964-C4BD991223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4339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Kang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vaatetus, sininen, neulepusero, matkapuhelin&#10;&#10;Kuvaus luotu automaattisesti">
            <a:extLst>
              <a:ext uri="{FF2B5EF4-FFF2-40B4-BE49-F238E27FC236}">
                <a16:creationId xmlns:a16="http://schemas.microsoft.com/office/drawing/2014/main" id="{B4A33E9B-F4C3-409D-8C32-95058F1C8D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826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rusdia - luettelomainen teksti, kape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8114034-4788-4E7D-8FAD-8C978F2D80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610" y="365125"/>
            <a:ext cx="6605337" cy="1860717"/>
          </a:xfrm>
        </p:spPr>
        <p:txBody>
          <a:bodyPr anchor="b"/>
          <a:lstStyle>
            <a:lvl1pPr>
              <a:defRPr b="1"/>
            </a:lvl1pPr>
          </a:lstStyle>
          <a:p>
            <a:r>
              <a:rPr lang="fi-FI"/>
              <a:t>Otsikko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7A34E0C-FFB6-4ADD-AAE0-D747CF66D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0" y="2310063"/>
            <a:ext cx="6605335" cy="386690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800"/>
            </a:lvl3pPr>
            <a:lvl4pPr>
              <a:defRPr sz="1400"/>
            </a:lvl4pPr>
            <a:lvl5pPr>
              <a:defRPr sz="10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4A5AD13-518E-457D-9C24-3BAC394C9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15788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 algn="r"/>
              <a:t>‹#›</a:t>
            </a:fld>
            <a:endParaRPr lang="fi-FI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19988" y="1"/>
            <a:ext cx="4672012" cy="6857999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2436274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rusdia - lyhyt teksti, paino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8114034-4788-4E7D-8FAD-8C978F2D80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611" y="365124"/>
            <a:ext cx="5173579" cy="2498391"/>
          </a:xfrm>
        </p:spPr>
        <p:txBody>
          <a:bodyPr anchor="b"/>
          <a:lstStyle>
            <a:lvl1pPr algn="l">
              <a:defRPr b="1"/>
            </a:lvl1pPr>
          </a:lstStyle>
          <a:p>
            <a:r>
              <a:rPr lang="fi-FI"/>
              <a:t>Otsikko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7A34E0C-FFB6-4ADD-AAE0-D747CF66D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1" y="3043451"/>
            <a:ext cx="5173579" cy="3133512"/>
          </a:xfrm>
        </p:spPr>
        <p:txBody>
          <a:bodyPr/>
          <a:lstStyle>
            <a:lvl1pPr algn="l">
              <a:buFont typeface="Arial" panose="020B0604020202020204" pitchFamily="34" charset="0"/>
              <a:buChar char="•"/>
              <a:defRPr sz="2600"/>
            </a:lvl1pPr>
            <a:lvl2pPr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4A5AD13-518E-457D-9C24-3BAC394C9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84572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 algn="r"/>
              <a:t>‹#›</a:t>
            </a:fld>
            <a:endParaRPr lang="fi-FI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1"/>
            <a:ext cx="6096000" cy="6857999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1699783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rusdia - lyhyt teksti, neljän kuvan ryhm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8114034-4788-4E7D-8FAD-8C978F2D80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611" y="365125"/>
            <a:ext cx="5173579" cy="2202136"/>
          </a:xfrm>
        </p:spPr>
        <p:txBody>
          <a:bodyPr anchor="b"/>
          <a:lstStyle>
            <a:lvl1pPr>
              <a:defRPr b="1"/>
            </a:lvl1pPr>
          </a:lstStyle>
          <a:p>
            <a:r>
              <a:rPr lang="fi-FI"/>
              <a:t>Otsikko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7A34E0C-FFB6-4ADD-AAE0-D747CF66D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1" y="2701264"/>
            <a:ext cx="5173579" cy="3475699"/>
          </a:xfrm>
        </p:spPr>
        <p:txBody>
          <a:bodyPr/>
          <a:lstStyle>
            <a:lvl1pPr algn="l">
              <a:buFont typeface="Arial" panose="020B0604020202020204" pitchFamily="34" charset="0"/>
              <a:buChar char="•"/>
              <a:defRPr sz="26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4A5AD13-518E-457D-9C24-3BAC394C9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84572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 algn="r"/>
              <a:t>‹#›</a:t>
            </a:fld>
            <a:endParaRPr lang="fi-FI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16188" y="2"/>
            <a:ext cx="2975811" cy="334477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Kuvan paikkamerkki 15">
            <a:extLst>
              <a:ext uri="{FF2B5EF4-FFF2-40B4-BE49-F238E27FC236}">
                <a16:creationId xmlns:a16="http://schemas.microsoft.com/office/drawing/2014/main" id="{8C494528-3791-4799-8681-9441AB64B40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216189" y="3513220"/>
            <a:ext cx="2975811" cy="334477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0" name="Kuvan paikkamerkki 15">
            <a:extLst>
              <a:ext uri="{FF2B5EF4-FFF2-40B4-BE49-F238E27FC236}">
                <a16:creationId xmlns:a16="http://schemas.microsoft.com/office/drawing/2014/main" id="{BAFAA222-D20C-4062-BE54-92562A34D4E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-3"/>
            <a:ext cx="2975811" cy="334477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1" name="Kuvan paikkamerkki 15">
            <a:extLst>
              <a:ext uri="{FF2B5EF4-FFF2-40B4-BE49-F238E27FC236}">
                <a16:creationId xmlns:a16="http://schemas.microsoft.com/office/drawing/2014/main" id="{6AAD6113-3035-4D36-8C51-CC3EC3D86C2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5999" y="3501190"/>
            <a:ext cx="2975811" cy="334477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1649777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vitusdia, kaksi kuvaa, lyhyet tekst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5997" y="3429000"/>
            <a:ext cx="6096004" cy="3429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Sisällön paikkamerkki 2">
            <a:extLst>
              <a:ext uri="{FF2B5EF4-FFF2-40B4-BE49-F238E27FC236}">
                <a16:creationId xmlns:a16="http://schemas.microsoft.com/office/drawing/2014/main" id="{9EAED76A-E64E-4143-8919-B555FF90025A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571863" y="574912"/>
            <a:ext cx="5173579" cy="2279176"/>
          </a:xfrm>
        </p:spPr>
        <p:txBody>
          <a:bodyPr anchor="ctr">
            <a:normAutofit/>
          </a:bodyPr>
          <a:lstStyle>
            <a:lvl1pPr algn="ctr">
              <a:buNone/>
              <a:defRPr sz="26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8" name="Kuvan paikkamerkki 7">
            <a:extLst>
              <a:ext uri="{FF2B5EF4-FFF2-40B4-BE49-F238E27FC236}">
                <a16:creationId xmlns:a16="http://schemas.microsoft.com/office/drawing/2014/main" id="{F570223F-6162-4B76-97DD-6247D8BE9D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" y="0"/>
            <a:ext cx="6095997" cy="3429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54C77ACF-C6B6-4A9E-A2B2-B21D1D396D1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61208" y="4003912"/>
            <a:ext cx="5173579" cy="2279176"/>
          </a:xfrm>
        </p:spPr>
        <p:txBody>
          <a:bodyPr anchor="ctr">
            <a:normAutofit/>
          </a:bodyPr>
          <a:lstStyle>
            <a:lvl1pPr algn="ctr">
              <a:buNone/>
              <a:defRPr sz="26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Dian numeron paikkamerkki 5">
            <a:extLst>
              <a:ext uri="{FF2B5EF4-FFF2-40B4-BE49-F238E27FC236}">
                <a16:creationId xmlns:a16="http://schemas.microsoft.com/office/drawing/2014/main" id="{F1D70CBA-BB94-472F-B008-1D7EC5287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31630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 algn="r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466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vitusdia, kolme kuvaa, lyhyt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8" name="Kuvan paikkamerkki 7">
            <a:extLst>
              <a:ext uri="{FF2B5EF4-FFF2-40B4-BE49-F238E27FC236}">
                <a16:creationId xmlns:a16="http://schemas.microsoft.com/office/drawing/2014/main" id="{F570223F-6162-4B76-97DD-6247D8BE9D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" y="0"/>
            <a:ext cx="5991727" cy="3294997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54C77ACF-C6B6-4A9E-A2B2-B21D1D396D1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61208" y="4003912"/>
            <a:ext cx="5173579" cy="2279176"/>
          </a:xfrm>
        </p:spPr>
        <p:txBody>
          <a:bodyPr anchor="ctr">
            <a:normAutofit/>
          </a:bodyPr>
          <a:lstStyle>
            <a:lvl1pPr algn="ctr">
              <a:buNone/>
              <a:defRPr sz="26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0" name="Kuvan paikkamerkki 7">
            <a:extLst>
              <a:ext uri="{FF2B5EF4-FFF2-40B4-BE49-F238E27FC236}">
                <a16:creationId xmlns:a16="http://schemas.microsoft.com/office/drawing/2014/main" id="{E1037746-D505-4B54-9622-F01D81E77DF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00273" y="0"/>
            <a:ext cx="5991727" cy="3294996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1" name="Kuvan paikkamerkki 7">
            <a:extLst>
              <a:ext uri="{FF2B5EF4-FFF2-40B4-BE49-F238E27FC236}">
                <a16:creationId xmlns:a16="http://schemas.microsoft.com/office/drawing/2014/main" id="{CADCCD82-E1D4-4BE7-AFF3-33AD53B5153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00272" y="3563003"/>
            <a:ext cx="5991728" cy="3294997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4" name="Dian numeron paikkamerkki 5">
            <a:extLst>
              <a:ext uri="{FF2B5EF4-FFF2-40B4-BE49-F238E27FC236}">
                <a16:creationId xmlns:a16="http://schemas.microsoft.com/office/drawing/2014/main" id="{A54795CB-B10B-4EB2-9D39-11D96DFD0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31630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 algn="r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6555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tai lyhyt ajatus pelkkänä tekstin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>
            <a:extLst>
              <a:ext uri="{FF2B5EF4-FFF2-40B4-BE49-F238E27FC236}">
                <a16:creationId xmlns:a16="http://schemas.microsoft.com/office/drawing/2014/main" id="{4F080E58-FE79-49F2-9E6D-2F3447B011EE}"/>
              </a:ext>
            </a:extLst>
          </p:cNvPr>
          <p:cNvSpPr/>
          <p:nvPr/>
        </p:nvSpPr>
        <p:spPr>
          <a:xfrm>
            <a:off x="0" y="0"/>
            <a:ext cx="12192000" cy="5961862"/>
          </a:xfrm>
          <a:prstGeom prst="rect">
            <a:avLst/>
          </a:prstGeom>
          <a:solidFill>
            <a:srgbClr val="286FB7"/>
          </a:solidFill>
          <a:ln>
            <a:solidFill>
              <a:srgbClr val="286F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54C77ACF-C6B6-4A9E-A2B2-B21D1D396D1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1233467" y="896138"/>
            <a:ext cx="9725066" cy="3922295"/>
          </a:xfrm>
        </p:spPr>
        <p:txBody>
          <a:bodyPr anchor="ctr">
            <a:normAutofit/>
          </a:bodyPr>
          <a:lstStyle>
            <a:lvl1pPr algn="ctr">
              <a:buNone/>
              <a:defRPr sz="3600" b="1" i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Dian numeron paikkamerkki 5">
            <a:extLst>
              <a:ext uri="{FF2B5EF4-FFF2-40B4-BE49-F238E27FC236}">
                <a16:creationId xmlns:a16="http://schemas.microsoft.com/office/drawing/2014/main" id="{A54795CB-B10B-4EB2-9D39-11D96DFD0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0398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 algn="r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73582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Marttaruu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henkilö, mies, ulko, vaatetus&#10;&#10;Kuvaus luotu automaattisesti">
            <a:extLst>
              <a:ext uri="{FF2B5EF4-FFF2-40B4-BE49-F238E27FC236}">
                <a16:creationId xmlns:a16="http://schemas.microsoft.com/office/drawing/2014/main" id="{7C4FE22B-3E92-48B8-9B80-74E981D99B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786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Kasvin yksityiskoh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Kuva 26" descr="Kuva, joka sisältää kohteen vihreä, istuminen, katsominen, päällä pitäminen&#10;&#10;Kuvaus luotu automaattisesti">
            <a:extLst>
              <a:ext uri="{FF2B5EF4-FFF2-40B4-BE49-F238E27FC236}">
                <a16:creationId xmlns:a16="http://schemas.microsoft.com/office/drawing/2014/main" id="{80F6FAE9-591F-4B34-B3B1-AED29C36AE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7872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249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1E501F4C-10FB-44BE-8C70-F9F0627DC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642" y="365125"/>
            <a:ext cx="1072815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5924110-A9C6-46B8-A719-88A3C13AC2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5642" y="1825625"/>
            <a:ext cx="1072815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914652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4" r:id="rId4"/>
    <p:sldLayoutId id="2147483662" r:id="rId5"/>
    <p:sldLayoutId id="2147483663" r:id="rId6"/>
    <p:sldLayoutId id="2147483665" r:id="rId7"/>
    <p:sldLayoutId id="2147483673" r:id="rId8"/>
    <p:sldLayoutId id="2147483655" r:id="rId9"/>
    <p:sldLayoutId id="2147483667" r:id="rId10"/>
    <p:sldLayoutId id="2147483671" r:id="rId11"/>
    <p:sldLayoutId id="2147483666" r:id="rId12"/>
    <p:sldLayoutId id="2147483668" r:id="rId13"/>
    <p:sldLayoutId id="2147483677" r:id="rId14"/>
    <p:sldLayoutId id="2147483672" r:id="rId15"/>
    <p:sldLayoutId id="2147483674" r:id="rId16"/>
    <p:sldLayoutId id="2147483675" r:id="rId17"/>
    <p:sldLayoutId id="214748367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286FB7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DA3651E7-371F-4071-B523-7659375D73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8175" y="433136"/>
            <a:ext cx="4170324" cy="2755233"/>
          </a:xfrm>
        </p:spPr>
        <p:txBody>
          <a:bodyPr/>
          <a:lstStyle/>
          <a:p>
            <a:r>
              <a:rPr lang="fi-FI" err="1"/>
              <a:t>Marttarekisterin</a:t>
            </a:r>
            <a:r>
              <a:rPr lang="fi-FI"/>
              <a:t> käyttöohje JÄSENET</a:t>
            </a:r>
          </a:p>
        </p:txBody>
      </p:sp>
      <p:sp>
        <p:nvSpPr>
          <p:cNvPr id="4" name="Alaotsikko 3">
            <a:extLst>
              <a:ext uri="{FF2B5EF4-FFF2-40B4-BE49-F238E27FC236}">
                <a16:creationId xmlns:a16="http://schemas.microsoft.com/office/drawing/2014/main" id="{85F9B4B2-0528-425B-9B2A-CD8BFBA5A0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8676" y="3848100"/>
            <a:ext cx="3783826" cy="257676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dirty="0"/>
              <a:t>14.10.2025</a:t>
            </a:r>
          </a:p>
          <a:p>
            <a:r>
              <a:rPr lang="fi-FI" dirty="0"/>
              <a:t>Anna-Maija Palosuo</a:t>
            </a:r>
          </a:p>
        </p:txBody>
      </p:sp>
      <p:pic>
        <p:nvPicPr>
          <p:cNvPr id="8" name="Kuvan paikkamerkki 7" descr="Kuva, joka sisältää kohteen teksti, kannettava, sisä, tietokone&#10;&#10;Kuvaus luotu automaattisesti">
            <a:extLst>
              <a:ext uri="{FF2B5EF4-FFF2-40B4-BE49-F238E27FC236}">
                <a16:creationId xmlns:a16="http://schemas.microsoft.com/office/drawing/2014/main" id="{7BFB6F8A-17EA-4253-A6B0-E9221B08001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2" r="31148"/>
          <a:stretch/>
        </p:blipFill>
        <p:spPr>
          <a:xfrm>
            <a:off x="6096000" y="0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23273350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032456E6-72B6-0AB0-E127-F0800718A49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i-FI"/>
              <a:t>Luottamustoimet ja ansiomerkit</a:t>
            </a:r>
          </a:p>
        </p:txBody>
      </p:sp>
    </p:spTree>
    <p:extLst>
      <p:ext uri="{BB962C8B-B14F-4D97-AF65-F5344CB8AC3E}">
        <p14:creationId xmlns:p14="http://schemas.microsoft.com/office/powerpoint/2010/main" val="3081114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E1508D-A4C0-9D3B-02E9-BA1BD402C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0" y="346075"/>
            <a:ext cx="8098590" cy="739775"/>
          </a:xfrm>
        </p:spPr>
        <p:txBody>
          <a:bodyPr/>
          <a:lstStyle/>
          <a:p>
            <a:r>
              <a:rPr lang="fi-FI"/>
              <a:t>Luottamustoimet ja ansiomerkit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6F11CE6E-6634-B526-73A8-1233913383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763" y="1520719"/>
            <a:ext cx="11293734" cy="1158982"/>
          </a:xfrm>
          <a:prstGeom prst="rect">
            <a:avLst/>
          </a:prstGeom>
        </p:spPr>
      </p:pic>
      <p:sp>
        <p:nvSpPr>
          <p:cNvPr id="11" name="Suorakulmio: Pyöristetyt kulmat 10">
            <a:extLst>
              <a:ext uri="{FF2B5EF4-FFF2-40B4-BE49-F238E27FC236}">
                <a16:creationId xmlns:a16="http://schemas.microsoft.com/office/drawing/2014/main" id="{76C6C2EA-BAAB-D046-9DA0-4970EB78A075}"/>
              </a:ext>
            </a:extLst>
          </p:cNvPr>
          <p:cNvSpPr/>
          <p:nvPr/>
        </p:nvSpPr>
        <p:spPr>
          <a:xfrm>
            <a:off x="1692194" y="3852016"/>
            <a:ext cx="7749111" cy="1042521"/>
          </a:xfrm>
          <a:prstGeom prst="roundRect">
            <a:avLst>
              <a:gd name="adj" fmla="val 16667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600" dirty="0">
                <a:solidFill>
                  <a:schemeClr val="bg1"/>
                </a:solidFill>
              </a:rPr>
              <a:t>Katso toimintaryhmän luottamustoimien lisääminen ja muuttaminen ohjeesta </a:t>
            </a:r>
            <a:r>
              <a:rPr lang="fi-FI" sz="1600" dirty="0" err="1">
                <a:solidFill>
                  <a:schemeClr val="bg1"/>
                </a:solidFill>
              </a:rPr>
              <a:t>Marttarekisterin</a:t>
            </a:r>
            <a:r>
              <a:rPr lang="fi-FI" sz="1600" dirty="0">
                <a:solidFill>
                  <a:schemeClr val="bg1"/>
                </a:solidFill>
              </a:rPr>
              <a:t> käyttöohje: LUOTTAMUSTOIMET JA ANSIOMERKIT.</a:t>
            </a:r>
            <a:endParaRPr lang="fi-FI" sz="1600" dirty="0">
              <a:solidFill>
                <a:srgbClr val="FF0000"/>
              </a:solidFill>
            </a:endParaRPr>
          </a:p>
          <a:p>
            <a:endParaRPr lang="fi-FI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9694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032456E6-72B6-0AB0-E127-F0800718A49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i-FI"/>
              <a:t>Jäsenyydet</a:t>
            </a:r>
          </a:p>
        </p:txBody>
      </p:sp>
    </p:spTree>
    <p:extLst>
      <p:ext uri="{BB962C8B-B14F-4D97-AF65-F5344CB8AC3E}">
        <p14:creationId xmlns:p14="http://schemas.microsoft.com/office/powerpoint/2010/main" val="18202935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9883C5ED-505D-A57B-9F7E-119BDBA49F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227" y="1238569"/>
            <a:ext cx="9546453" cy="1398133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CE1508D-A4C0-9D3B-02E9-BA1BD402C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863" y="370258"/>
            <a:ext cx="9688071" cy="739775"/>
          </a:xfrm>
        </p:spPr>
        <p:txBody>
          <a:bodyPr>
            <a:normAutofit/>
          </a:bodyPr>
          <a:lstStyle/>
          <a:p>
            <a:r>
              <a:rPr lang="fi-FI"/>
              <a:t>Jäsenyydet</a:t>
            </a:r>
          </a:p>
        </p:txBody>
      </p:sp>
      <p:sp>
        <p:nvSpPr>
          <p:cNvPr id="5" name="Suorakulmio: Pyöristetyt kulmat 4">
            <a:extLst>
              <a:ext uri="{FF2B5EF4-FFF2-40B4-BE49-F238E27FC236}">
                <a16:creationId xmlns:a16="http://schemas.microsoft.com/office/drawing/2014/main" id="{3FE94905-B79D-F270-E483-C5AEFE050EC2}"/>
              </a:ext>
            </a:extLst>
          </p:cNvPr>
          <p:cNvSpPr/>
          <p:nvPr/>
        </p:nvSpPr>
        <p:spPr>
          <a:xfrm>
            <a:off x="404104" y="2922969"/>
            <a:ext cx="2476150" cy="54318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>
                <a:solidFill>
                  <a:schemeClr val="tx1"/>
                </a:solidFill>
              </a:rPr>
              <a:t>Kertoo kyseisen jäsenyyden tiedot. Klikkaa sinistä tekstiä. Kts. Seuraava dia.</a:t>
            </a:r>
          </a:p>
        </p:txBody>
      </p:sp>
      <p:sp>
        <p:nvSpPr>
          <p:cNvPr id="6" name="Suorakulmio: Pyöristetyt kulmat 5">
            <a:extLst>
              <a:ext uri="{FF2B5EF4-FFF2-40B4-BE49-F238E27FC236}">
                <a16:creationId xmlns:a16="http://schemas.microsoft.com/office/drawing/2014/main" id="{68986DAF-2C82-5FB3-6119-5480866A2973}"/>
              </a:ext>
            </a:extLst>
          </p:cNvPr>
          <p:cNvSpPr/>
          <p:nvPr/>
        </p:nvSpPr>
        <p:spPr>
          <a:xfrm>
            <a:off x="3736909" y="2951910"/>
            <a:ext cx="925517" cy="35681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>
                <a:solidFill>
                  <a:schemeClr val="tx1"/>
                </a:solidFill>
              </a:rPr>
              <a:t>Jäsenlaji</a:t>
            </a:r>
          </a:p>
        </p:txBody>
      </p:sp>
      <p:sp>
        <p:nvSpPr>
          <p:cNvPr id="9" name="Suorakulmio: Pyöristetyt kulmat 8">
            <a:extLst>
              <a:ext uri="{FF2B5EF4-FFF2-40B4-BE49-F238E27FC236}">
                <a16:creationId xmlns:a16="http://schemas.microsoft.com/office/drawing/2014/main" id="{BA2046D8-EC37-E5E7-EA63-9284E962C5E7}"/>
              </a:ext>
            </a:extLst>
          </p:cNvPr>
          <p:cNvSpPr/>
          <p:nvPr/>
        </p:nvSpPr>
        <p:spPr>
          <a:xfrm>
            <a:off x="5007162" y="2984063"/>
            <a:ext cx="1657981" cy="35681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>
                <a:solidFill>
                  <a:schemeClr val="tx1"/>
                </a:solidFill>
              </a:rPr>
              <a:t>Jäsenyyden alkupäivä</a:t>
            </a:r>
          </a:p>
        </p:txBody>
      </p:sp>
      <p:sp>
        <p:nvSpPr>
          <p:cNvPr id="10" name="Suorakulmio: Pyöristetyt kulmat 9">
            <a:extLst>
              <a:ext uri="{FF2B5EF4-FFF2-40B4-BE49-F238E27FC236}">
                <a16:creationId xmlns:a16="http://schemas.microsoft.com/office/drawing/2014/main" id="{B853C70C-9A08-BCAF-8796-A7AD4FD6B5D2}"/>
              </a:ext>
            </a:extLst>
          </p:cNvPr>
          <p:cNvSpPr/>
          <p:nvPr/>
        </p:nvSpPr>
        <p:spPr>
          <a:xfrm>
            <a:off x="8940866" y="2977401"/>
            <a:ext cx="2476150" cy="54318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>
                <a:solidFill>
                  <a:schemeClr val="tx1"/>
                </a:solidFill>
              </a:rPr>
              <a:t>Toimintaryhmän nimi, mikäli on toimintaryhmän jäsen.</a:t>
            </a:r>
          </a:p>
        </p:txBody>
      </p:sp>
      <p:sp>
        <p:nvSpPr>
          <p:cNvPr id="12" name="Suorakulmio: Pyöristetyt kulmat 11">
            <a:extLst>
              <a:ext uri="{FF2B5EF4-FFF2-40B4-BE49-F238E27FC236}">
                <a16:creationId xmlns:a16="http://schemas.microsoft.com/office/drawing/2014/main" id="{951EEC27-23C1-CA5F-BA8A-215964A2732C}"/>
              </a:ext>
            </a:extLst>
          </p:cNvPr>
          <p:cNvSpPr/>
          <p:nvPr/>
        </p:nvSpPr>
        <p:spPr>
          <a:xfrm>
            <a:off x="7020751" y="2984064"/>
            <a:ext cx="1564507" cy="35681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>
                <a:solidFill>
                  <a:schemeClr val="tx1"/>
                </a:solidFill>
              </a:rPr>
              <a:t>Jäsenyyden päättymispäiväpäivä</a:t>
            </a:r>
          </a:p>
        </p:txBody>
      </p:sp>
      <p:cxnSp>
        <p:nvCxnSpPr>
          <p:cNvPr id="14" name="Suora nuoliyhdysviiva 13">
            <a:extLst>
              <a:ext uri="{FF2B5EF4-FFF2-40B4-BE49-F238E27FC236}">
                <a16:creationId xmlns:a16="http://schemas.microsoft.com/office/drawing/2014/main" id="{D653A252-D65C-15B3-635C-94BE14D0BF83}"/>
              </a:ext>
            </a:extLst>
          </p:cNvPr>
          <p:cNvCxnSpPr>
            <a:cxnSpLocks/>
            <a:stCxn id="5" idx="0"/>
          </p:cNvCxnSpPr>
          <p:nvPr/>
        </p:nvCxnSpPr>
        <p:spPr>
          <a:xfrm flipV="1">
            <a:off x="1642179" y="2692866"/>
            <a:ext cx="0" cy="2301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uora nuoliyhdysviiva 15">
            <a:extLst>
              <a:ext uri="{FF2B5EF4-FFF2-40B4-BE49-F238E27FC236}">
                <a16:creationId xmlns:a16="http://schemas.microsoft.com/office/drawing/2014/main" id="{540A9FBB-6AF5-A339-8FE0-FABC6A4D82BD}"/>
              </a:ext>
            </a:extLst>
          </p:cNvPr>
          <p:cNvCxnSpPr>
            <a:stCxn id="6" idx="0"/>
          </p:cNvCxnSpPr>
          <p:nvPr/>
        </p:nvCxnSpPr>
        <p:spPr>
          <a:xfrm flipH="1" flipV="1">
            <a:off x="4199667" y="2694839"/>
            <a:ext cx="1" cy="2570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uora nuoliyhdysviiva 17">
            <a:extLst>
              <a:ext uri="{FF2B5EF4-FFF2-40B4-BE49-F238E27FC236}">
                <a16:creationId xmlns:a16="http://schemas.microsoft.com/office/drawing/2014/main" id="{61BCC041-0EC9-2480-D254-AE53DB535B99}"/>
              </a:ext>
            </a:extLst>
          </p:cNvPr>
          <p:cNvCxnSpPr>
            <a:cxnSpLocks/>
            <a:stCxn id="9" idx="0"/>
          </p:cNvCxnSpPr>
          <p:nvPr/>
        </p:nvCxnSpPr>
        <p:spPr>
          <a:xfrm flipH="1" flipV="1">
            <a:off x="5289646" y="2568402"/>
            <a:ext cx="546507" cy="4156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uora nuoliyhdysviiva 19">
            <a:extLst>
              <a:ext uri="{FF2B5EF4-FFF2-40B4-BE49-F238E27FC236}">
                <a16:creationId xmlns:a16="http://schemas.microsoft.com/office/drawing/2014/main" id="{3537BDBD-E149-B299-BED2-AEFD785A8686}"/>
              </a:ext>
            </a:extLst>
          </p:cNvPr>
          <p:cNvCxnSpPr>
            <a:cxnSpLocks/>
            <a:stCxn id="12" idx="0"/>
          </p:cNvCxnSpPr>
          <p:nvPr/>
        </p:nvCxnSpPr>
        <p:spPr>
          <a:xfrm flipH="1" flipV="1">
            <a:off x="6974015" y="2423604"/>
            <a:ext cx="828990" cy="5604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uora nuoliyhdysviiva 21">
            <a:extLst>
              <a:ext uri="{FF2B5EF4-FFF2-40B4-BE49-F238E27FC236}">
                <a16:creationId xmlns:a16="http://schemas.microsoft.com/office/drawing/2014/main" id="{691D2AD6-E695-2C0B-AA10-B58390E2D56D}"/>
              </a:ext>
            </a:extLst>
          </p:cNvPr>
          <p:cNvCxnSpPr>
            <a:cxnSpLocks/>
            <a:stCxn id="10" idx="0"/>
          </p:cNvCxnSpPr>
          <p:nvPr/>
        </p:nvCxnSpPr>
        <p:spPr>
          <a:xfrm flipH="1" flipV="1">
            <a:off x="9099042" y="2361460"/>
            <a:ext cx="1079899" cy="6159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Suorakulmio: Pyöristetyt kulmat 23">
            <a:extLst>
              <a:ext uri="{FF2B5EF4-FFF2-40B4-BE49-F238E27FC236}">
                <a16:creationId xmlns:a16="http://schemas.microsoft.com/office/drawing/2014/main" id="{B0DF7965-F5DD-7C2B-760A-8F93CAC2803A}"/>
              </a:ext>
            </a:extLst>
          </p:cNvPr>
          <p:cNvSpPr/>
          <p:nvPr/>
        </p:nvSpPr>
        <p:spPr>
          <a:xfrm>
            <a:off x="404104" y="4237818"/>
            <a:ext cx="4796546" cy="1041274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400" dirty="0">
                <a:solidFill>
                  <a:schemeClr val="bg1"/>
                </a:solidFill>
              </a:rPr>
              <a:t>Listassa näkyy kaikki henkilön jäsenyydet. Sekä voimassaolevat että päättyneet jäsenyydet kyseisessä toimintaryhmässä. </a:t>
            </a:r>
          </a:p>
        </p:txBody>
      </p:sp>
    </p:spTree>
    <p:extLst>
      <p:ext uri="{BB962C8B-B14F-4D97-AF65-F5344CB8AC3E}">
        <p14:creationId xmlns:p14="http://schemas.microsoft.com/office/powerpoint/2010/main" val="30833545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Kuva 13">
            <a:extLst>
              <a:ext uri="{FF2B5EF4-FFF2-40B4-BE49-F238E27FC236}">
                <a16:creationId xmlns:a16="http://schemas.microsoft.com/office/drawing/2014/main" id="{DA2F5B63-2065-9497-99B0-7E8041EDFD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7779" y="1619578"/>
            <a:ext cx="6768747" cy="2631264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CE1508D-A4C0-9D3B-02E9-BA1BD402C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275" y="516126"/>
            <a:ext cx="10233355" cy="739775"/>
          </a:xfrm>
        </p:spPr>
        <p:txBody>
          <a:bodyPr>
            <a:normAutofit fontScale="90000"/>
          </a:bodyPr>
          <a:lstStyle/>
          <a:p>
            <a:r>
              <a:rPr lang="fi-FI"/>
              <a:t>Jatkuvan tilauksen nimi–&gt; Jäsenyyden tiedot</a:t>
            </a:r>
          </a:p>
        </p:txBody>
      </p:sp>
      <p:sp>
        <p:nvSpPr>
          <p:cNvPr id="5" name="Suorakulmio: Pyöristetyt kulmat 4">
            <a:extLst>
              <a:ext uri="{FF2B5EF4-FFF2-40B4-BE49-F238E27FC236}">
                <a16:creationId xmlns:a16="http://schemas.microsoft.com/office/drawing/2014/main" id="{3FE94905-B79D-F270-E483-C5AEFE050EC2}"/>
              </a:ext>
            </a:extLst>
          </p:cNvPr>
          <p:cNvSpPr/>
          <p:nvPr/>
        </p:nvSpPr>
        <p:spPr>
          <a:xfrm>
            <a:off x="10024825" y="2475657"/>
            <a:ext cx="1019813" cy="30631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>
                <a:solidFill>
                  <a:schemeClr val="tx1"/>
                </a:solidFill>
              </a:rPr>
              <a:t>Jäsenlaji</a:t>
            </a:r>
          </a:p>
        </p:txBody>
      </p:sp>
      <p:sp>
        <p:nvSpPr>
          <p:cNvPr id="6" name="Suorakulmio: Pyöristetyt kulmat 5">
            <a:extLst>
              <a:ext uri="{FF2B5EF4-FFF2-40B4-BE49-F238E27FC236}">
                <a16:creationId xmlns:a16="http://schemas.microsoft.com/office/drawing/2014/main" id="{68986DAF-2C82-5FB3-6119-5480866A2973}"/>
              </a:ext>
            </a:extLst>
          </p:cNvPr>
          <p:cNvSpPr/>
          <p:nvPr/>
        </p:nvSpPr>
        <p:spPr>
          <a:xfrm>
            <a:off x="9429370" y="4918701"/>
            <a:ext cx="2182959" cy="70359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>
                <a:solidFill>
                  <a:schemeClr val="tx1"/>
                </a:solidFill>
              </a:rPr>
              <a:t>Ruksi jos jäsenlajiin kuuluu Martat-lehti. Ei ruksia, jos lehteä ei kuulu jäsenlajiin.</a:t>
            </a:r>
          </a:p>
        </p:txBody>
      </p:sp>
      <p:sp>
        <p:nvSpPr>
          <p:cNvPr id="10" name="Suorakulmio: Pyöristetyt kulmat 9">
            <a:extLst>
              <a:ext uri="{FF2B5EF4-FFF2-40B4-BE49-F238E27FC236}">
                <a16:creationId xmlns:a16="http://schemas.microsoft.com/office/drawing/2014/main" id="{B853C70C-9A08-BCAF-8796-A7AD4FD6B5D2}"/>
              </a:ext>
            </a:extLst>
          </p:cNvPr>
          <p:cNvSpPr/>
          <p:nvPr/>
        </p:nvSpPr>
        <p:spPr>
          <a:xfrm>
            <a:off x="183362" y="1303922"/>
            <a:ext cx="2476150" cy="54318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>
                <a:solidFill>
                  <a:schemeClr val="tx1"/>
                </a:solidFill>
              </a:rPr>
              <a:t>Jäsenen nimi. Klikkaamalla tekstiä pääset henkilön perustietoihin.</a:t>
            </a:r>
          </a:p>
        </p:txBody>
      </p:sp>
      <p:sp>
        <p:nvSpPr>
          <p:cNvPr id="12" name="Suorakulmio: Pyöristetyt kulmat 11">
            <a:extLst>
              <a:ext uri="{FF2B5EF4-FFF2-40B4-BE49-F238E27FC236}">
                <a16:creationId xmlns:a16="http://schemas.microsoft.com/office/drawing/2014/main" id="{951EEC27-23C1-CA5F-BA8A-215964A2732C}"/>
              </a:ext>
            </a:extLst>
          </p:cNvPr>
          <p:cNvSpPr/>
          <p:nvPr/>
        </p:nvSpPr>
        <p:spPr>
          <a:xfrm>
            <a:off x="5944159" y="4614519"/>
            <a:ext cx="1564507" cy="48258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>
                <a:solidFill>
                  <a:schemeClr val="tx1"/>
                </a:solidFill>
              </a:rPr>
              <a:t>Jäsenyyden päättymispäiväpäivä</a:t>
            </a:r>
          </a:p>
        </p:txBody>
      </p:sp>
      <p:sp>
        <p:nvSpPr>
          <p:cNvPr id="8" name="Suorakulmio: Pyöristetyt kulmat 7">
            <a:extLst>
              <a:ext uri="{FF2B5EF4-FFF2-40B4-BE49-F238E27FC236}">
                <a16:creationId xmlns:a16="http://schemas.microsoft.com/office/drawing/2014/main" id="{F7F8DEBD-29EC-49B4-8F37-E31DA0ECCC75}"/>
              </a:ext>
            </a:extLst>
          </p:cNvPr>
          <p:cNvSpPr/>
          <p:nvPr/>
        </p:nvSpPr>
        <p:spPr>
          <a:xfrm>
            <a:off x="245575" y="2102045"/>
            <a:ext cx="2476150" cy="54318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>
                <a:solidFill>
                  <a:schemeClr val="tx1"/>
                </a:solidFill>
              </a:rPr>
              <a:t>Piirin nimi. Sinistä tekstiä klikkaamalla, ei pääse eteenpäin.</a:t>
            </a:r>
          </a:p>
        </p:txBody>
      </p:sp>
      <p:sp>
        <p:nvSpPr>
          <p:cNvPr id="11" name="Suorakulmio: Pyöristetyt kulmat 10">
            <a:extLst>
              <a:ext uri="{FF2B5EF4-FFF2-40B4-BE49-F238E27FC236}">
                <a16:creationId xmlns:a16="http://schemas.microsoft.com/office/drawing/2014/main" id="{787838AF-5AAE-E1A7-CC77-2ABD0381CA5D}"/>
              </a:ext>
            </a:extLst>
          </p:cNvPr>
          <p:cNvSpPr/>
          <p:nvPr/>
        </p:nvSpPr>
        <p:spPr>
          <a:xfrm>
            <a:off x="263171" y="2828630"/>
            <a:ext cx="1839949" cy="60037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>
                <a:solidFill>
                  <a:schemeClr val="tx1"/>
                </a:solidFill>
              </a:rPr>
              <a:t>Yhdistyksen nimi. Sinistä tekstiä klikkaamalla, ei pääse eteenpäin.</a:t>
            </a:r>
          </a:p>
        </p:txBody>
      </p:sp>
      <p:sp>
        <p:nvSpPr>
          <p:cNvPr id="13" name="Suorakulmio: Pyöristetyt kulmat 12">
            <a:extLst>
              <a:ext uri="{FF2B5EF4-FFF2-40B4-BE49-F238E27FC236}">
                <a16:creationId xmlns:a16="http://schemas.microsoft.com/office/drawing/2014/main" id="{C5C6BF99-7632-A373-F6AD-EA6CA9D6C5EE}"/>
              </a:ext>
            </a:extLst>
          </p:cNvPr>
          <p:cNvSpPr/>
          <p:nvPr/>
        </p:nvSpPr>
        <p:spPr>
          <a:xfrm>
            <a:off x="2659512" y="4990650"/>
            <a:ext cx="1564507" cy="35681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>
                <a:solidFill>
                  <a:schemeClr val="tx1"/>
                </a:solidFill>
              </a:rPr>
              <a:t>Jäsenyyden alkupäivä</a:t>
            </a:r>
          </a:p>
        </p:txBody>
      </p:sp>
      <p:sp>
        <p:nvSpPr>
          <p:cNvPr id="17" name="Suorakulmio: Pyöristetyt kulmat 16">
            <a:extLst>
              <a:ext uri="{FF2B5EF4-FFF2-40B4-BE49-F238E27FC236}">
                <a16:creationId xmlns:a16="http://schemas.microsoft.com/office/drawing/2014/main" id="{5D61DE01-73B5-04A0-C5AC-4D561C9393F9}"/>
              </a:ext>
            </a:extLst>
          </p:cNvPr>
          <p:cNvSpPr/>
          <p:nvPr/>
        </p:nvSpPr>
        <p:spPr>
          <a:xfrm>
            <a:off x="10024825" y="3757317"/>
            <a:ext cx="1795244" cy="41074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>
                <a:solidFill>
                  <a:schemeClr val="tx1"/>
                </a:solidFill>
              </a:rPr>
              <a:t>Onko jäsenyys aktiivinen vai suljettu</a:t>
            </a:r>
          </a:p>
        </p:txBody>
      </p:sp>
      <p:sp>
        <p:nvSpPr>
          <p:cNvPr id="19" name="Suorakulmio: Pyöristetyt kulmat 18">
            <a:extLst>
              <a:ext uri="{FF2B5EF4-FFF2-40B4-BE49-F238E27FC236}">
                <a16:creationId xmlns:a16="http://schemas.microsoft.com/office/drawing/2014/main" id="{179CEBDF-91EB-3EFB-7042-0C4C9FB69689}"/>
              </a:ext>
            </a:extLst>
          </p:cNvPr>
          <p:cNvSpPr/>
          <p:nvPr/>
        </p:nvSpPr>
        <p:spPr>
          <a:xfrm>
            <a:off x="9758538" y="1460622"/>
            <a:ext cx="1795244" cy="41074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>
                <a:solidFill>
                  <a:schemeClr val="tx1"/>
                </a:solidFill>
              </a:rPr>
              <a:t>Jäsentilauksen nimi. Tämä vain tekninen tieto.</a:t>
            </a:r>
          </a:p>
        </p:txBody>
      </p:sp>
      <p:cxnSp>
        <p:nvCxnSpPr>
          <p:cNvPr id="23" name="Suora nuoliyhdysviiva 22">
            <a:extLst>
              <a:ext uri="{FF2B5EF4-FFF2-40B4-BE49-F238E27FC236}">
                <a16:creationId xmlns:a16="http://schemas.microsoft.com/office/drawing/2014/main" id="{73A37FDD-BA9F-7E2F-62E2-21ABC09156FA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2659512" y="1575516"/>
            <a:ext cx="202012" cy="6789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uora nuoliyhdysviiva 24">
            <a:extLst>
              <a:ext uri="{FF2B5EF4-FFF2-40B4-BE49-F238E27FC236}">
                <a16:creationId xmlns:a16="http://schemas.microsoft.com/office/drawing/2014/main" id="{DE9D09B7-F31E-7C6A-D942-8D5CA5A92C27}"/>
              </a:ext>
            </a:extLst>
          </p:cNvPr>
          <p:cNvCxnSpPr>
            <a:cxnSpLocks/>
          </p:cNvCxnSpPr>
          <p:nvPr/>
        </p:nvCxnSpPr>
        <p:spPr>
          <a:xfrm>
            <a:off x="2787779" y="2400358"/>
            <a:ext cx="135825" cy="2851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uora nuoliyhdysviiva 26">
            <a:extLst>
              <a:ext uri="{FF2B5EF4-FFF2-40B4-BE49-F238E27FC236}">
                <a16:creationId xmlns:a16="http://schemas.microsoft.com/office/drawing/2014/main" id="{A3F70ACC-6B53-D40B-62F8-B088E45098EE}"/>
              </a:ext>
            </a:extLst>
          </p:cNvPr>
          <p:cNvCxnSpPr>
            <a:cxnSpLocks/>
          </p:cNvCxnSpPr>
          <p:nvPr/>
        </p:nvCxnSpPr>
        <p:spPr>
          <a:xfrm flipV="1">
            <a:off x="1997217" y="3059867"/>
            <a:ext cx="922628" cy="670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uora nuoliyhdysviiva 29">
            <a:extLst>
              <a:ext uri="{FF2B5EF4-FFF2-40B4-BE49-F238E27FC236}">
                <a16:creationId xmlns:a16="http://schemas.microsoft.com/office/drawing/2014/main" id="{6416F335-F71E-7B6D-A7C2-A18B0B934DEE}"/>
              </a:ext>
            </a:extLst>
          </p:cNvPr>
          <p:cNvCxnSpPr>
            <a:stCxn id="13" idx="0"/>
          </p:cNvCxnSpPr>
          <p:nvPr/>
        </p:nvCxnSpPr>
        <p:spPr>
          <a:xfrm flipH="1" flipV="1">
            <a:off x="3256078" y="3915824"/>
            <a:ext cx="185688" cy="10748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uora nuoliyhdysviiva 31">
            <a:extLst>
              <a:ext uri="{FF2B5EF4-FFF2-40B4-BE49-F238E27FC236}">
                <a16:creationId xmlns:a16="http://schemas.microsoft.com/office/drawing/2014/main" id="{74BF6382-3908-A5DA-3F99-3115D715B1F1}"/>
              </a:ext>
            </a:extLst>
          </p:cNvPr>
          <p:cNvCxnSpPr>
            <a:cxnSpLocks/>
            <a:stCxn id="12" idx="1"/>
          </p:cNvCxnSpPr>
          <p:nvPr/>
        </p:nvCxnSpPr>
        <p:spPr>
          <a:xfrm flipH="1" flipV="1">
            <a:off x="3730531" y="4328338"/>
            <a:ext cx="2213628" cy="5274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uora nuoliyhdysviiva 33">
            <a:extLst>
              <a:ext uri="{FF2B5EF4-FFF2-40B4-BE49-F238E27FC236}">
                <a16:creationId xmlns:a16="http://schemas.microsoft.com/office/drawing/2014/main" id="{1D309638-EB90-87F8-462B-D440E7D1A4E4}"/>
              </a:ext>
            </a:extLst>
          </p:cNvPr>
          <p:cNvCxnSpPr>
            <a:cxnSpLocks/>
            <a:stCxn id="19" idx="1"/>
          </p:cNvCxnSpPr>
          <p:nvPr/>
        </p:nvCxnSpPr>
        <p:spPr>
          <a:xfrm flipH="1">
            <a:off x="9281160" y="1665996"/>
            <a:ext cx="477378" cy="4620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uora nuoliyhdysviiva 35">
            <a:extLst>
              <a:ext uri="{FF2B5EF4-FFF2-40B4-BE49-F238E27FC236}">
                <a16:creationId xmlns:a16="http://schemas.microsoft.com/office/drawing/2014/main" id="{7EDB58B2-1F0A-06DF-4641-D13DA8883761}"/>
              </a:ext>
            </a:extLst>
          </p:cNvPr>
          <p:cNvCxnSpPr>
            <a:stCxn id="5" idx="1"/>
          </p:cNvCxnSpPr>
          <p:nvPr/>
        </p:nvCxnSpPr>
        <p:spPr>
          <a:xfrm flipH="1" flipV="1">
            <a:off x="9504672" y="2628814"/>
            <a:ext cx="520153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uora nuoliyhdysviiva 37">
            <a:extLst>
              <a:ext uri="{FF2B5EF4-FFF2-40B4-BE49-F238E27FC236}">
                <a16:creationId xmlns:a16="http://schemas.microsoft.com/office/drawing/2014/main" id="{04FD8637-EBF8-62A2-6BA9-D7C176ACC018}"/>
              </a:ext>
            </a:extLst>
          </p:cNvPr>
          <p:cNvCxnSpPr>
            <a:cxnSpLocks/>
          </p:cNvCxnSpPr>
          <p:nvPr/>
        </p:nvCxnSpPr>
        <p:spPr>
          <a:xfrm flipH="1" flipV="1">
            <a:off x="8664467" y="2995582"/>
            <a:ext cx="1302566" cy="9302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uora nuoliyhdysviiva 39">
            <a:extLst>
              <a:ext uri="{FF2B5EF4-FFF2-40B4-BE49-F238E27FC236}">
                <a16:creationId xmlns:a16="http://schemas.microsoft.com/office/drawing/2014/main" id="{E5A4B9E7-12C7-72E0-FB90-16534D5BC0F7}"/>
              </a:ext>
            </a:extLst>
          </p:cNvPr>
          <p:cNvCxnSpPr>
            <a:cxnSpLocks/>
            <a:stCxn id="6" idx="0"/>
          </p:cNvCxnSpPr>
          <p:nvPr/>
        </p:nvCxnSpPr>
        <p:spPr>
          <a:xfrm flipH="1" flipV="1">
            <a:off x="7387979" y="3552596"/>
            <a:ext cx="3132871" cy="13661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Suorakulmio: Pyöristetyt kulmat 40">
            <a:extLst>
              <a:ext uri="{FF2B5EF4-FFF2-40B4-BE49-F238E27FC236}">
                <a16:creationId xmlns:a16="http://schemas.microsoft.com/office/drawing/2014/main" id="{C33712FE-0CC5-6ED0-C166-5BE7A0BA297A}"/>
              </a:ext>
            </a:extLst>
          </p:cNvPr>
          <p:cNvSpPr/>
          <p:nvPr/>
        </p:nvSpPr>
        <p:spPr>
          <a:xfrm>
            <a:off x="4112038" y="5536087"/>
            <a:ext cx="3571193" cy="760742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>
                <a:solidFill>
                  <a:schemeClr val="bg1"/>
                </a:solidFill>
              </a:rPr>
              <a:t>Seuraavalla dialla näkyy kyseisen jäsenyyden laskun tiedot. </a:t>
            </a:r>
          </a:p>
        </p:txBody>
      </p:sp>
      <p:sp>
        <p:nvSpPr>
          <p:cNvPr id="16" name="Suorakulmio: Pyöristetyt kulmat 15">
            <a:extLst>
              <a:ext uri="{FF2B5EF4-FFF2-40B4-BE49-F238E27FC236}">
                <a16:creationId xmlns:a16="http://schemas.microsoft.com/office/drawing/2014/main" id="{8C50E403-80DE-0FE2-33FF-E426B705CC5E}"/>
              </a:ext>
            </a:extLst>
          </p:cNvPr>
          <p:cNvSpPr/>
          <p:nvPr/>
        </p:nvSpPr>
        <p:spPr>
          <a:xfrm>
            <a:off x="302171" y="3746972"/>
            <a:ext cx="1929216" cy="91850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>
                <a:solidFill>
                  <a:schemeClr val="tx1"/>
                </a:solidFill>
              </a:rPr>
              <a:t>Toimintaryhmän nimi. Klikkaamalla sinistä tekstiä pääset yhdistyksen tietoihin.</a:t>
            </a:r>
          </a:p>
        </p:txBody>
      </p:sp>
      <p:cxnSp>
        <p:nvCxnSpPr>
          <p:cNvPr id="20" name="Suora nuoliyhdysviiva 19">
            <a:extLst>
              <a:ext uri="{FF2B5EF4-FFF2-40B4-BE49-F238E27FC236}">
                <a16:creationId xmlns:a16="http://schemas.microsoft.com/office/drawing/2014/main" id="{5E5FD154-663A-8583-871C-A3B79DE1C707}"/>
              </a:ext>
            </a:extLst>
          </p:cNvPr>
          <p:cNvCxnSpPr>
            <a:cxnSpLocks/>
          </p:cNvCxnSpPr>
          <p:nvPr/>
        </p:nvCxnSpPr>
        <p:spPr>
          <a:xfrm flipV="1">
            <a:off x="2244686" y="3552596"/>
            <a:ext cx="583267" cy="6154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86204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9C7AA0DE-BA37-0279-4682-64BA4F799E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861" y="1337974"/>
            <a:ext cx="9420710" cy="1710836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CE1508D-A4C0-9D3B-02E9-BA1BD402C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275" y="516126"/>
            <a:ext cx="10233355" cy="739775"/>
          </a:xfrm>
        </p:spPr>
        <p:txBody>
          <a:bodyPr>
            <a:normAutofit/>
          </a:bodyPr>
          <a:lstStyle/>
          <a:p>
            <a:r>
              <a:rPr lang="fi-FI"/>
              <a:t>Laskutiedot</a:t>
            </a:r>
          </a:p>
        </p:txBody>
      </p:sp>
      <p:sp>
        <p:nvSpPr>
          <p:cNvPr id="12" name="Suorakulmio: Pyöristetyt kulmat 11">
            <a:extLst>
              <a:ext uri="{FF2B5EF4-FFF2-40B4-BE49-F238E27FC236}">
                <a16:creationId xmlns:a16="http://schemas.microsoft.com/office/drawing/2014/main" id="{951EEC27-23C1-CA5F-BA8A-215964A2732C}"/>
              </a:ext>
            </a:extLst>
          </p:cNvPr>
          <p:cNvSpPr/>
          <p:nvPr/>
        </p:nvSpPr>
        <p:spPr>
          <a:xfrm>
            <a:off x="4140268" y="3477318"/>
            <a:ext cx="1564507" cy="35681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>
                <a:solidFill>
                  <a:schemeClr val="tx1"/>
                </a:solidFill>
              </a:rPr>
              <a:t>Laskun summa</a:t>
            </a:r>
          </a:p>
        </p:txBody>
      </p:sp>
      <p:sp>
        <p:nvSpPr>
          <p:cNvPr id="11" name="Suorakulmio: Pyöristetyt kulmat 10">
            <a:extLst>
              <a:ext uri="{FF2B5EF4-FFF2-40B4-BE49-F238E27FC236}">
                <a16:creationId xmlns:a16="http://schemas.microsoft.com/office/drawing/2014/main" id="{787838AF-5AAE-E1A7-CC77-2ABD0381CA5D}"/>
              </a:ext>
            </a:extLst>
          </p:cNvPr>
          <p:cNvSpPr/>
          <p:nvPr/>
        </p:nvSpPr>
        <p:spPr>
          <a:xfrm>
            <a:off x="702330" y="3441516"/>
            <a:ext cx="2476150" cy="54318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b="1">
                <a:solidFill>
                  <a:schemeClr val="tx1"/>
                </a:solidFill>
              </a:rPr>
              <a:t>Kyseisen jäsenyyden </a:t>
            </a:r>
            <a:r>
              <a:rPr lang="fi-FI" sz="1200">
                <a:solidFill>
                  <a:schemeClr val="tx1"/>
                </a:solidFill>
              </a:rPr>
              <a:t>laskun nimi.</a:t>
            </a:r>
          </a:p>
        </p:txBody>
      </p:sp>
      <p:sp>
        <p:nvSpPr>
          <p:cNvPr id="17" name="Suorakulmio: Pyöristetyt kulmat 16">
            <a:extLst>
              <a:ext uri="{FF2B5EF4-FFF2-40B4-BE49-F238E27FC236}">
                <a16:creationId xmlns:a16="http://schemas.microsoft.com/office/drawing/2014/main" id="{5D61DE01-73B5-04A0-C5AC-4D561C9393F9}"/>
              </a:ext>
            </a:extLst>
          </p:cNvPr>
          <p:cNvSpPr/>
          <p:nvPr/>
        </p:nvSpPr>
        <p:spPr>
          <a:xfrm>
            <a:off x="9144000" y="4137871"/>
            <a:ext cx="1942749" cy="41074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>
                <a:solidFill>
                  <a:schemeClr val="tx1"/>
                </a:solidFill>
              </a:rPr>
              <a:t>Kyseisen laskun viitenumero</a:t>
            </a:r>
          </a:p>
        </p:txBody>
      </p:sp>
      <p:sp>
        <p:nvSpPr>
          <p:cNvPr id="19" name="Suorakulmio: Pyöristetyt kulmat 18">
            <a:extLst>
              <a:ext uri="{FF2B5EF4-FFF2-40B4-BE49-F238E27FC236}">
                <a16:creationId xmlns:a16="http://schemas.microsoft.com/office/drawing/2014/main" id="{179CEBDF-91EB-3EFB-7042-0C4C9FB69689}"/>
              </a:ext>
            </a:extLst>
          </p:cNvPr>
          <p:cNvSpPr/>
          <p:nvPr/>
        </p:nvSpPr>
        <p:spPr>
          <a:xfrm flipH="1">
            <a:off x="5812737" y="3117454"/>
            <a:ext cx="1292732" cy="48533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>
                <a:solidFill>
                  <a:schemeClr val="tx1"/>
                </a:solidFill>
              </a:rPr>
              <a:t>Laskutuskauden alkupäivä</a:t>
            </a:r>
          </a:p>
        </p:txBody>
      </p:sp>
      <p:cxnSp>
        <p:nvCxnSpPr>
          <p:cNvPr id="27" name="Suora nuoliyhdysviiva 26">
            <a:extLst>
              <a:ext uri="{FF2B5EF4-FFF2-40B4-BE49-F238E27FC236}">
                <a16:creationId xmlns:a16="http://schemas.microsoft.com/office/drawing/2014/main" id="{A3F70ACC-6B53-D40B-62F8-B088E45098EE}"/>
              </a:ext>
            </a:extLst>
          </p:cNvPr>
          <p:cNvCxnSpPr>
            <a:cxnSpLocks/>
          </p:cNvCxnSpPr>
          <p:nvPr/>
        </p:nvCxnSpPr>
        <p:spPr>
          <a:xfrm flipV="1">
            <a:off x="2037578" y="2508308"/>
            <a:ext cx="382413" cy="8817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uora nuoliyhdysviiva 31">
            <a:extLst>
              <a:ext uri="{FF2B5EF4-FFF2-40B4-BE49-F238E27FC236}">
                <a16:creationId xmlns:a16="http://schemas.microsoft.com/office/drawing/2014/main" id="{74BF6382-3908-A5DA-3F99-3115D715B1F1}"/>
              </a:ext>
            </a:extLst>
          </p:cNvPr>
          <p:cNvCxnSpPr>
            <a:cxnSpLocks/>
            <a:stCxn id="12" idx="0"/>
          </p:cNvCxnSpPr>
          <p:nvPr/>
        </p:nvCxnSpPr>
        <p:spPr>
          <a:xfrm flipV="1">
            <a:off x="4922522" y="2239266"/>
            <a:ext cx="1156130" cy="12380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uora nuoliyhdysviiva 37">
            <a:extLst>
              <a:ext uri="{FF2B5EF4-FFF2-40B4-BE49-F238E27FC236}">
                <a16:creationId xmlns:a16="http://schemas.microsoft.com/office/drawing/2014/main" id="{04FD8637-EBF8-62A2-6BA9-D7C176ACC018}"/>
              </a:ext>
            </a:extLst>
          </p:cNvPr>
          <p:cNvCxnSpPr>
            <a:cxnSpLocks/>
          </p:cNvCxnSpPr>
          <p:nvPr/>
        </p:nvCxnSpPr>
        <p:spPr>
          <a:xfrm flipH="1" flipV="1">
            <a:off x="9952621" y="2432807"/>
            <a:ext cx="201801" cy="16262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uorakulmio: Pyöristetyt kulmat 17">
            <a:extLst>
              <a:ext uri="{FF2B5EF4-FFF2-40B4-BE49-F238E27FC236}">
                <a16:creationId xmlns:a16="http://schemas.microsoft.com/office/drawing/2014/main" id="{9B31A72B-4701-7CB5-5360-6055036B0AC1}"/>
              </a:ext>
            </a:extLst>
          </p:cNvPr>
          <p:cNvSpPr/>
          <p:nvPr/>
        </p:nvSpPr>
        <p:spPr>
          <a:xfrm flipH="1">
            <a:off x="6668070" y="3789796"/>
            <a:ext cx="1292732" cy="48533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>
                <a:solidFill>
                  <a:schemeClr val="tx1"/>
                </a:solidFill>
              </a:rPr>
              <a:t>Laskutuskauden loppupäivä</a:t>
            </a:r>
          </a:p>
        </p:txBody>
      </p:sp>
      <p:sp>
        <p:nvSpPr>
          <p:cNvPr id="20" name="Suorakulmio: Pyöristetyt kulmat 19">
            <a:extLst>
              <a:ext uri="{FF2B5EF4-FFF2-40B4-BE49-F238E27FC236}">
                <a16:creationId xmlns:a16="http://schemas.microsoft.com/office/drawing/2014/main" id="{A4CD7F67-66AB-60BB-9028-ACDE8A0C51D2}"/>
              </a:ext>
            </a:extLst>
          </p:cNvPr>
          <p:cNvSpPr/>
          <p:nvPr/>
        </p:nvSpPr>
        <p:spPr>
          <a:xfrm flipH="1">
            <a:off x="7404831" y="3038230"/>
            <a:ext cx="1292731" cy="30130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>
                <a:solidFill>
                  <a:schemeClr val="tx1"/>
                </a:solidFill>
              </a:rPr>
              <a:t>Maksettu summa</a:t>
            </a:r>
          </a:p>
        </p:txBody>
      </p:sp>
      <p:sp>
        <p:nvSpPr>
          <p:cNvPr id="21" name="Suorakulmio: Pyöristetyt kulmat 20">
            <a:extLst>
              <a:ext uri="{FF2B5EF4-FFF2-40B4-BE49-F238E27FC236}">
                <a16:creationId xmlns:a16="http://schemas.microsoft.com/office/drawing/2014/main" id="{271BDF12-9372-54C3-2511-A10C426CBABF}"/>
              </a:ext>
            </a:extLst>
          </p:cNvPr>
          <p:cNvSpPr/>
          <p:nvPr/>
        </p:nvSpPr>
        <p:spPr>
          <a:xfrm flipH="1">
            <a:off x="8295610" y="3515246"/>
            <a:ext cx="1292732" cy="48533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>
                <a:solidFill>
                  <a:schemeClr val="tx1"/>
                </a:solidFill>
              </a:rPr>
              <a:t>Maksamaton summa</a:t>
            </a:r>
          </a:p>
        </p:txBody>
      </p:sp>
      <p:cxnSp>
        <p:nvCxnSpPr>
          <p:cNvPr id="28" name="Suora nuoliyhdysviiva 27">
            <a:extLst>
              <a:ext uri="{FF2B5EF4-FFF2-40B4-BE49-F238E27FC236}">
                <a16:creationId xmlns:a16="http://schemas.microsoft.com/office/drawing/2014/main" id="{5A7F6A66-ECCA-47E7-74AD-B4A1FA8D4130}"/>
              </a:ext>
            </a:extLst>
          </p:cNvPr>
          <p:cNvCxnSpPr>
            <a:cxnSpLocks/>
            <a:stCxn id="19" idx="0"/>
          </p:cNvCxnSpPr>
          <p:nvPr/>
        </p:nvCxnSpPr>
        <p:spPr>
          <a:xfrm flipV="1">
            <a:off x="6459103" y="2193392"/>
            <a:ext cx="496743" cy="9240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uora nuoliyhdysviiva 34">
            <a:extLst>
              <a:ext uri="{FF2B5EF4-FFF2-40B4-BE49-F238E27FC236}">
                <a16:creationId xmlns:a16="http://schemas.microsoft.com/office/drawing/2014/main" id="{063F3DC5-B457-C2D9-79F4-6F6CE63F8FDA}"/>
              </a:ext>
            </a:extLst>
          </p:cNvPr>
          <p:cNvCxnSpPr>
            <a:cxnSpLocks/>
            <a:stCxn id="18" idx="0"/>
          </p:cNvCxnSpPr>
          <p:nvPr/>
        </p:nvCxnSpPr>
        <p:spPr>
          <a:xfrm flipV="1">
            <a:off x="7314436" y="2101974"/>
            <a:ext cx="287776" cy="16878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uora nuoliyhdysviiva 38">
            <a:extLst>
              <a:ext uri="{FF2B5EF4-FFF2-40B4-BE49-F238E27FC236}">
                <a16:creationId xmlns:a16="http://schemas.microsoft.com/office/drawing/2014/main" id="{532D00F5-1E5A-A14C-2B23-99DD92EBA0B3}"/>
              </a:ext>
            </a:extLst>
          </p:cNvPr>
          <p:cNvCxnSpPr>
            <a:cxnSpLocks/>
            <a:stCxn id="20" idx="0"/>
          </p:cNvCxnSpPr>
          <p:nvPr/>
        </p:nvCxnSpPr>
        <p:spPr>
          <a:xfrm flipV="1">
            <a:off x="8051196" y="2315374"/>
            <a:ext cx="160132" cy="7228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uora nuoliyhdysviiva 41">
            <a:extLst>
              <a:ext uri="{FF2B5EF4-FFF2-40B4-BE49-F238E27FC236}">
                <a16:creationId xmlns:a16="http://schemas.microsoft.com/office/drawing/2014/main" id="{8449478E-8369-886E-2DF5-0C7FB56926D7}"/>
              </a:ext>
            </a:extLst>
          </p:cNvPr>
          <p:cNvCxnSpPr>
            <a:stCxn id="21" idx="0"/>
          </p:cNvCxnSpPr>
          <p:nvPr/>
        </p:nvCxnSpPr>
        <p:spPr>
          <a:xfrm flipH="1" flipV="1">
            <a:off x="8816829" y="2432807"/>
            <a:ext cx="125147" cy="10824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81248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E1508D-A4C0-9D3B-02E9-BA1BD402C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09" y="365125"/>
            <a:ext cx="9688071" cy="739775"/>
          </a:xfrm>
        </p:spPr>
        <p:txBody>
          <a:bodyPr>
            <a:normAutofit/>
          </a:bodyPr>
          <a:lstStyle/>
          <a:p>
            <a:r>
              <a:rPr lang="fi-FI"/>
              <a:t>Muutokset jäsenyystiedoissa</a:t>
            </a:r>
          </a:p>
        </p:txBody>
      </p:sp>
      <p:sp>
        <p:nvSpPr>
          <p:cNvPr id="5" name="Suorakulmio: Pyöristetyt kulmat 4">
            <a:extLst>
              <a:ext uri="{FF2B5EF4-FFF2-40B4-BE49-F238E27FC236}">
                <a16:creationId xmlns:a16="http://schemas.microsoft.com/office/drawing/2014/main" id="{3FE94905-B79D-F270-E483-C5AEFE050EC2}"/>
              </a:ext>
            </a:extLst>
          </p:cNvPr>
          <p:cNvSpPr/>
          <p:nvPr/>
        </p:nvSpPr>
        <p:spPr>
          <a:xfrm>
            <a:off x="404104" y="2922969"/>
            <a:ext cx="2062258" cy="38378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>
                <a:solidFill>
                  <a:schemeClr val="tx1"/>
                </a:solidFill>
              </a:rPr>
              <a:t>Muutoksen päivämäärä</a:t>
            </a:r>
          </a:p>
        </p:txBody>
      </p:sp>
      <p:sp>
        <p:nvSpPr>
          <p:cNvPr id="6" name="Suorakulmio: Pyöristetyt kulmat 5">
            <a:extLst>
              <a:ext uri="{FF2B5EF4-FFF2-40B4-BE49-F238E27FC236}">
                <a16:creationId xmlns:a16="http://schemas.microsoft.com/office/drawing/2014/main" id="{68986DAF-2C82-5FB3-6119-5480866A2973}"/>
              </a:ext>
            </a:extLst>
          </p:cNvPr>
          <p:cNvSpPr/>
          <p:nvPr/>
        </p:nvSpPr>
        <p:spPr>
          <a:xfrm>
            <a:off x="3452225" y="2949937"/>
            <a:ext cx="1522656" cy="38378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>
                <a:solidFill>
                  <a:schemeClr val="tx1"/>
                </a:solidFill>
              </a:rPr>
              <a:t>Kentän nimi, johon muutos on tehty</a:t>
            </a:r>
          </a:p>
        </p:txBody>
      </p:sp>
      <p:sp>
        <p:nvSpPr>
          <p:cNvPr id="9" name="Suorakulmio: Pyöristetyt kulmat 8">
            <a:extLst>
              <a:ext uri="{FF2B5EF4-FFF2-40B4-BE49-F238E27FC236}">
                <a16:creationId xmlns:a16="http://schemas.microsoft.com/office/drawing/2014/main" id="{BA2046D8-EC37-E5E7-EA63-9284E962C5E7}"/>
              </a:ext>
            </a:extLst>
          </p:cNvPr>
          <p:cNvSpPr/>
          <p:nvPr/>
        </p:nvSpPr>
        <p:spPr>
          <a:xfrm>
            <a:off x="5611259" y="2922969"/>
            <a:ext cx="1657981" cy="35681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>
                <a:solidFill>
                  <a:schemeClr val="tx1"/>
                </a:solidFill>
              </a:rPr>
              <a:t>Muutoksen tehneen henkilön nimi</a:t>
            </a:r>
          </a:p>
        </p:txBody>
      </p:sp>
      <p:sp>
        <p:nvSpPr>
          <p:cNvPr id="12" name="Suorakulmio: Pyöristetyt kulmat 11">
            <a:extLst>
              <a:ext uri="{FF2B5EF4-FFF2-40B4-BE49-F238E27FC236}">
                <a16:creationId xmlns:a16="http://schemas.microsoft.com/office/drawing/2014/main" id="{951EEC27-23C1-CA5F-BA8A-215964A2732C}"/>
              </a:ext>
            </a:extLst>
          </p:cNvPr>
          <p:cNvSpPr/>
          <p:nvPr/>
        </p:nvSpPr>
        <p:spPr>
          <a:xfrm>
            <a:off x="7715353" y="2898978"/>
            <a:ext cx="1564507" cy="35681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>
                <a:solidFill>
                  <a:schemeClr val="tx1"/>
                </a:solidFill>
              </a:rPr>
              <a:t>Kentän alkuperäinen teksti</a:t>
            </a:r>
          </a:p>
        </p:txBody>
      </p:sp>
      <p:cxnSp>
        <p:nvCxnSpPr>
          <p:cNvPr id="14" name="Suora nuoliyhdysviiva 13">
            <a:extLst>
              <a:ext uri="{FF2B5EF4-FFF2-40B4-BE49-F238E27FC236}">
                <a16:creationId xmlns:a16="http://schemas.microsoft.com/office/drawing/2014/main" id="{D653A252-D65C-15B3-635C-94BE14D0BF83}"/>
              </a:ext>
            </a:extLst>
          </p:cNvPr>
          <p:cNvCxnSpPr>
            <a:cxnSpLocks/>
            <a:stCxn id="5" idx="0"/>
          </p:cNvCxnSpPr>
          <p:nvPr/>
        </p:nvCxnSpPr>
        <p:spPr>
          <a:xfrm flipV="1">
            <a:off x="1435233" y="2570072"/>
            <a:ext cx="0" cy="3528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uora nuoliyhdysviiva 15">
            <a:extLst>
              <a:ext uri="{FF2B5EF4-FFF2-40B4-BE49-F238E27FC236}">
                <a16:creationId xmlns:a16="http://schemas.microsoft.com/office/drawing/2014/main" id="{540A9FBB-6AF5-A339-8FE0-FABC6A4D82BD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4213553" y="2593123"/>
            <a:ext cx="0" cy="3568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uora nuoliyhdysviiva 17">
            <a:extLst>
              <a:ext uri="{FF2B5EF4-FFF2-40B4-BE49-F238E27FC236}">
                <a16:creationId xmlns:a16="http://schemas.microsoft.com/office/drawing/2014/main" id="{61BCC041-0EC9-2480-D254-AE53DB535B99}"/>
              </a:ext>
            </a:extLst>
          </p:cNvPr>
          <p:cNvCxnSpPr>
            <a:stCxn id="9" idx="0"/>
          </p:cNvCxnSpPr>
          <p:nvPr/>
        </p:nvCxnSpPr>
        <p:spPr>
          <a:xfrm flipH="1" flipV="1">
            <a:off x="6440249" y="2730204"/>
            <a:ext cx="1" cy="1927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uora nuoliyhdysviiva 19">
            <a:extLst>
              <a:ext uri="{FF2B5EF4-FFF2-40B4-BE49-F238E27FC236}">
                <a16:creationId xmlns:a16="http://schemas.microsoft.com/office/drawing/2014/main" id="{3537BDBD-E149-B299-BED2-AEFD785A8686}"/>
              </a:ext>
            </a:extLst>
          </p:cNvPr>
          <p:cNvCxnSpPr>
            <a:cxnSpLocks/>
            <a:stCxn id="12" idx="0"/>
          </p:cNvCxnSpPr>
          <p:nvPr/>
        </p:nvCxnSpPr>
        <p:spPr>
          <a:xfrm flipH="1" flipV="1">
            <a:off x="8497606" y="2668474"/>
            <a:ext cx="1" cy="2305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uora nuoliyhdysviiva 21">
            <a:extLst>
              <a:ext uri="{FF2B5EF4-FFF2-40B4-BE49-F238E27FC236}">
                <a16:creationId xmlns:a16="http://schemas.microsoft.com/office/drawing/2014/main" id="{691D2AD6-E695-2C0B-AA10-B58390E2D56D}"/>
              </a:ext>
            </a:extLst>
          </p:cNvPr>
          <p:cNvCxnSpPr>
            <a:cxnSpLocks/>
          </p:cNvCxnSpPr>
          <p:nvPr/>
        </p:nvCxnSpPr>
        <p:spPr>
          <a:xfrm flipV="1">
            <a:off x="10677565" y="2692866"/>
            <a:ext cx="0" cy="2301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Suorakulmio: Pyöristetyt kulmat 23">
            <a:extLst>
              <a:ext uri="{FF2B5EF4-FFF2-40B4-BE49-F238E27FC236}">
                <a16:creationId xmlns:a16="http://schemas.microsoft.com/office/drawing/2014/main" id="{B0DF7965-F5DD-7C2B-760A-8F93CAC2803A}"/>
              </a:ext>
            </a:extLst>
          </p:cNvPr>
          <p:cNvSpPr/>
          <p:nvPr/>
        </p:nvSpPr>
        <p:spPr>
          <a:xfrm>
            <a:off x="461244" y="4212650"/>
            <a:ext cx="3653556" cy="77083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 dirty="0">
                <a:solidFill>
                  <a:schemeClr val="bg1"/>
                </a:solidFill>
              </a:rPr>
              <a:t>Tästä osioista näkyy mitä jäsenyyden tietoja on muutettu ja kuka on niitä muuttanut. 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C7F1EF01-35FE-3242-2D3E-55CFB48140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642" y="1614698"/>
            <a:ext cx="11218877" cy="922440"/>
          </a:xfrm>
          <a:prstGeom prst="rect">
            <a:avLst/>
          </a:prstGeom>
        </p:spPr>
      </p:pic>
      <p:sp>
        <p:nvSpPr>
          <p:cNvPr id="23" name="Suorakulmio: Pyöristetyt kulmat 22">
            <a:extLst>
              <a:ext uri="{FF2B5EF4-FFF2-40B4-BE49-F238E27FC236}">
                <a16:creationId xmlns:a16="http://schemas.microsoft.com/office/drawing/2014/main" id="{79640A81-C564-459A-B41D-4D8914DFDFE1}"/>
              </a:ext>
            </a:extLst>
          </p:cNvPr>
          <p:cNvSpPr/>
          <p:nvPr/>
        </p:nvSpPr>
        <p:spPr>
          <a:xfrm>
            <a:off x="9895311" y="2980194"/>
            <a:ext cx="1564507" cy="35681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>
                <a:solidFill>
                  <a:schemeClr val="tx1"/>
                </a:solidFill>
              </a:rPr>
              <a:t>Kentän uusi teksti</a:t>
            </a:r>
          </a:p>
        </p:txBody>
      </p:sp>
    </p:spTree>
    <p:extLst>
      <p:ext uri="{BB962C8B-B14F-4D97-AF65-F5344CB8AC3E}">
        <p14:creationId xmlns:p14="http://schemas.microsoft.com/office/powerpoint/2010/main" val="37263720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032456E6-72B6-0AB0-E127-F0800718A49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i-FI"/>
              <a:t>Laskut</a:t>
            </a:r>
          </a:p>
        </p:txBody>
      </p:sp>
    </p:spTree>
    <p:extLst>
      <p:ext uri="{BB962C8B-B14F-4D97-AF65-F5344CB8AC3E}">
        <p14:creationId xmlns:p14="http://schemas.microsoft.com/office/powerpoint/2010/main" val="10428458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orakulmio: Pyöristetyt kulmat 11">
            <a:extLst>
              <a:ext uri="{FF2B5EF4-FFF2-40B4-BE49-F238E27FC236}">
                <a16:creationId xmlns:a16="http://schemas.microsoft.com/office/drawing/2014/main" id="{951EEC27-23C1-CA5F-BA8A-215964A2732C}"/>
              </a:ext>
            </a:extLst>
          </p:cNvPr>
          <p:cNvSpPr/>
          <p:nvPr/>
        </p:nvSpPr>
        <p:spPr>
          <a:xfrm>
            <a:off x="2498217" y="3356008"/>
            <a:ext cx="1564507" cy="35681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>
                <a:solidFill>
                  <a:schemeClr val="tx1"/>
                </a:solidFill>
              </a:rPr>
              <a:t>Laskun summa</a:t>
            </a:r>
          </a:p>
        </p:txBody>
      </p:sp>
      <p:sp>
        <p:nvSpPr>
          <p:cNvPr id="11" name="Suorakulmio: Pyöristetyt kulmat 10">
            <a:extLst>
              <a:ext uri="{FF2B5EF4-FFF2-40B4-BE49-F238E27FC236}">
                <a16:creationId xmlns:a16="http://schemas.microsoft.com/office/drawing/2014/main" id="{787838AF-5AAE-E1A7-CC77-2ABD0381CA5D}"/>
              </a:ext>
            </a:extLst>
          </p:cNvPr>
          <p:cNvSpPr/>
          <p:nvPr/>
        </p:nvSpPr>
        <p:spPr>
          <a:xfrm>
            <a:off x="510737" y="3337954"/>
            <a:ext cx="1852131" cy="135604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 sz="1200" b="1">
                <a:solidFill>
                  <a:schemeClr val="tx1"/>
                </a:solidFill>
              </a:rPr>
              <a:t>Jäsenyyden </a:t>
            </a:r>
            <a:r>
              <a:rPr lang="fi-FI" sz="1200">
                <a:solidFill>
                  <a:schemeClr val="tx1"/>
                </a:solidFill>
              </a:rPr>
              <a:t>laskun nimi. Klikkaamalla sinistä jäsenyyslaskua pääset laskun lisätietoihin. </a:t>
            </a:r>
            <a:endParaRPr lang="fi-FI" sz="1200">
              <a:solidFill>
                <a:schemeClr val="tx1"/>
              </a:solidFill>
              <a:cs typeface="Calibri"/>
            </a:endParaRPr>
          </a:p>
        </p:txBody>
      </p:sp>
      <p:sp>
        <p:nvSpPr>
          <p:cNvPr id="17" name="Suorakulmio: Pyöristetyt kulmat 16">
            <a:extLst>
              <a:ext uri="{FF2B5EF4-FFF2-40B4-BE49-F238E27FC236}">
                <a16:creationId xmlns:a16="http://schemas.microsoft.com/office/drawing/2014/main" id="{5D61DE01-73B5-04A0-C5AC-4D561C9393F9}"/>
              </a:ext>
            </a:extLst>
          </p:cNvPr>
          <p:cNvSpPr/>
          <p:nvPr/>
        </p:nvSpPr>
        <p:spPr>
          <a:xfrm>
            <a:off x="9912192" y="3731290"/>
            <a:ext cx="1942749" cy="41074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>
                <a:solidFill>
                  <a:schemeClr val="tx1"/>
                </a:solidFill>
              </a:rPr>
              <a:t>Kyseisen laskun viitenumero.</a:t>
            </a:r>
          </a:p>
        </p:txBody>
      </p:sp>
      <p:sp>
        <p:nvSpPr>
          <p:cNvPr id="19" name="Suorakulmio: Pyöristetyt kulmat 18">
            <a:extLst>
              <a:ext uri="{FF2B5EF4-FFF2-40B4-BE49-F238E27FC236}">
                <a16:creationId xmlns:a16="http://schemas.microsoft.com/office/drawing/2014/main" id="{179CEBDF-91EB-3EFB-7042-0C4C9FB69689}"/>
              </a:ext>
            </a:extLst>
          </p:cNvPr>
          <p:cNvSpPr/>
          <p:nvPr/>
        </p:nvSpPr>
        <p:spPr>
          <a:xfrm flipH="1">
            <a:off x="7058424" y="3282012"/>
            <a:ext cx="1292732" cy="48533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>
                <a:solidFill>
                  <a:schemeClr val="tx1"/>
                </a:solidFill>
              </a:rPr>
              <a:t>Laskutuskauden alkupäivä</a:t>
            </a:r>
          </a:p>
        </p:txBody>
      </p:sp>
      <p:cxnSp>
        <p:nvCxnSpPr>
          <p:cNvPr id="27" name="Suora nuoliyhdysviiva 26">
            <a:extLst>
              <a:ext uri="{FF2B5EF4-FFF2-40B4-BE49-F238E27FC236}">
                <a16:creationId xmlns:a16="http://schemas.microsoft.com/office/drawing/2014/main" id="{A3F70ACC-6B53-D40B-62F8-B088E45098EE}"/>
              </a:ext>
            </a:extLst>
          </p:cNvPr>
          <p:cNvCxnSpPr>
            <a:cxnSpLocks/>
          </p:cNvCxnSpPr>
          <p:nvPr/>
        </p:nvCxnSpPr>
        <p:spPr>
          <a:xfrm flipV="1">
            <a:off x="1522369" y="2364194"/>
            <a:ext cx="0" cy="8817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uora nuoliyhdysviiva 31">
            <a:extLst>
              <a:ext uri="{FF2B5EF4-FFF2-40B4-BE49-F238E27FC236}">
                <a16:creationId xmlns:a16="http://schemas.microsoft.com/office/drawing/2014/main" id="{74BF6382-3908-A5DA-3F99-3115D715B1F1}"/>
              </a:ext>
            </a:extLst>
          </p:cNvPr>
          <p:cNvCxnSpPr>
            <a:cxnSpLocks/>
          </p:cNvCxnSpPr>
          <p:nvPr/>
        </p:nvCxnSpPr>
        <p:spPr>
          <a:xfrm flipV="1">
            <a:off x="3012512" y="2276345"/>
            <a:ext cx="0" cy="9540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uora nuoliyhdysviiva 37">
            <a:extLst>
              <a:ext uri="{FF2B5EF4-FFF2-40B4-BE49-F238E27FC236}">
                <a16:creationId xmlns:a16="http://schemas.microsoft.com/office/drawing/2014/main" id="{04FD8637-EBF8-62A2-6BA9-D7C176ACC018}"/>
              </a:ext>
            </a:extLst>
          </p:cNvPr>
          <p:cNvCxnSpPr>
            <a:cxnSpLocks/>
          </p:cNvCxnSpPr>
          <p:nvPr/>
        </p:nvCxnSpPr>
        <p:spPr>
          <a:xfrm flipH="1" flipV="1">
            <a:off x="10790003" y="2417295"/>
            <a:ext cx="93564" cy="12400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uorakulmio: Pyöristetyt kulmat 17">
            <a:extLst>
              <a:ext uri="{FF2B5EF4-FFF2-40B4-BE49-F238E27FC236}">
                <a16:creationId xmlns:a16="http://schemas.microsoft.com/office/drawing/2014/main" id="{9B31A72B-4701-7CB5-5360-6055036B0AC1}"/>
              </a:ext>
            </a:extLst>
          </p:cNvPr>
          <p:cNvSpPr/>
          <p:nvPr/>
        </p:nvSpPr>
        <p:spPr>
          <a:xfrm flipH="1">
            <a:off x="8486500" y="3245953"/>
            <a:ext cx="1292732" cy="48533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>
                <a:solidFill>
                  <a:schemeClr val="tx1"/>
                </a:solidFill>
              </a:rPr>
              <a:t>Laskutuskauden loppupäivä</a:t>
            </a:r>
          </a:p>
        </p:txBody>
      </p:sp>
      <p:sp>
        <p:nvSpPr>
          <p:cNvPr id="20" name="Suorakulmio: Pyöristetyt kulmat 19">
            <a:extLst>
              <a:ext uri="{FF2B5EF4-FFF2-40B4-BE49-F238E27FC236}">
                <a16:creationId xmlns:a16="http://schemas.microsoft.com/office/drawing/2014/main" id="{A4CD7F67-66AB-60BB-9028-ACDE8A0C51D2}"/>
              </a:ext>
            </a:extLst>
          </p:cNvPr>
          <p:cNvSpPr/>
          <p:nvPr/>
        </p:nvSpPr>
        <p:spPr>
          <a:xfrm flipH="1">
            <a:off x="5534267" y="3356008"/>
            <a:ext cx="1292731" cy="30130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>
                <a:solidFill>
                  <a:schemeClr val="tx1"/>
                </a:solidFill>
              </a:rPr>
              <a:t>Maksettu summa</a:t>
            </a:r>
          </a:p>
        </p:txBody>
      </p:sp>
      <p:sp>
        <p:nvSpPr>
          <p:cNvPr id="21" name="Suorakulmio: Pyöristetyt kulmat 20">
            <a:extLst>
              <a:ext uri="{FF2B5EF4-FFF2-40B4-BE49-F238E27FC236}">
                <a16:creationId xmlns:a16="http://schemas.microsoft.com/office/drawing/2014/main" id="{271BDF12-9372-54C3-2511-A10C426CBABF}"/>
              </a:ext>
            </a:extLst>
          </p:cNvPr>
          <p:cNvSpPr/>
          <p:nvPr/>
        </p:nvSpPr>
        <p:spPr>
          <a:xfrm flipH="1">
            <a:off x="4164228" y="3339532"/>
            <a:ext cx="1292732" cy="48533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>
                <a:solidFill>
                  <a:schemeClr val="tx1"/>
                </a:solidFill>
              </a:rPr>
              <a:t>Maksamaton summa</a:t>
            </a:r>
          </a:p>
        </p:txBody>
      </p:sp>
      <p:cxnSp>
        <p:nvCxnSpPr>
          <p:cNvPr id="28" name="Suora nuoliyhdysviiva 27">
            <a:extLst>
              <a:ext uri="{FF2B5EF4-FFF2-40B4-BE49-F238E27FC236}">
                <a16:creationId xmlns:a16="http://schemas.microsoft.com/office/drawing/2014/main" id="{5A7F6A66-ECCA-47E7-74AD-B4A1FA8D4130}"/>
              </a:ext>
            </a:extLst>
          </p:cNvPr>
          <p:cNvCxnSpPr>
            <a:cxnSpLocks/>
            <a:stCxn id="19" idx="0"/>
          </p:cNvCxnSpPr>
          <p:nvPr/>
        </p:nvCxnSpPr>
        <p:spPr>
          <a:xfrm flipH="1" flipV="1">
            <a:off x="7266151" y="2276345"/>
            <a:ext cx="438639" cy="10056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uora nuoliyhdysviiva 34">
            <a:extLst>
              <a:ext uri="{FF2B5EF4-FFF2-40B4-BE49-F238E27FC236}">
                <a16:creationId xmlns:a16="http://schemas.microsoft.com/office/drawing/2014/main" id="{063F3DC5-B457-C2D9-79F4-6F6CE63F8FDA}"/>
              </a:ext>
            </a:extLst>
          </p:cNvPr>
          <p:cNvCxnSpPr>
            <a:cxnSpLocks/>
            <a:stCxn id="18" idx="0"/>
          </p:cNvCxnSpPr>
          <p:nvPr/>
        </p:nvCxnSpPr>
        <p:spPr>
          <a:xfrm flipH="1" flipV="1">
            <a:off x="8867163" y="2205471"/>
            <a:ext cx="265703" cy="10404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uora nuoliyhdysviiva 38">
            <a:extLst>
              <a:ext uri="{FF2B5EF4-FFF2-40B4-BE49-F238E27FC236}">
                <a16:creationId xmlns:a16="http://schemas.microsoft.com/office/drawing/2014/main" id="{532D00F5-1E5A-A14C-2B23-99DD92EBA0B3}"/>
              </a:ext>
            </a:extLst>
          </p:cNvPr>
          <p:cNvCxnSpPr>
            <a:cxnSpLocks/>
            <a:stCxn id="20" idx="0"/>
          </p:cNvCxnSpPr>
          <p:nvPr/>
        </p:nvCxnSpPr>
        <p:spPr>
          <a:xfrm flipH="1" flipV="1">
            <a:off x="5516850" y="2276345"/>
            <a:ext cx="663782" cy="10796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uora nuoliyhdysviiva 41">
            <a:extLst>
              <a:ext uri="{FF2B5EF4-FFF2-40B4-BE49-F238E27FC236}">
                <a16:creationId xmlns:a16="http://schemas.microsoft.com/office/drawing/2014/main" id="{8449478E-8369-886E-2DF5-0C7FB56926D7}"/>
              </a:ext>
            </a:extLst>
          </p:cNvPr>
          <p:cNvCxnSpPr>
            <a:cxnSpLocks/>
            <a:stCxn id="21" idx="0"/>
          </p:cNvCxnSpPr>
          <p:nvPr/>
        </p:nvCxnSpPr>
        <p:spPr>
          <a:xfrm flipH="1" flipV="1">
            <a:off x="4164228" y="2276345"/>
            <a:ext cx="646366" cy="10631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Kuva 2">
            <a:extLst>
              <a:ext uri="{FF2B5EF4-FFF2-40B4-BE49-F238E27FC236}">
                <a16:creationId xmlns:a16="http://schemas.microsoft.com/office/drawing/2014/main" id="{C3756DA9-9A6E-A007-9AF4-6D026BF035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949" y="889181"/>
            <a:ext cx="11386657" cy="1387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0155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032456E6-72B6-0AB0-E127-F0800718A49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i-FI"/>
              <a:t>Muutokset yhteyshenkilön tietoihin</a:t>
            </a:r>
          </a:p>
        </p:txBody>
      </p:sp>
    </p:spTree>
    <p:extLst>
      <p:ext uri="{BB962C8B-B14F-4D97-AF65-F5344CB8AC3E}">
        <p14:creationId xmlns:p14="http://schemas.microsoft.com/office/powerpoint/2010/main" val="40000649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8C8F190-62EA-7059-CEA0-F138D047A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0" y="365126"/>
            <a:ext cx="6605337" cy="1033406"/>
          </a:xfrm>
        </p:spPr>
        <p:txBody>
          <a:bodyPr/>
          <a:lstStyle/>
          <a:p>
            <a:r>
              <a:rPr lang="fi-FI"/>
              <a:t>Jäsenet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957E073-66CE-E41C-6CB3-5C8A05777B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0" y="1954463"/>
            <a:ext cx="6707693" cy="4048870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fi-FI" sz="2800" dirty="0" err="1"/>
              <a:t>Marttarekisterissä</a:t>
            </a:r>
            <a:r>
              <a:rPr lang="fi-FI" sz="2800" dirty="0"/>
              <a:t> on tiedot kaikista toimintaryhmän </a:t>
            </a:r>
            <a:r>
              <a:rPr lang="fi-FI" sz="2800" dirty="0">
                <a:ea typeface="+mn-lt"/>
                <a:cs typeface="+mn-lt"/>
              </a:rPr>
              <a:t>jäsenyyksistä - niin aktiivisista kuin päättyneistäkin.</a:t>
            </a:r>
            <a:endParaRPr lang="fi-FI" sz="2800" dirty="0">
              <a:cs typeface="Calibri"/>
            </a:endParaRPr>
          </a:p>
          <a:p>
            <a:r>
              <a:rPr lang="fi-FI" sz="2800" dirty="0"/>
              <a:t>Jokaisen jäsenen tiedoista löytyy jäsennumero, henkilötiedot, luottamustoimet (toimintaryhmän vetäjä) sekä ansio- että kunniamerkit. </a:t>
            </a:r>
          </a:p>
          <a:p>
            <a:r>
              <a:rPr lang="fi-FI" sz="2800" dirty="0"/>
              <a:t>Opintosuoritukset tullaan lisäämään </a:t>
            </a:r>
            <a:r>
              <a:rPr lang="fi-FI" sz="2800" dirty="0" err="1"/>
              <a:t>Marttarekisteriin</a:t>
            </a:r>
            <a:r>
              <a:rPr lang="fi-FI" sz="2800" dirty="0"/>
              <a:t> myöhemmin.</a:t>
            </a:r>
            <a:endParaRPr lang="fi-FI" sz="2800" dirty="0">
              <a:cs typeface="Calibri"/>
            </a:endParaRPr>
          </a:p>
          <a:p>
            <a:r>
              <a:rPr lang="fi-FI" sz="2800" dirty="0" err="1"/>
              <a:t>Marttarekisteristä</a:t>
            </a:r>
            <a:r>
              <a:rPr lang="fi-FI" sz="2800" dirty="0"/>
              <a:t> näkyy myös jäsenen maksetut ja maksamattomat jäsenmaksut. </a:t>
            </a:r>
          </a:p>
          <a:p>
            <a:r>
              <a:rPr lang="fi-FI" sz="2800" dirty="0"/>
              <a:t>Toissijaisten jäsenten jäsenmaksut eivät kuitenkaan ole </a:t>
            </a:r>
            <a:r>
              <a:rPr lang="fi-FI" sz="2800" dirty="0" err="1"/>
              <a:t>Marttarekisterissä</a:t>
            </a:r>
            <a:r>
              <a:rPr lang="fi-FI" sz="2800" dirty="0"/>
              <a:t>, sillä yhdistykset hoitavat nämä jäsenmaksut itse.</a:t>
            </a:r>
            <a:endParaRPr lang="fi-FI" sz="2800" dirty="0">
              <a:cs typeface="Calibri"/>
            </a:endParaRPr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5" name="Kuvan paikkamerkki 4">
            <a:extLst>
              <a:ext uri="{FF2B5EF4-FFF2-40B4-BE49-F238E27FC236}">
                <a16:creationId xmlns:a16="http://schemas.microsoft.com/office/drawing/2014/main" id="{37C6CB21-C371-8981-F4B6-A3CAD229524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36458" r="36458"/>
          <a:stretch/>
        </p:blipFill>
        <p:spPr>
          <a:xfrm>
            <a:off x="7519988" y="0"/>
            <a:ext cx="4672012" cy="6858000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73D8BA73-86AD-09D5-F658-FF60EA9FE7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978"/>
          <a:stretch/>
        </p:blipFill>
        <p:spPr>
          <a:xfrm>
            <a:off x="7218945" y="1398532"/>
            <a:ext cx="4926340" cy="406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8805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E1508D-A4C0-9D3B-02E9-BA1BD402C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09" y="365125"/>
            <a:ext cx="10250134" cy="739775"/>
          </a:xfrm>
        </p:spPr>
        <p:txBody>
          <a:bodyPr>
            <a:normAutofit fontScale="90000"/>
          </a:bodyPr>
          <a:lstStyle/>
          <a:p>
            <a:r>
              <a:rPr lang="fi-FI"/>
              <a:t>Muutokset yhteyshenkilön (jäsenen) tietoihin</a:t>
            </a:r>
          </a:p>
        </p:txBody>
      </p:sp>
      <p:sp>
        <p:nvSpPr>
          <p:cNvPr id="5" name="Suorakulmio: Pyöristetyt kulmat 4">
            <a:extLst>
              <a:ext uri="{FF2B5EF4-FFF2-40B4-BE49-F238E27FC236}">
                <a16:creationId xmlns:a16="http://schemas.microsoft.com/office/drawing/2014/main" id="{3FE94905-B79D-F270-E483-C5AEFE050EC2}"/>
              </a:ext>
            </a:extLst>
          </p:cNvPr>
          <p:cNvSpPr/>
          <p:nvPr/>
        </p:nvSpPr>
        <p:spPr>
          <a:xfrm>
            <a:off x="404104" y="2922969"/>
            <a:ext cx="2062258" cy="38378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>
                <a:solidFill>
                  <a:schemeClr val="tx1"/>
                </a:solidFill>
              </a:rPr>
              <a:t>Muutoksen päivämäärä</a:t>
            </a:r>
          </a:p>
        </p:txBody>
      </p:sp>
      <p:sp>
        <p:nvSpPr>
          <p:cNvPr id="6" name="Suorakulmio: Pyöristetyt kulmat 5">
            <a:extLst>
              <a:ext uri="{FF2B5EF4-FFF2-40B4-BE49-F238E27FC236}">
                <a16:creationId xmlns:a16="http://schemas.microsoft.com/office/drawing/2014/main" id="{68986DAF-2C82-5FB3-6119-5480866A2973}"/>
              </a:ext>
            </a:extLst>
          </p:cNvPr>
          <p:cNvSpPr/>
          <p:nvPr/>
        </p:nvSpPr>
        <p:spPr>
          <a:xfrm>
            <a:off x="3452225" y="2949937"/>
            <a:ext cx="1522656" cy="38378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>
                <a:solidFill>
                  <a:schemeClr val="tx1"/>
                </a:solidFill>
              </a:rPr>
              <a:t>Kentän nimi, johon muutos on tehty</a:t>
            </a:r>
          </a:p>
        </p:txBody>
      </p:sp>
      <p:sp>
        <p:nvSpPr>
          <p:cNvPr id="9" name="Suorakulmio: Pyöristetyt kulmat 8">
            <a:extLst>
              <a:ext uri="{FF2B5EF4-FFF2-40B4-BE49-F238E27FC236}">
                <a16:creationId xmlns:a16="http://schemas.microsoft.com/office/drawing/2014/main" id="{BA2046D8-EC37-E5E7-EA63-9284E962C5E7}"/>
              </a:ext>
            </a:extLst>
          </p:cNvPr>
          <p:cNvSpPr/>
          <p:nvPr/>
        </p:nvSpPr>
        <p:spPr>
          <a:xfrm>
            <a:off x="5611259" y="2922969"/>
            <a:ext cx="1657981" cy="35681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>
                <a:solidFill>
                  <a:schemeClr val="tx1"/>
                </a:solidFill>
              </a:rPr>
              <a:t>Muutoksen tehneen henkilön nimi</a:t>
            </a:r>
          </a:p>
        </p:txBody>
      </p:sp>
      <p:sp>
        <p:nvSpPr>
          <p:cNvPr id="12" name="Suorakulmio: Pyöristetyt kulmat 11">
            <a:extLst>
              <a:ext uri="{FF2B5EF4-FFF2-40B4-BE49-F238E27FC236}">
                <a16:creationId xmlns:a16="http://schemas.microsoft.com/office/drawing/2014/main" id="{951EEC27-23C1-CA5F-BA8A-215964A2732C}"/>
              </a:ext>
            </a:extLst>
          </p:cNvPr>
          <p:cNvSpPr/>
          <p:nvPr/>
        </p:nvSpPr>
        <p:spPr>
          <a:xfrm>
            <a:off x="7715353" y="2898978"/>
            <a:ext cx="1564507" cy="35681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>
                <a:solidFill>
                  <a:schemeClr val="tx1"/>
                </a:solidFill>
              </a:rPr>
              <a:t>Kentän alkuperäinen teksti</a:t>
            </a:r>
          </a:p>
        </p:txBody>
      </p:sp>
      <p:cxnSp>
        <p:nvCxnSpPr>
          <p:cNvPr id="14" name="Suora nuoliyhdysviiva 13">
            <a:extLst>
              <a:ext uri="{FF2B5EF4-FFF2-40B4-BE49-F238E27FC236}">
                <a16:creationId xmlns:a16="http://schemas.microsoft.com/office/drawing/2014/main" id="{D653A252-D65C-15B3-635C-94BE14D0BF83}"/>
              </a:ext>
            </a:extLst>
          </p:cNvPr>
          <p:cNvCxnSpPr>
            <a:cxnSpLocks/>
            <a:stCxn id="5" idx="0"/>
          </p:cNvCxnSpPr>
          <p:nvPr/>
        </p:nvCxnSpPr>
        <p:spPr>
          <a:xfrm flipV="1">
            <a:off x="1435233" y="2570072"/>
            <a:ext cx="0" cy="3528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uora nuoliyhdysviiva 15">
            <a:extLst>
              <a:ext uri="{FF2B5EF4-FFF2-40B4-BE49-F238E27FC236}">
                <a16:creationId xmlns:a16="http://schemas.microsoft.com/office/drawing/2014/main" id="{540A9FBB-6AF5-A339-8FE0-FABC6A4D82BD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4213553" y="2593123"/>
            <a:ext cx="0" cy="3568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uora nuoliyhdysviiva 17">
            <a:extLst>
              <a:ext uri="{FF2B5EF4-FFF2-40B4-BE49-F238E27FC236}">
                <a16:creationId xmlns:a16="http://schemas.microsoft.com/office/drawing/2014/main" id="{61BCC041-0EC9-2480-D254-AE53DB535B99}"/>
              </a:ext>
            </a:extLst>
          </p:cNvPr>
          <p:cNvCxnSpPr>
            <a:cxnSpLocks/>
            <a:stCxn id="9" idx="0"/>
          </p:cNvCxnSpPr>
          <p:nvPr/>
        </p:nvCxnSpPr>
        <p:spPr>
          <a:xfrm flipV="1">
            <a:off x="6440250" y="2600386"/>
            <a:ext cx="0" cy="3225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uora nuoliyhdysviiva 19">
            <a:extLst>
              <a:ext uri="{FF2B5EF4-FFF2-40B4-BE49-F238E27FC236}">
                <a16:creationId xmlns:a16="http://schemas.microsoft.com/office/drawing/2014/main" id="{3537BDBD-E149-B299-BED2-AEFD785A8686}"/>
              </a:ext>
            </a:extLst>
          </p:cNvPr>
          <p:cNvCxnSpPr>
            <a:cxnSpLocks/>
            <a:stCxn id="12" idx="0"/>
          </p:cNvCxnSpPr>
          <p:nvPr/>
        </p:nvCxnSpPr>
        <p:spPr>
          <a:xfrm flipH="1" flipV="1">
            <a:off x="8497606" y="2668474"/>
            <a:ext cx="1" cy="2305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uora nuoliyhdysviiva 21">
            <a:extLst>
              <a:ext uri="{FF2B5EF4-FFF2-40B4-BE49-F238E27FC236}">
                <a16:creationId xmlns:a16="http://schemas.microsoft.com/office/drawing/2014/main" id="{691D2AD6-E695-2C0B-AA10-B58390E2D56D}"/>
              </a:ext>
            </a:extLst>
          </p:cNvPr>
          <p:cNvCxnSpPr>
            <a:cxnSpLocks/>
          </p:cNvCxnSpPr>
          <p:nvPr/>
        </p:nvCxnSpPr>
        <p:spPr>
          <a:xfrm flipH="1" flipV="1">
            <a:off x="10677564" y="2668474"/>
            <a:ext cx="1" cy="2544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Suorakulmio: Pyöristetyt kulmat 23">
            <a:extLst>
              <a:ext uri="{FF2B5EF4-FFF2-40B4-BE49-F238E27FC236}">
                <a16:creationId xmlns:a16="http://schemas.microsoft.com/office/drawing/2014/main" id="{B0DF7965-F5DD-7C2B-760A-8F93CAC2803A}"/>
              </a:ext>
            </a:extLst>
          </p:cNvPr>
          <p:cNvSpPr/>
          <p:nvPr/>
        </p:nvSpPr>
        <p:spPr>
          <a:xfrm>
            <a:off x="461244" y="4212651"/>
            <a:ext cx="3571193" cy="760742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>
                <a:solidFill>
                  <a:schemeClr val="bg1"/>
                </a:solidFill>
              </a:rPr>
              <a:t>Tästä osioista näkyy mitä jäsenyyden tietoja on muutettu ja kuka on niitä muuttanut.</a:t>
            </a:r>
          </a:p>
        </p:txBody>
      </p:sp>
      <p:sp>
        <p:nvSpPr>
          <p:cNvPr id="23" name="Suorakulmio: Pyöristetyt kulmat 22">
            <a:extLst>
              <a:ext uri="{FF2B5EF4-FFF2-40B4-BE49-F238E27FC236}">
                <a16:creationId xmlns:a16="http://schemas.microsoft.com/office/drawing/2014/main" id="{79640A81-C564-459A-B41D-4D8914DFDFE1}"/>
              </a:ext>
            </a:extLst>
          </p:cNvPr>
          <p:cNvSpPr/>
          <p:nvPr/>
        </p:nvSpPr>
        <p:spPr>
          <a:xfrm>
            <a:off x="9895310" y="2927547"/>
            <a:ext cx="1564507" cy="35681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>
                <a:solidFill>
                  <a:schemeClr val="tx1"/>
                </a:solidFill>
              </a:rPr>
              <a:t>Kentän uusi teksti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BDD93038-D263-4439-C7E5-C98050F2A8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838" y="1544470"/>
            <a:ext cx="11336323" cy="105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4220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CB950CAB-9B76-2BF8-146D-6826144139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978"/>
          <a:stretch/>
        </p:blipFill>
        <p:spPr>
          <a:xfrm>
            <a:off x="246947" y="1174918"/>
            <a:ext cx="3004253" cy="2476500"/>
          </a:xfrm>
          <a:prstGeom prst="rect">
            <a:avLst/>
          </a:prstGeom>
        </p:spPr>
      </p:pic>
      <p:sp>
        <p:nvSpPr>
          <p:cNvPr id="10" name="Sisällön paikkamerkki 2">
            <a:extLst>
              <a:ext uri="{FF2B5EF4-FFF2-40B4-BE49-F238E27FC236}">
                <a16:creationId xmlns:a16="http://schemas.microsoft.com/office/drawing/2014/main" id="{A50067AB-6618-1EC8-CF6D-5EB4BC82D431}"/>
              </a:ext>
            </a:extLst>
          </p:cNvPr>
          <p:cNvSpPr txBox="1">
            <a:spLocks/>
          </p:cNvSpPr>
          <p:nvPr/>
        </p:nvSpPr>
        <p:spPr>
          <a:xfrm>
            <a:off x="664744" y="4013032"/>
            <a:ext cx="3397919" cy="17908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1800" dirty="0"/>
              <a:t>Painamalla</a:t>
            </a:r>
            <a:r>
              <a:rPr lang="fi-FI" sz="1800" i="1" dirty="0"/>
              <a:t> </a:t>
            </a:r>
            <a:r>
              <a:rPr lang="fi-FI" sz="1800" dirty="0"/>
              <a:t>tekstiä</a:t>
            </a:r>
            <a:r>
              <a:rPr lang="fi-FI" sz="1800" i="1" dirty="0"/>
              <a:t> Jäsenet </a:t>
            </a:r>
            <a:r>
              <a:rPr lang="fi-FI" sz="1800" dirty="0"/>
              <a:t>pääset katsomaan kaikkia toimintaryhmäsi voimassaolevia ja päättyneitä jäsenyyksiä sekä päivittämään jäsenten tietoja. 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F95180CE-E1E0-D663-128B-12D778F2C40F}"/>
              </a:ext>
            </a:extLst>
          </p:cNvPr>
          <p:cNvSpPr txBox="1"/>
          <p:nvPr/>
        </p:nvSpPr>
        <p:spPr>
          <a:xfrm>
            <a:off x="4199556" y="4013032"/>
            <a:ext cx="339791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/>
              <a:t>Näet kaikki yhdistyksen voimassa olevat ja päättyneet jäsenyydet. Pääset katsomaan yksittäisten jäsenten tietoja ja            muokkaamaan niitä.</a:t>
            </a:r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31D1E19C-8B1E-D689-EC7D-19E3748009FA}"/>
              </a:ext>
            </a:extLst>
          </p:cNvPr>
          <p:cNvSpPr txBox="1"/>
          <p:nvPr/>
        </p:nvSpPr>
        <p:spPr>
          <a:xfrm>
            <a:off x="8160419" y="4013032"/>
            <a:ext cx="3657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/>
              <a:t>Voit etsiä hakukentästä yhdistyksesi yksittäistä jäsentä nimellä, jäsennumerolla, puhelinnumerolla tai katuosoitteella. </a:t>
            </a:r>
          </a:p>
        </p:txBody>
      </p:sp>
      <p:cxnSp>
        <p:nvCxnSpPr>
          <p:cNvPr id="15" name="Suora nuoliyhdysviiva 14">
            <a:extLst>
              <a:ext uri="{FF2B5EF4-FFF2-40B4-BE49-F238E27FC236}">
                <a16:creationId xmlns:a16="http://schemas.microsoft.com/office/drawing/2014/main" id="{2FC2030B-76A8-C89E-8B2D-6F39760B4A3C}"/>
              </a:ext>
            </a:extLst>
          </p:cNvPr>
          <p:cNvCxnSpPr>
            <a:cxnSpLocks/>
          </p:cNvCxnSpPr>
          <p:nvPr/>
        </p:nvCxnSpPr>
        <p:spPr>
          <a:xfrm>
            <a:off x="5410200" y="2682074"/>
            <a:ext cx="0" cy="13309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uora nuoliyhdysviiva 16">
            <a:extLst>
              <a:ext uri="{FF2B5EF4-FFF2-40B4-BE49-F238E27FC236}">
                <a16:creationId xmlns:a16="http://schemas.microsoft.com/office/drawing/2014/main" id="{556B4246-4AAE-5186-8BBF-D2DFB0E800C3}"/>
              </a:ext>
            </a:extLst>
          </p:cNvPr>
          <p:cNvCxnSpPr>
            <a:cxnSpLocks/>
          </p:cNvCxnSpPr>
          <p:nvPr/>
        </p:nvCxnSpPr>
        <p:spPr>
          <a:xfrm>
            <a:off x="9563100" y="2682074"/>
            <a:ext cx="0" cy="13309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uora nuoliyhdysviiva 20">
            <a:extLst>
              <a:ext uri="{FF2B5EF4-FFF2-40B4-BE49-F238E27FC236}">
                <a16:creationId xmlns:a16="http://schemas.microsoft.com/office/drawing/2014/main" id="{217A174B-C4F0-2C96-DCCE-6E37D73C6EE6}"/>
              </a:ext>
            </a:extLst>
          </p:cNvPr>
          <p:cNvCxnSpPr>
            <a:cxnSpLocks/>
          </p:cNvCxnSpPr>
          <p:nvPr/>
        </p:nvCxnSpPr>
        <p:spPr>
          <a:xfrm>
            <a:off x="2082800" y="3429000"/>
            <a:ext cx="711200" cy="5840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Kuva 2">
            <a:extLst>
              <a:ext uri="{FF2B5EF4-FFF2-40B4-BE49-F238E27FC236}">
                <a16:creationId xmlns:a16="http://schemas.microsoft.com/office/drawing/2014/main" id="{70DB2E6E-F28F-5337-60DB-880769DBD4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4991" y="2197412"/>
            <a:ext cx="8311897" cy="431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5722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: Pyöristetyt kulmat 6">
            <a:extLst>
              <a:ext uri="{FF2B5EF4-FFF2-40B4-BE49-F238E27FC236}">
                <a16:creationId xmlns:a16="http://schemas.microsoft.com/office/drawing/2014/main" id="{89644252-CD0D-0C77-E700-5FCA0F3F9E45}"/>
              </a:ext>
            </a:extLst>
          </p:cNvPr>
          <p:cNvSpPr/>
          <p:nvPr/>
        </p:nvSpPr>
        <p:spPr>
          <a:xfrm>
            <a:off x="714495" y="4606103"/>
            <a:ext cx="3039014" cy="92748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>
                <a:solidFill>
                  <a:schemeClr val="tx1"/>
                </a:solidFill>
              </a:rPr>
              <a:t>Jäsenen nimi. Kun klikkaat sinisellä olevaa nimeä, pääset katsomaan ja muokkaamaan jäsenen tietoja. Katso diat nro</a:t>
            </a:r>
            <a:r>
              <a:rPr lang="fi-FI" sz="1200" dirty="0">
                <a:solidFill>
                  <a:srgbClr val="FF0000"/>
                </a:solidFill>
              </a:rPr>
              <a:t>. 7.</a:t>
            </a:r>
          </a:p>
          <a:p>
            <a:pPr algn="ctr"/>
            <a:endParaRPr lang="fi-FI" sz="1200" dirty="0">
              <a:solidFill>
                <a:schemeClr val="tx1"/>
              </a:solidFill>
            </a:endParaRPr>
          </a:p>
        </p:txBody>
      </p:sp>
      <p:sp>
        <p:nvSpPr>
          <p:cNvPr id="10" name="Suorakulmio: Pyöristetyt kulmat 9">
            <a:extLst>
              <a:ext uri="{FF2B5EF4-FFF2-40B4-BE49-F238E27FC236}">
                <a16:creationId xmlns:a16="http://schemas.microsoft.com/office/drawing/2014/main" id="{4A15A8EB-59C0-2B70-3C0D-5013C48276C5}"/>
              </a:ext>
            </a:extLst>
          </p:cNvPr>
          <p:cNvSpPr/>
          <p:nvPr/>
        </p:nvSpPr>
        <p:spPr>
          <a:xfrm>
            <a:off x="4255715" y="4689571"/>
            <a:ext cx="1463882" cy="48800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>
                <a:solidFill>
                  <a:schemeClr val="tx1"/>
                </a:solidFill>
              </a:rPr>
              <a:t>Jäsenen jäsen- eli asiakasnumero</a:t>
            </a:r>
          </a:p>
        </p:txBody>
      </p:sp>
      <p:sp>
        <p:nvSpPr>
          <p:cNvPr id="12" name="Suorakulmio: Pyöristetyt kulmat 11">
            <a:extLst>
              <a:ext uri="{FF2B5EF4-FFF2-40B4-BE49-F238E27FC236}">
                <a16:creationId xmlns:a16="http://schemas.microsoft.com/office/drawing/2014/main" id="{C1B5A8B1-8996-BA62-ECD3-B59F002BB275}"/>
              </a:ext>
            </a:extLst>
          </p:cNvPr>
          <p:cNvSpPr/>
          <p:nvPr/>
        </p:nvSpPr>
        <p:spPr>
          <a:xfrm>
            <a:off x="6570761" y="4611499"/>
            <a:ext cx="1401233" cy="48800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>
                <a:solidFill>
                  <a:schemeClr val="tx1"/>
                </a:solidFill>
              </a:rPr>
              <a:t>Jäsenen sähköpostiosoite</a:t>
            </a:r>
          </a:p>
        </p:txBody>
      </p:sp>
      <p:sp>
        <p:nvSpPr>
          <p:cNvPr id="13" name="Suorakulmio: Pyöristetyt kulmat 12">
            <a:extLst>
              <a:ext uri="{FF2B5EF4-FFF2-40B4-BE49-F238E27FC236}">
                <a16:creationId xmlns:a16="http://schemas.microsoft.com/office/drawing/2014/main" id="{3A9692FC-9DF6-A1D3-3896-AEC79E0F3201}"/>
              </a:ext>
            </a:extLst>
          </p:cNvPr>
          <p:cNvSpPr/>
          <p:nvPr/>
        </p:nvSpPr>
        <p:spPr>
          <a:xfrm>
            <a:off x="8823158" y="4606103"/>
            <a:ext cx="1308037" cy="42889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>
                <a:solidFill>
                  <a:schemeClr val="tx1"/>
                </a:solidFill>
              </a:rPr>
              <a:t>Jäsenen puhelinnumero</a:t>
            </a:r>
          </a:p>
        </p:txBody>
      </p:sp>
      <p:sp>
        <p:nvSpPr>
          <p:cNvPr id="21" name="Suorakulmio: Pyöristetyt kulmat 20">
            <a:extLst>
              <a:ext uri="{FF2B5EF4-FFF2-40B4-BE49-F238E27FC236}">
                <a16:creationId xmlns:a16="http://schemas.microsoft.com/office/drawing/2014/main" id="{20C84879-A38D-9D1C-5DB1-F90D55062614}"/>
              </a:ext>
            </a:extLst>
          </p:cNvPr>
          <p:cNvSpPr/>
          <p:nvPr/>
        </p:nvSpPr>
        <p:spPr>
          <a:xfrm>
            <a:off x="8823158" y="1291480"/>
            <a:ext cx="2986792" cy="126323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>
                <a:solidFill>
                  <a:schemeClr val="tx1"/>
                </a:solidFill>
              </a:rPr>
              <a:t>Voit hakea jäsentä kirjoittamalla tähän kenttään jäsenen nimen,  jäsennumeron, sähköpostiosoitteen tai puhelinnumeron.</a:t>
            </a:r>
          </a:p>
          <a:p>
            <a:pPr algn="ctr"/>
            <a:r>
              <a:rPr lang="fi-FI" sz="1400">
                <a:solidFill>
                  <a:schemeClr val="tx1"/>
                </a:solidFill>
              </a:rPr>
              <a:t>-&gt; paina </a:t>
            </a:r>
            <a:r>
              <a:rPr lang="fi-FI" sz="1400" i="1" err="1">
                <a:solidFill>
                  <a:schemeClr val="tx1"/>
                </a:solidFill>
              </a:rPr>
              <a:t>enter</a:t>
            </a:r>
            <a:r>
              <a:rPr lang="fi-FI" sz="1400">
                <a:solidFill>
                  <a:schemeClr val="tx1"/>
                </a:solidFill>
              </a:rPr>
              <a:t> ja näet jäsenen tiedot</a:t>
            </a:r>
            <a:r>
              <a:rPr lang="fi-FI" sz="110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56C094BB-2D95-D7C8-21D1-10C4E60F8F3F}"/>
              </a:ext>
            </a:extLst>
          </p:cNvPr>
          <p:cNvSpPr txBox="1"/>
          <p:nvPr/>
        </p:nvSpPr>
        <p:spPr>
          <a:xfrm>
            <a:off x="439519" y="678085"/>
            <a:ext cx="108485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/>
              <a:t>Jäsenet sivulta näet kaikki toimintaryhmän jäsenet sekä voimassa olevat että päättyneet jäsenyydet aakkosjärjestyksessä. </a:t>
            </a:r>
          </a:p>
        </p:txBody>
      </p:sp>
      <p:cxnSp>
        <p:nvCxnSpPr>
          <p:cNvPr id="9" name="Suora nuoliyhdysviiva 8">
            <a:extLst>
              <a:ext uri="{FF2B5EF4-FFF2-40B4-BE49-F238E27FC236}">
                <a16:creationId xmlns:a16="http://schemas.microsoft.com/office/drawing/2014/main" id="{B7BC720D-DC67-6664-CC79-D02E13B82678}"/>
              </a:ext>
            </a:extLst>
          </p:cNvPr>
          <p:cNvCxnSpPr>
            <a:cxnSpLocks/>
          </p:cNvCxnSpPr>
          <p:nvPr/>
        </p:nvCxnSpPr>
        <p:spPr>
          <a:xfrm>
            <a:off x="10131195" y="2554713"/>
            <a:ext cx="0" cy="4255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uora nuoliyhdysviiva 14">
            <a:extLst>
              <a:ext uri="{FF2B5EF4-FFF2-40B4-BE49-F238E27FC236}">
                <a16:creationId xmlns:a16="http://schemas.microsoft.com/office/drawing/2014/main" id="{BAFD20F3-7553-DE48-2C51-09AEA1DC4E09}"/>
              </a:ext>
            </a:extLst>
          </p:cNvPr>
          <p:cNvCxnSpPr>
            <a:cxnSpLocks/>
          </p:cNvCxnSpPr>
          <p:nvPr/>
        </p:nvCxnSpPr>
        <p:spPr>
          <a:xfrm flipH="1" flipV="1">
            <a:off x="1903937" y="3853495"/>
            <a:ext cx="330065" cy="6423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uora nuoliyhdysviiva 16">
            <a:extLst>
              <a:ext uri="{FF2B5EF4-FFF2-40B4-BE49-F238E27FC236}">
                <a16:creationId xmlns:a16="http://schemas.microsoft.com/office/drawing/2014/main" id="{6F087D86-B7D8-6A4D-70B8-EAE65A7FA9BB}"/>
              </a:ext>
            </a:extLst>
          </p:cNvPr>
          <p:cNvCxnSpPr>
            <a:cxnSpLocks/>
          </p:cNvCxnSpPr>
          <p:nvPr/>
        </p:nvCxnSpPr>
        <p:spPr>
          <a:xfrm flipV="1">
            <a:off x="4994497" y="3913783"/>
            <a:ext cx="0" cy="5820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uora nuoliyhdysviiva 18">
            <a:extLst>
              <a:ext uri="{FF2B5EF4-FFF2-40B4-BE49-F238E27FC236}">
                <a16:creationId xmlns:a16="http://schemas.microsoft.com/office/drawing/2014/main" id="{B21C7C88-0274-4ED0-5402-4F0A799DA8B6}"/>
              </a:ext>
            </a:extLst>
          </p:cNvPr>
          <p:cNvCxnSpPr>
            <a:cxnSpLocks/>
          </p:cNvCxnSpPr>
          <p:nvPr/>
        </p:nvCxnSpPr>
        <p:spPr>
          <a:xfrm flipH="1" flipV="1">
            <a:off x="7240988" y="3853495"/>
            <a:ext cx="1" cy="6423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uora nuoliyhdysviiva 22">
            <a:extLst>
              <a:ext uri="{FF2B5EF4-FFF2-40B4-BE49-F238E27FC236}">
                <a16:creationId xmlns:a16="http://schemas.microsoft.com/office/drawing/2014/main" id="{3D0E493A-1CA3-BFD5-65A3-9047CC171B07}"/>
              </a:ext>
            </a:extLst>
          </p:cNvPr>
          <p:cNvCxnSpPr>
            <a:cxnSpLocks/>
          </p:cNvCxnSpPr>
          <p:nvPr/>
        </p:nvCxnSpPr>
        <p:spPr>
          <a:xfrm flipV="1">
            <a:off x="9541973" y="3919570"/>
            <a:ext cx="0" cy="5762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Kuva 2">
            <a:extLst>
              <a:ext uri="{FF2B5EF4-FFF2-40B4-BE49-F238E27FC236}">
                <a16:creationId xmlns:a16="http://schemas.microsoft.com/office/drawing/2014/main" id="{8F7D73F5-287F-4F51-FAC9-BF43B8B377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176" y="2980220"/>
            <a:ext cx="11845647" cy="95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3829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uorakulmio: Pyöristetyt kulmat 16">
            <a:extLst>
              <a:ext uri="{FF2B5EF4-FFF2-40B4-BE49-F238E27FC236}">
                <a16:creationId xmlns:a16="http://schemas.microsoft.com/office/drawing/2014/main" id="{5FD6CDB3-3748-7B20-BB8A-A1D421849E2A}"/>
              </a:ext>
            </a:extLst>
          </p:cNvPr>
          <p:cNvSpPr/>
          <p:nvPr/>
        </p:nvSpPr>
        <p:spPr>
          <a:xfrm>
            <a:off x="673100" y="3679826"/>
            <a:ext cx="3972555" cy="1574800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/>
              <a:t>Klikkaa sinistä nimeä, niin pääset kyseisen henkilön tietoihin. Kts. seuraava dia.</a:t>
            </a:r>
          </a:p>
        </p:txBody>
      </p:sp>
      <p:sp>
        <p:nvSpPr>
          <p:cNvPr id="21" name="Suorakulmio: Pyöristetyt kulmat 20">
            <a:extLst>
              <a:ext uri="{FF2B5EF4-FFF2-40B4-BE49-F238E27FC236}">
                <a16:creationId xmlns:a16="http://schemas.microsoft.com/office/drawing/2014/main" id="{C03AE317-B190-9C31-4C8D-5FECAD5DAA74}"/>
              </a:ext>
            </a:extLst>
          </p:cNvPr>
          <p:cNvSpPr/>
          <p:nvPr/>
        </p:nvSpPr>
        <p:spPr>
          <a:xfrm>
            <a:off x="7264400" y="3844926"/>
            <a:ext cx="4254500" cy="1574800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dirty="0"/>
              <a:t>Klikkaamalla nuolta pääset muokkaamaan jäsenen tietoja. Kts. Dia </a:t>
            </a:r>
            <a:r>
              <a:rPr lang="fi-FI" dirty="0">
                <a:solidFill>
                  <a:srgbClr val="FF0000"/>
                </a:solidFill>
              </a:rPr>
              <a:t>7</a:t>
            </a:r>
            <a:r>
              <a:rPr lang="fi-FI" dirty="0"/>
              <a:t>.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DCBD793E-A977-335A-08C0-5C1A51EF9D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330" y="1081258"/>
            <a:ext cx="10114625" cy="1677155"/>
          </a:xfrm>
          <a:prstGeom prst="rect">
            <a:avLst/>
          </a:prstGeom>
        </p:spPr>
      </p:pic>
      <p:cxnSp>
        <p:nvCxnSpPr>
          <p:cNvPr id="22" name="Suora nuoliyhdysviiva 21">
            <a:extLst>
              <a:ext uri="{FF2B5EF4-FFF2-40B4-BE49-F238E27FC236}">
                <a16:creationId xmlns:a16="http://schemas.microsoft.com/office/drawing/2014/main" id="{A7951E98-D1B4-3673-8CDB-22C3C21DC357}"/>
              </a:ext>
            </a:extLst>
          </p:cNvPr>
          <p:cNvCxnSpPr>
            <a:cxnSpLocks/>
            <a:stCxn id="21" idx="0"/>
          </p:cNvCxnSpPr>
          <p:nvPr/>
        </p:nvCxnSpPr>
        <p:spPr>
          <a:xfrm flipV="1">
            <a:off x="9391650" y="2310829"/>
            <a:ext cx="1339278" cy="15340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uora nuoliyhdysviiva 17">
            <a:extLst>
              <a:ext uri="{FF2B5EF4-FFF2-40B4-BE49-F238E27FC236}">
                <a16:creationId xmlns:a16="http://schemas.microsoft.com/office/drawing/2014/main" id="{7C581F36-AD78-F070-0322-9DD93F781983}"/>
              </a:ext>
            </a:extLst>
          </p:cNvPr>
          <p:cNvCxnSpPr>
            <a:cxnSpLocks/>
          </p:cNvCxnSpPr>
          <p:nvPr/>
        </p:nvCxnSpPr>
        <p:spPr>
          <a:xfrm flipH="1" flipV="1">
            <a:off x="1920659" y="2310829"/>
            <a:ext cx="738718" cy="12197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56301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032456E6-72B6-0AB0-E127-F0800718A49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i-FI"/>
              <a:t>Jäsenen tiedot</a:t>
            </a:r>
          </a:p>
        </p:txBody>
      </p:sp>
    </p:spTree>
    <p:extLst>
      <p:ext uri="{BB962C8B-B14F-4D97-AF65-F5344CB8AC3E}">
        <p14:creationId xmlns:p14="http://schemas.microsoft.com/office/powerpoint/2010/main" val="29066483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995BA9C-3348-ABCA-937C-9FF0A778E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0" y="365126"/>
            <a:ext cx="8021343" cy="794372"/>
          </a:xfrm>
        </p:spPr>
        <p:txBody>
          <a:bodyPr>
            <a:normAutofit/>
          </a:bodyPr>
          <a:lstStyle/>
          <a:p>
            <a:r>
              <a:rPr lang="fi-FI"/>
              <a:t>Jäsenen tiedot </a:t>
            </a:r>
          </a:p>
        </p:txBody>
      </p:sp>
      <p:sp>
        <p:nvSpPr>
          <p:cNvPr id="7" name="Suorakulmio: Pyöristetyt kulmat 6">
            <a:extLst>
              <a:ext uri="{FF2B5EF4-FFF2-40B4-BE49-F238E27FC236}">
                <a16:creationId xmlns:a16="http://schemas.microsoft.com/office/drawing/2014/main" id="{89644252-CD0D-0C77-E700-5FCA0F3F9E45}"/>
              </a:ext>
            </a:extLst>
          </p:cNvPr>
          <p:cNvSpPr/>
          <p:nvPr/>
        </p:nvSpPr>
        <p:spPr>
          <a:xfrm>
            <a:off x="331382" y="3746073"/>
            <a:ext cx="1532637" cy="47526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>
                <a:solidFill>
                  <a:schemeClr val="tx1"/>
                </a:solidFill>
              </a:rPr>
              <a:t>Jäsenen sähköpostiosoite</a:t>
            </a:r>
          </a:p>
        </p:txBody>
      </p:sp>
      <p:sp>
        <p:nvSpPr>
          <p:cNvPr id="10" name="Suorakulmio: Pyöristetyt kulmat 9">
            <a:extLst>
              <a:ext uri="{FF2B5EF4-FFF2-40B4-BE49-F238E27FC236}">
                <a16:creationId xmlns:a16="http://schemas.microsoft.com/office/drawing/2014/main" id="{4A15A8EB-59C0-2B70-3C0D-5013C48276C5}"/>
              </a:ext>
            </a:extLst>
          </p:cNvPr>
          <p:cNvSpPr/>
          <p:nvPr/>
        </p:nvSpPr>
        <p:spPr>
          <a:xfrm>
            <a:off x="10156256" y="2623445"/>
            <a:ext cx="1363552" cy="47525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>
                <a:solidFill>
                  <a:schemeClr val="tx1"/>
                </a:solidFill>
              </a:rPr>
              <a:t>Jäsenen asiakas- eli jäsennumero</a:t>
            </a:r>
          </a:p>
        </p:txBody>
      </p:sp>
      <p:sp>
        <p:nvSpPr>
          <p:cNvPr id="12" name="Suorakulmio: Pyöristetyt kulmat 11">
            <a:extLst>
              <a:ext uri="{FF2B5EF4-FFF2-40B4-BE49-F238E27FC236}">
                <a16:creationId xmlns:a16="http://schemas.microsoft.com/office/drawing/2014/main" id="{C1B5A8B1-8996-BA62-ECD3-B59F002BB275}"/>
              </a:ext>
            </a:extLst>
          </p:cNvPr>
          <p:cNvSpPr/>
          <p:nvPr/>
        </p:nvSpPr>
        <p:spPr>
          <a:xfrm>
            <a:off x="235340" y="2076180"/>
            <a:ext cx="1329179" cy="58917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>
                <a:solidFill>
                  <a:schemeClr val="tx1"/>
                </a:solidFill>
              </a:rPr>
              <a:t>Jäsenen nimi</a:t>
            </a:r>
          </a:p>
        </p:txBody>
      </p:sp>
      <p:sp>
        <p:nvSpPr>
          <p:cNvPr id="13" name="Suorakulmio: Pyöristetyt kulmat 12">
            <a:extLst>
              <a:ext uri="{FF2B5EF4-FFF2-40B4-BE49-F238E27FC236}">
                <a16:creationId xmlns:a16="http://schemas.microsoft.com/office/drawing/2014/main" id="{3A9692FC-9DF6-A1D3-3896-AEC79E0F3201}"/>
              </a:ext>
            </a:extLst>
          </p:cNvPr>
          <p:cNvSpPr/>
          <p:nvPr/>
        </p:nvSpPr>
        <p:spPr>
          <a:xfrm>
            <a:off x="10156256" y="3406336"/>
            <a:ext cx="1106067" cy="29154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200" dirty="0">
              <a:solidFill>
                <a:schemeClr val="tx1"/>
              </a:solidFill>
            </a:endParaRPr>
          </a:p>
          <a:p>
            <a:pPr algn="ctr"/>
            <a:r>
              <a:rPr lang="fi-FI" sz="1200" dirty="0">
                <a:solidFill>
                  <a:schemeClr val="tx1"/>
                </a:solidFill>
              </a:rPr>
              <a:t>Syntymäaika </a:t>
            </a:r>
          </a:p>
          <a:p>
            <a:pPr algn="ctr"/>
            <a:endParaRPr lang="fi-FI" dirty="0"/>
          </a:p>
        </p:txBody>
      </p:sp>
      <p:sp>
        <p:nvSpPr>
          <p:cNvPr id="14" name="Suorakulmio: Pyöristetyt kulmat 13">
            <a:extLst>
              <a:ext uri="{FF2B5EF4-FFF2-40B4-BE49-F238E27FC236}">
                <a16:creationId xmlns:a16="http://schemas.microsoft.com/office/drawing/2014/main" id="{DD8FF5AF-A14C-58F7-6BEC-9E8E51101AA3}"/>
              </a:ext>
            </a:extLst>
          </p:cNvPr>
          <p:cNvSpPr/>
          <p:nvPr/>
        </p:nvSpPr>
        <p:spPr>
          <a:xfrm>
            <a:off x="10159883" y="4221332"/>
            <a:ext cx="1947396" cy="124535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100">
                <a:solidFill>
                  <a:schemeClr val="tx1"/>
                </a:solidFill>
              </a:rPr>
              <a:t>Sukupuoli: ei mitään- (tämä automaattinen vaihtoehto, jos sukupuolitietoa ei ole ilmoitettu), mies, nainen, muu, ei ilmoitettu (jäsen ei halua ilmoittaa sukupuoltaan.</a:t>
            </a:r>
          </a:p>
        </p:txBody>
      </p:sp>
      <p:sp>
        <p:nvSpPr>
          <p:cNvPr id="21" name="Suorakulmio: Pyöristetyt kulmat 20">
            <a:extLst>
              <a:ext uri="{FF2B5EF4-FFF2-40B4-BE49-F238E27FC236}">
                <a16:creationId xmlns:a16="http://schemas.microsoft.com/office/drawing/2014/main" id="{20C84879-A38D-9D1C-5DB1-F90D55062614}"/>
              </a:ext>
            </a:extLst>
          </p:cNvPr>
          <p:cNvSpPr/>
          <p:nvPr/>
        </p:nvSpPr>
        <p:spPr>
          <a:xfrm>
            <a:off x="331382" y="4523361"/>
            <a:ext cx="1532636" cy="69159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100" dirty="0">
                <a:solidFill>
                  <a:schemeClr val="tx1"/>
                </a:solidFill>
              </a:rPr>
              <a:t>Sinisestä muokkaa osoitetta kentästä pääset muokkaamaan osoitetta.  KTS dia</a:t>
            </a:r>
            <a:r>
              <a:rPr lang="fi-FI" sz="1100" dirty="0">
                <a:solidFill>
                  <a:srgbClr val="FF0000"/>
                </a:solidFill>
              </a:rPr>
              <a:t>. 8</a:t>
            </a:r>
          </a:p>
        </p:txBody>
      </p:sp>
      <p:sp>
        <p:nvSpPr>
          <p:cNvPr id="22" name="Suorakulmio: Pyöristetyt kulmat 21">
            <a:extLst>
              <a:ext uri="{FF2B5EF4-FFF2-40B4-BE49-F238E27FC236}">
                <a16:creationId xmlns:a16="http://schemas.microsoft.com/office/drawing/2014/main" id="{B4D0F6AB-B5B7-E09D-E2FC-508181FF687B}"/>
              </a:ext>
            </a:extLst>
          </p:cNvPr>
          <p:cNvSpPr/>
          <p:nvPr/>
        </p:nvSpPr>
        <p:spPr>
          <a:xfrm>
            <a:off x="10198207" y="3789781"/>
            <a:ext cx="532299" cy="29154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100">
                <a:solidFill>
                  <a:schemeClr val="tx1"/>
                </a:solidFill>
              </a:rPr>
              <a:t>Ikä</a:t>
            </a:r>
          </a:p>
        </p:txBody>
      </p:sp>
      <p:sp>
        <p:nvSpPr>
          <p:cNvPr id="15" name="Suorakulmio: Pyöristetyt kulmat 14">
            <a:extLst>
              <a:ext uri="{FF2B5EF4-FFF2-40B4-BE49-F238E27FC236}">
                <a16:creationId xmlns:a16="http://schemas.microsoft.com/office/drawing/2014/main" id="{CA1EBF63-5824-1A53-6D74-A746669CE297}"/>
              </a:ext>
            </a:extLst>
          </p:cNvPr>
          <p:cNvSpPr/>
          <p:nvPr/>
        </p:nvSpPr>
        <p:spPr>
          <a:xfrm>
            <a:off x="10580547" y="5530592"/>
            <a:ext cx="874782" cy="47624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100">
                <a:solidFill>
                  <a:schemeClr val="tx1"/>
                </a:solidFill>
              </a:rPr>
              <a:t>Postiosoite</a:t>
            </a:r>
          </a:p>
        </p:txBody>
      </p:sp>
      <p:cxnSp>
        <p:nvCxnSpPr>
          <p:cNvPr id="8" name="Suora nuoliyhdysviiva 7">
            <a:extLst>
              <a:ext uri="{FF2B5EF4-FFF2-40B4-BE49-F238E27FC236}">
                <a16:creationId xmlns:a16="http://schemas.microsoft.com/office/drawing/2014/main" id="{4A506662-2A3E-6E3F-55A3-A7002A133B6E}"/>
              </a:ext>
            </a:extLst>
          </p:cNvPr>
          <p:cNvCxnSpPr>
            <a:cxnSpLocks/>
          </p:cNvCxnSpPr>
          <p:nvPr/>
        </p:nvCxnSpPr>
        <p:spPr>
          <a:xfrm flipV="1">
            <a:off x="1677747" y="1642425"/>
            <a:ext cx="1260908" cy="5977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uora nuoliyhdysviiva 10">
            <a:extLst>
              <a:ext uri="{FF2B5EF4-FFF2-40B4-BE49-F238E27FC236}">
                <a16:creationId xmlns:a16="http://schemas.microsoft.com/office/drawing/2014/main" id="{ED20A8A6-48F9-5429-2F04-3ADC9A80EC28}"/>
              </a:ext>
            </a:extLst>
          </p:cNvPr>
          <p:cNvCxnSpPr>
            <a:cxnSpLocks/>
            <a:stCxn id="12" idx="3"/>
          </p:cNvCxnSpPr>
          <p:nvPr/>
        </p:nvCxnSpPr>
        <p:spPr>
          <a:xfrm>
            <a:off x="1564519" y="2370768"/>
            <a:ext cx="1578176" cy="5891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uora nuoliyhdysviiva 24">
            <a:extLst>
              <a:ext uri="{FF2B5EF4-FFF2-40B4-BE49-F238E27FC236}">
                <a16:creationId xmlns:a16="http://schemas.microsoft.com/office/drawing/2014/main" id="{F8FA230F-66D7-CA03-A6CC-81ADDC01651B}"/>
              </a:ext>
            </a:extLst>
          </p:cNvPr>
          <p:cNvCxnSpPr>
            <a:cxnSpLocks/>
          </p:cNvCxnSpPr>
          <p:nvPr/>
        </p:nvCxnSpPr>
        <p:spPr>
          <a:xfrm>
            <a:off x="1864018" y="3935554"/>
            <a:ext cx="126535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uorakulmio: Pyöristetyt kulmat 25">
            <a:extLst>
              <a:ext uri="{FF2B5EF4-FFF2-40B4-BE49-F238E27FC236}">
                <a16:creationId xmlns:a16="http://schemas.microsoft.com/office/drawing/2014/main" id="{04EF8927-6E6B-E9BE-13D5-AF83B3259CF6}"/>
              </a:ext>
            </a:extLst>
          </p:cNvPr>
          <p:cNvSpPr/>
          <p:nvPr/>
        </p:nvSpPr>
        <p:spPr>
          <a:xfrm>
            <a:off x="348568" y="2930481"/>
            <a:ext cx="1329179" cy="58917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>
                <a:solidFill>
                  <a:schemeClr val="tx1"/>
                </a:solidFill>
              </a:rPr>
              <a:t>Jäsenen puhelinnumero</a:t>
            </a:r>
          </a:p>
        </p:txBody>
      </p:sp>
      <p:cxnSp>
        <p:nvCxnSpPr>
          <p:cNvPr id="28" name="Suora nuoliyhdysviiva 27">
            <a:extLst>
              <a:ext uri="{FF2B5EF4-FFF2-40B4-BE49-F238E27FC236}">
                <a16:creationId xmlns:a16="http://schemas.microsoft.com/office/drawing/2014/main" id="{0956D58E-17B8-1B03-4D05-B545EDB5D417}"/>
              </a:ext>
            </a:extLst>
          </p:cNvPr>
          <p:cNvCxnSpPr>
            <a:cxnSpLocks/>
            <a:stCxn id="26" idx="3"/>
          </p:cNvCxnSpPr>
          <p:nvPr/>
        </p:nvCxnSpPr>
        <p:spPr>
          <a:xfrm>
            <a:off x="1677747" y="3225069"/>
            <a:ext cx="1487364" cy="1791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uora nuoliyhdysviiva 29">
            <a:extLst>
              <a:ext uri="{FF2B5EF4-FFF2-40B4-BE49-F238E27FC236}">
                <a16:creationId xmlns:a16="http://schemas.microsoft.com/office/drawing/2014/main" id="{A10CF689-E04C-42AD-C42B-F14B63DFEA7A}"/>
              </a:ext>
            </a:extLst>
          </p:cNvPr>
          <p:cNvCxnSpPr>
            <a:cxnSpLocks/>
            <a:stCxn id="21" idx="3"/>
          </p:cNvCxnSpPr>
          <p:nvPr/>
        </p:nvCxnSpPr>
        <p:spPr>
          <a:xfrm>
            <a:off x="1864018" y="4869158"/>
            <a:ext cx="1265352" cy="828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uora nuoliyhdysviiva 31">
            <a:extLst>
              <a:ext uri="{FF2B5EF4-FFF2-40B4-BE49-F238E27FC236}">
                <a16:creationId xmlns:a16="http://schemas.microsoft.com/office/drawing/2014/main" id="{31FFDC1E-D2A7-918A-007F-E09F6A56ECAB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9022299" y="2861075"/>
            <a:ext cx="1133957" cy="847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uora nuoliyhdysviiva 33">
            <a:extLst>
              <a:ext uri="{FF2B5EF4-FFF2-40B4-BE49-F238E27FC236}">
                <a16:creationId xmlns:a16="http://schemas.microsoft.com/office/drawing/2014/main" id="{0F898392-9E88-A7ED-589E-778BF6B5FD38}"/>
              </a:ext>
            </a:extLst>
          </p:cNvPr>
          <p:cNvCxnSpPr>
            <a:cxnSpLocks/>
            <a:stCxn id="13" idx="1"/>
          </p:cNvCxnSpPr>
          <p:nvPr/>
        </p:nvCxnSpPr>
        <p:spPr>
          <a:xfrm flipH="1" flipV="1">
            <a:off x="9046084" y="3458399"/>
            <a:ext cx="1110172" cy="937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uora nuoliyhdysviiva 35">
            <a:extLst>
              <a:ext uri="{FF2B5EF4-FFF2-40B4-BE49-F238E27FC236}">
                <a16:creationId xmlns:a16="http://schemas.microsoft.com/office/drawing/2014/main" id="{A6CEB541-B108-A0E5-0882-DF4959A94063}"/>
              </a:ext>
            </a:extLst>
          </p:cNvPr>
          <p:cNvCxnSpPr>
            <a:cxnSpLocks/>
            <a:stCxn id="22" idx="1"/>
          </p:cNvCxnSpPr>
          <p:nvPr/>
        </p:nvCxnSpPr>
        <p:spPr>
          <a:xfrm flipH="1" flipV="1">
            <a:off x="9188388" y="3911805"/>
            <a:ext cx="1009819" cy="237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uora nuoliyhdysviiva 37">
            <a:extLst>
              <a:ext uri="{FF2B5EF4-FFF2-40B4-BE49-F238E27FC236}">
                <a16:creationId xmlns:a16="http://schemas.microsoft.com/office/drawing/2014/main" id="{E164DB3E-8087-8141-DFA9-4D8AE45065F6}"/>
              </a:ext>
            </a:extLst>
          </p:cNvPr>
          <p:cNvCxnSpPr>
            <a:cxnSpLocks/>
            <a:stCxn id="14" idx="1"/>
          </p:cNvCxnSpPr>
          <p:nvPr/>
        </p:nvCxnSpPr>
        <p:spPr>
          <a:xfrm flipH="1" flipV="1">
            <a:off x="8932856" y="4437729"/>
            <a:ext cx="1227027" cy="4062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uora nuoliyhdysviiva 39">
            <a:extLst>
              <a:ext uri="{FF2B5EF4-FFF2-40B4-BE49-F238E27FC236}">
                <a16:creationId xmlns:a16="http://schemas.microsoft.com/office/drawing/2014/main" id="{4BEB59E4-7AEE-AAE1-1772-250CE3AA2B31}"/>
              </a:ext>
            </a:extLst>
          </p:cNvPr>
          <p:cNvCxnSpPr>
            <a:cxnSpLocks/>
            <a:stCxn id="15" idx="1"/>
          </p:cNvCxnSpPr>
          <p:nvPr/>
        </p:nvCxnSpPr>
        <p:spPr>
          <a:xfrm flipH="1" flipV="1">
            <a:off x="8932856" y="4999865"/>
            <a:ext cx="1647691" cy="7688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kstiruutu 40">
            <a:extLst>
              <a:ext uri="{FF2B5EF4-FFF2-40B4-BE49-F238E27FC236}">
                <a16:creationId xmlns:a16="http://schemas.microsoft.com/office/drawing/2014/main" id="{6D6D0EE1-C752-D3D4-5276-3A4E3ADB8D53}"/>
              </a:ext>
            </a:extLst>
          </p:cNvPr>
          <p:cNvSpPr txBox="1"/>
          <p:nvPr/>
        </p:nvSpPr>
        <p:spPr>
          <a:xfrm>
            <a:off x="1758210" y="5574649"/>
            <a:ext cx="82863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/>
              <a:t>Jäsenen tiedoista pääset muokkaamaan seuraavia: matkapuhelin, sähköposti, syntymäaika, sukupuoli sekä postiosoite. Kts. Seuraavat diat nro 8 ja 9. 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2867CB39-9415-F611-866D-12A8047003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1883" y="1096664"/>
            <a:ext cx="5880973" cy="4370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5087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Kuva 21">
            <a:extLst>
              <a:ext uri="{FF2B5EF4-FFF2-40B4-BE49-F238E27FC236}">
                <a16:creationId xmlns:a16="http://schemas.microsoft.com/office/drawing/2014/main" id="{A72F9B39-1E38-DFC9-CF42-AB230ABAE5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868" y="4214768"/>
            <a:ext cx="4272494" cy="1867094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A0F0095A-3FBE-A789-01B5-F3BA897624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287" y="2126237"/>
            <a:ext cx="5532291" cy="802857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B63E9C56-8DC8-A3AE-7112-78CA4FA42B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546" y="1230137"/>
            <a:ext cx="4912328" cy="666841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2995BA9C-3348-ABCA-937C-9FF0A778E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287" y="138452"/>
            <a:ext cx="8021343" cy="794372"/>
          </a:xfrm>
        </p:spPr>
        <p:txBody>
          <a:bodyPr>
            <a:normAutofit/>
          </a:bodyPr>
          <a:lstStyle/>
          <a:p>
            <a:r>
              <a:rPr lang="fi-FI"/>
              <a:t>Jäsenen tietojen muokkaaminen</a:t>
            </a:r>
          </a:p>
        </p:txBody>
      </p:sp>
      <p:sp>
        <p:nvSpPr>
          <p:cNvPr id="12" name="Suorakulmio: Pyöristetyt kulmat 11">
            <a:extLst>
              <a:ext uri="{FF2B5EF4-FFF2-40B4-BE49-F238E27FC236}">
                <a16:creationId xmlns:a16="http://schemas.microsoft.com/office/drawing/2014/main" id="{C1B5A8B1-8996-BA62-ECD3-B59F002BB275}"/>
              </a:ext>
            </a:extLst>
          </p:cNvPr>
          <p:cNvSpPr/>
          <p:nvPr/>
        </p:nvSpPr>
        <p:spPr>
          <a:xfrm>
            <a:off x="6152995" y="4323027"/>
            <a:ext cx="5697535" cy="67200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>
                <a:solidFill>
                  <a:schemeClr val="tx1"/>
                </a:solidFill>
              </a:rPr>
              <a:t>Klikkaamalla rivin perässä olevaa kynää ja pääset kirjoittamaan haluttuun kenttään. Kentän ääriviivat muuttuvat sinisiksi. Kts. yllä.</a:t>
            </a:r>
          </a:p>
        </p:txBody>
      </p:sp>
      <p:sp>
        <p:nvSpPr>
          <p:cNvPr id="14" name="Suorakulmio: Pyöristetyt kulmat 13">
            <a:extLst>
              <a:ext uri="{FF2B5EF4-FFF2-40B4-BE49-F238E27FC236}">
                <a16:creationId xmlns:a16="http://schemas.microsoft.com/office/drawing/2014/main" id="{DD8FF5AF-A14C-58F7-6BEC-9E8E51101AA3}"/>
              </a:ext>
            </a:extLst>
          </p:cNvPr>
          <p:cNvSpPr/>
          <p:nvPr/>
        </p:nvSpPr>
        <p:spPr>
          <a:xfrm>
            <a:off x="7307432" y="932825"/>
            <a:ext cx="4380463" cy="100470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>
                <a:solidFill>
                  <a:schemeClr val="tx1"/>
                </a:solidFill>
              </a:rPr>
              <a:t>Klikkaa halutun kentän perässä olevaa kynää.  Vie hiiri viivan perässä olevan harmaan kynän kohdalle. Kynä muuttuu siniseksi. Klikkaa kynää. Uusi sivu aukeaa, jossa voit päivittää tietoja.</a:t>
            </a:r>
          </a:p>
        </p:txBody>
      </p:sp>
      <p:sp>
        <p:nvSpPr>
          <p:cNvPr id="21" name="Suorakulmio: Pyöristetyt kulmat 20">
            <a:extLst>
              <a:ext uri="{FF2B5EF4-FFF2-40B4-BE49-F238E27FC236}">
                <a16:creationId xmlns:a16="http://schemas.microsoft.com/office/drawing/2014/main" id="{20C84879-A38D-9D1C-5DB1-F90D55062614}"/>
              </a:ext>
            </a:extLst>
          </p:cNvPr>
          <p:cNvSpPr/>
          <p:nvPr/>
        </p:nvSpPr>
        <p:spPr>
          <a:xfrm>
            <a:off x="7307432" y="3174778"/>
            <a:ext cx="4109867" cy="54096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>
                <a:solidFill>
                  <a:schemeClr val="tx1"/>
                </a:solidFill>
              </a:rPr>
              <a:t>Klikkaa sinistä Muokkaa osoitetta –kirjoitusta, kun haluat päivittää jäsenen osoitteen.  </a:t>
            </a:r>
          </a:p>
        </p:txBody>
      </p:sp>
      <p:sp>
        <p:nvSpPr>
          <p:cNvPr id="15" name="Ellipsi 14">
            <a:extLst>
              <a:ext uri="{FF2B5EF4-FFF2-40B4-BE49-F238E27FC236}">
                <a16:creationId xmlns:a16="http://schemas.microsoft.com/office/drawing/2014/main" id="{A747A437-BE0E-6D5C-B066-83FB39308346}"/>
              </a:ext>
            </a:extLst>
          </p:cNvPr>
          <p:cNvSpPr/>
          <p:nvPr/>
        </p:nvSpPr>
        <p:spPr>
          <a:xfrm>
            <a:off x="4679851" y="1372224"/>
            <a:ext cx="641023" cy="56605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cxnSp>
        <p:nvCxnSpPr>
          <p:cNvPr id="8" name="Suora nuoliyhdysviiva 7">
            <a:extLst>
              <a:ext uri="{FF2B5EF4-FFF2-40B4-BE49-F238E27FC236}">
                <a16:creationId xmlns:a16="http://schemas.microsoft.com/office/drawing/2014/main" id="{0BFFAA73-AF71-2AF8-B75E-8198590A5FDB}"/>
              </a:ext>
            </a:extLst>
          </p:cNvPr>
          <p:cNvCxnSpPr>
            <a:cxnSpLocks/>
            <a:stCxn id="14" idx="1"/>
          </p:cNvCxnSpPr>
          <p:nvPr/>
        </p:nvCxnSpPr>
        <p:spPr>
          <a:xfrm flipH="1">
            <a:off x="5438015" y="1435176"/>
            <a:ext cx="1869417" cy="2193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uorakulmio: Pyöristetyt kulmat 19">
            <a:extLst>
              <a:ext uri="{FF2B5EF4-FFF2-40B4-BE49-F238E27FC236}">
                <a16:creationId xmlns:a16="http://schemas.microsoft.com/office/drawing/2014/main" id="{951842E8-A7D7-1F1F-B1A7-A65B3A45897E}"/>
              </a:ext>
            </a:extLst>
          </p:cNvPr>
          <p:cNvSpPr/>
          <p:nvPr/>
        </p:nvSpPr>
        <p:spPr>
          <a:xfrm>
            <a:off x="7307433" y="2139458"/>
            <a:ext cx="4456781" cy="67201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 sz="1400" dirty="0">
                <a:solidFill>
                  <a:schemeClr val="tx1"/>
                </a:solidFill>
              </a:rPr>
              <a:t>Kenttä muuttuu ääriviivoiltaan siniseksi. Voit muuttaa esimerkiksi puhelinnumeron, sähköpostin, syntymäajan tai sukupuolen. </a:t>
            </a:r>
          </a:p>
        </p:txBody>
      </p:sp>
      <p:pic>
        <p:nvPicPr>
          <p:cNvPr id="24" name="Kuva 23">
            <a:extLst>
              <a:ext uri="{FF2B5EF4-FFF2-40B4-BE49-F238E27FC236}">
                <a16:creationId xmlns:a16="http://schemas.microsoft.com/office/drawing/2014/main" id="{A58A4355-A25F-02E9-AB4E-2D0D12BE4A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621" y="3001704"/>
            <a:ext cx="1781175" cy="866775"/>
          </a:xfrm>
          <a:prstGeom prst="rect">
            <a:avLst/>
          </a:prstGeom>
        </p:spPr>
      </p:pic>
      <p:cxnSp>
        <p:nvCxnSpPr>
          <p:cNvPr id="29" name="Suora nuoliyhdysviiva 28">
            <a:extLst>
              <a:ext uri="{FF2B5EF4-FFF2-40B4-BE49-F238E27FC236}">
                <a16:creationId xmlns:a16="http://schemas.microsoft.com/office/drawing/2014/main" id="{0B7CDF3C-300B-BC80-90DA-039B2C14807D}"/>
              </a:ext>
            </a:extLst>
          </p:cNvPr>
          <p:cNvCxnSpPr>
            <a:cxnSpLocks/>
            <a:stCxn id="12" idx="1"/>
          </p:cNvCxnSpPr>
          <p:nvPr/>
        </p:nvCxnSpPr>
        <p:spPr>
          <a:xfrm flipH="1">
            <a:off x="5184559" y="4659032"/>
            <a:ext cx="968436" cy="1914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uora nuoliyhdysviiva 32">
            <a:extLst>
              <a:ext uri="{FF2B5EF4-FFF2-40B4-BE49-F238E27FC236}">
                <a16:creationId xmlns:a16="http://schemas.microsoft.com/office/drawing/2014/main" id="{04A1F469-6883-9E68-93C0-EAE45B2079B1}"/>
              </a:ext>
            </a:extLst>
          </p:cNvPr>
          <p:cNvCxnSpPr>
            <a:cxnSpLocks/>
          </p:cNvCxnSpPr>
          <p:nvPr/>
        </p:nvCxnSpPr>
        <p:spPr>
          <a:xfrm flipH="1">
            <a:off x="2100284" y="3567571"/>
            <a:ext cx="5024416" cy="87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uora nuoliyhdysviiva 16">
            <a:extLst>
              <a:ext uri="{FF2B5EF4-FFF2-40B4-BE49-F238E27FC236}">
                <a16:creationId xmlns:a16="http://schemas.microsoft.com/office/drawing/2014/main" id="{09D6D888-8FB4-6142-F481-AF499BFC2154}"/>
              </a:ext>
            </a:extLst>
          </p:cNvPr>
          <p:cNvCxnSpPr>
            <a:cxnSpLocks/>
            <a:endCxn id="7" idx="3"/>
          </p:cNvCxnSpPr>
          <p:nvPr/>
        </p:nvCxnSpPr>
        <p:spPr>
          <a:xfrm flipH="1">
            <a:off x="5990578" y="2518386"/>
            <a:ext cx="1134122" cy="92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Ellipsi 26">
            <a:extLst>
              <a:ext uri="{FF2B5EF4-FFF2-40B4-BE49-F238E27FC236}">
                <a16:creationId xmlns:a16="http://schemas.microsoft.com/office/drawing/2014/main" id="{2FBDD630-6070-F1C8-4729-A29073129DFD}"/>
              </a:ext>
            </a:extLst>
          </p:cNvPr>
          <p:cNvSpPr/>
          <p:nvPr/>
        </p:nvSpPr>
        <p:spPr>
          <a:xfrm>
            <a:off x="4468959" y="4577710"/>
            <a:ext cx="609761" cy="54728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013927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4009F38D-FE90-6AEB-FBC0-802DE524AA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291" y="212585"/>
            <a:ext cx="3617813" cy="1304276"/>
          </a:xfrm>
          <a:prstGeom prst="rect">
            <a:avLst/>
          </a:prstGeom>
        </p:spPr>
      </p:pic>
      <p:sp>
        <p:nvSpPr>
          <p:cNvPr id="11" name="Suorakulmio: Pyöristetyt kulmat 10">
            <a:extLst>
              <a:ext uri="{FF2B5EF4-FFF2-40B4-BE49-F238E27FC236}">
                <a16:creationId xmlns:a16="http://schemas.microsoft.com/office/drawing/2014/main" id="{51B9C8E3-8B28-A329-4A61-ADAF76D979B2}"/>
              </a:ext>
            </a:extLst>
          </p:cNvPr>
          <p:cNvSpPr/>
          <p:nvPr/>
        </p:nvSpPr>
        <p:spPr>
          <a:xfrm>
            <a:off x="7048500" y="95653"/>
            <a:ext cx="4500209" cy="194387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 sz="3200" dirty="0">
                <a:solidFill>
                  <a:srgbClr val="FF0000"/>
                </a:solidFill>
              </a:rPr>
              <a:t>Muista AINA TALLENTAA </a:t>
            </a:r>
            <a:r>
              <a:rPr lang="fi-FI" sz="2800" dirty="0">
                <a:solidFill>
                  <a:srgbClr val="FF0000"/>
                </a:solidFill>
              </a:rPr>
              <a:t>muutokset. </a:t>
            </a:r>
            <a:r>
              <a:rPr lang="fi-FI" sz="2400" dirty="0">
                <a:solidFill>
                  <a:schemeClr val="tx1"/>
                </a:solidFill>
                <a:ea typeface="+mn-lt"/>
                <a:cs typeface="+mn-lt"/>
              </a:rPr>
              <a:t>Kun painaa tallenna, tallennettavan kentän ääriviivat muuttuvat kellertäviksi.</a:t>
            </a:r>
            <a:endParaRPr lang="fi-FI" sz="2400" dirty="0">
              <a:solidFill>
                <a:schemeClr val="tx1"/>
              </a:solidFill>
              <a:cs typeface="Calibri"/>
            </a:endParaRPr>
          </a:p>
        </p:txBody>
      </p:sp>
      <p:cxnSp>
        <p:nvCxnSpPr>
          <p:cNvPr id="13" name="Suora nuoliyhdysviiva 12">
            <a:extLst>
              <a:ext uri="{FF2B5EF4-FFF2-40B4-BE49-F238E27FC236}">
                <a16:creationId xmlns:a16="http://schemas.microsoft.com/office/drawing/2014/main" id="{080ABAD1-9A19-94DE-A28A-5D507F161517}"/>
              </a:ext>
            </a:extLst>
          </p:cNvPr>
          <p:cNvCxnSpPr>
            <a:cxnSpLocks/>
            <a:stCxn id="11" idx="1"/>
            <a:endCxn id="6" idx="3"/>
          </p:cNvCxnSpPr>
          <p:nvPr/>
        </p:nvCxnSpPr>
        <p:spPr>
          <a:xfrm flipH="1" flipV="1">
            <a:off x="4261104" y="864723"/>
            <a:ext cx="2787396" cy="2028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uora nuoliyhdysviiva 17">
            <a:extLst>
              <a:ext uri="{FF2B5EF4-FFF2-40B4-BE49-F238E27FC236}">
                <a16:creationId xmlns:a16="http://schemas.microsoft.com/office/drawing/2014/main" id="{44F4AF87-419B-AB68-EAB6-626C25C51E17}"/>
              </a:ext>
            </a:extLst>
          </p:cNvPr>
          <p:cNvCxnSpPr>
            <a:cxnSpLocks/>
            <a:stCxn id="12" idx="1"/>
          </p:cNvCxnSpPr>
          <p:nvPr/>
        </p:nvCxnSpPr>
        <p:spPr>
          <a:xfrm flipH="1" flipV="1">
            <a:off x="4304617" y="2155104"/>
            <a:ext cx="2870883" cy="787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uorakulmio: Pyöristetyt kulmat 11">
            <a:extLst>
              <a:ext uri="{FF2B5EF4-FFF2-40B4-BE49-F238E27FC236}">
                <a16:creationId xmlns:a16="http://schemas.microsoft.com/office/drawing/2014/main" id="{28D45239-7CF2-0AAF-789D-F33FA3E31FCD}"/>
              </a:ext>
            </a:extLst>
          </p:cNvPr>
          <p:cNvSpPr/>
          <p:nvPr/>
        </p:nvSpPr>
        <p:spPr>
          <a:xfrm>
            <a:off x="7175500" y="2155104"/>
            <a:ext cx="3972555" cy="1574800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/>
              <a:t>Tallentamisen jälkeen siirryt automaattisesti henkilön perussivulle. Voit vielä tarkistaa näkyykö muutokset oikein.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8D0E7C9D-A761-BD52-941E-E0BE09A337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291" y="4138622"/>
            <a:ext cx="5257800" cy="1047750"/>
          </a:xfrm>
          <a:prstGeom prst="rect">
            <a:avLst/>
          </a:prstGeom>
        </p:spPr>
      </p:pic>
      <p:sp>
        <p:nvSpPr>
          <p:cNvPr id="10" name="Suorakulmio: Pyöristetyt kulmat 9">
            <a:extLst>
              <a:ext uri="{FF2B5EF4-FFF2-40B4-BE49-F238E27FC236}">
                <a16:creationId xmlns:a16="http://schemas.microsoft.com/office/drawing/2014/main" id="{A38057CA-D4CB-24A6-AE10-2AA0C34D85AE}"/>
              </a:ext>
            </a:extLst>
          </p:cNvPr>
          <p:cNvSpPr/>
          <p:nvPr/>
        </p:nvSpPr>
        <p:spPr>
          <a:xfrm>
            <a:off x="7315201" y="3944029"/>
            <a:ext cx="3832854" cy="1373094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sz="1800" dirty="0">
                <a:solidFill>
                  <a:schemeClr val="tx1"/>
                </a:solidFill>
              </a:rPr>
              <a:t>Kun olet päivittänyt ja tallentanut </a:t>
            </a:r>
            <a:r>
              <a:rPr lang="fi-FI" sz="1800" b="1" dirty="0">
                <a:solidFill>
                  <a:schemeClr val="tx1"/>
                </a:solidFill>
              </a:rPr>
              <a:t>osoitteen</a:t>
            </a:r>
            <a:r>
              <a:rPr lang="fi-FI" sz="1800" dirty="0">
                <a:solidFill>
                  <a:schemeClr val="tx1"/>
                </a:solidFill>
              </a:rPr>
              <a:t>, voit sulkea ikkunan ruksista. Näet jäsenen perussivun ja voit tarkistaa tekemäsi muutokset.</a:t>
            </a:r>
            <a:endParaRPr lang="fi-FI" dirty="0"/>
          </a:p>
        </p:txBody>
      </p:sp>
      <p:cxnSp>
        <p:nvCxnSpPr>
          <p:cNvPr id="14" name="Suora nuoliyhdysviiva 13">
            <a:extLst>
              <a:ext uri="{FF2B5EF4-FFF2-40B4-BE49-F238E27FC236}">
                <a16:creationId xmlns:a16="http://schemas.microsoft.com/office/drawing/2014/main" id="{DE517C2C-C5F2-7F55-461D-8B479D193AC4}"/>
              </a:ext>
            </a:extLst>
          </p:cNvPr>
          <p:cNvCxnSpPr>
            <a:cxnSpLocks/>
            <a:stCxn id="10" idx="1"/>
          </p:cNvCxnSpPr>
          <p:nvPr/>
        </p:nvCxnSpPr>
        <p:spPr>
          <a:xfrm flipH="1" flipV="1">
            <a:off x="5740058" y="4455572"/>
            <a:ext cx="1575143" cy="1750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llipsi 14">
            <a:extLst>
              <a:ext uri="{FF2B5EF4-FFF2-40B4-BE49-F238E27FC236}">
                <a16:creationId xmlns:a16="http://schemas.microsoft.com/office/drawing/2014/main" id="{993F25C0-C7E2-912B-80BC-EC617FFE767B}"/>
              </a:ext>
            </a:extLst>
          </p:cNvPr>
          <p:cNvSpPr/>
          <p:nvPr/>
        </p:nvSpPr>
        <p:spPr>
          <a:xfrm>
            <a:off x="4959968" y="4244132"/>
            <a:ext cx="641023" cy="56605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481AD0E2-9300-E64E-7659-320E5931B7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891" y="1636340"/>
            <a:ext cx="3768516" cy="2371311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E37634A7-E4E9-A54E-4DE5-938CE18102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691" y="5374606"/>
            <a:ext cx="7878274" cy="571580"/>
          </a:xfrm>
          <a:prstGeom prst="rect">
            <a:avLst/>
          </a:prstGeom>
        </p:spPr>
      </p:pic>
      <p:cxnSp>
        <p:nvCxnSpPr>
          <p:cNvPr id="22" name="Suora nuoliyhdysviiva 21">
            <a:extLst>
              <a:ext uri="{FF2B5EF4-FFF2-40B4-BE49-F238E27FC236}">
                <a16:creationId xmlns:a16="http://schemas.microsoft.com/office/drawing/2014/main" id="{53EF0157-8025-72BA-57BF-B90B05195A9C}"/>
              </a:ext>
            </a:extLst>
          </p:cNvPr>
          <p:cNvCxnSpPr>
            <a:cxnSpLocks/>
          </p:cNvCxnSpPr>
          <p:nvPr/>
        </p:nvCxnSpPr>
        <p:spPr>
          <a:xfrm flipH="1" flipV="1">
            <a:off x="1362456" y="5879592"/>
            <a:ext cx="7278624" cy="228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uorakulmio: Pyöristetyt kulmat 22">
            <a:extLst>
              <a:ext uri="{FF2B5EF4-FFF2-40B4-BE49-F238E27FC236}">
                <a16:creationId xmlns:a16="http://schemas.microsoft.com/office/drawing/2014/main" id="{791011B5-A7A1-E200-CD88-A401D8664287}"/>
              </a:ext>
            </a:extLst>
          </p:cNvPr>
          <p:cNvSpPr/>
          <p:nvPr/>
        </p:nvSpPr>
        <p:spPr>
          <a:xfrm>
            <a:off x="8641080" y="5650991"/>
            <a:ext cx="3330536" cy="1111355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</a:rPr>
              <a:t>Jos muutokset eivät näy, käy päivittämässä selain tästä napista. Voit myös sulkea ja avata rekisterin uudelleen.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26153740"/>
      </p:ext>
    </p:extLst>
  </p:cSld>
  <p:clrMapOvr>
    <a:masterClrMapping/>
  </p:clrMapOvr>
</p:sld>
</file>

<file path=ppt/theme/theme1.xml><?xml version="1.0" encoding="utf-8"?>
<a:theme xmlns:a="http://schemas.openxmlformats.org/drawingml/2006/main" name="Martat 2021 blanko esityspohja (testaukseen - Päivitetty 1.1.)">
  <a:themeElements>
    <a:clrScheme name="Martat - värit">
      <a:dk1>
        <a:sysClr val="windowText" lastClr="000000"/>
      </a:dk1>
      <a:lt1>
        <a:sysClr val="window" lastClr="FFFFFF"/>
      </a:lt1>
      <a:dk2>
        <a:srgbClr val="44546A"/>
      </a:dk2>
      <a:lt2>
        <a:srgbClr val="E9E8E4"/>
      </a:lt2>
      <a:accent1>
        <a:srgbClr val="286FB7"/>
      </a:accent1>
      <a:accent2>
        <a:srgbClr val="FF6319"/>
      </a:accent2>
      <a:accent3>
        <a:srgbClr val="EFC2E1"/>
      </a:accent3>
      <a:accent4>
        <a:srgbClr val="FECB00"/>
      </a:accent4>
      <a:accent5>
        <a:srgbClr val="99D6EA"/>
      </a:accent5>
      <a:accent6>
        <a:srgbClr val="00985F"/>
      </a:accent6>
      <a:hlink>
        <a:srgbClr val="286FB7"/>
      </a:hlink>
      <a:folHlink>
        <a:srgbClr val="FF6319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rtat 2021 blanko esityspohja (testaukseen - Päivitetty 1.1.)" id="{5D7D2DC6-5C5A-4387-A531-2D8A8EFD0AAC}" vid="{6383C745-4F10-4705-B99D-D541E0A5FB34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CC1FE593C35F0F4181B4A21DF6A2B00B" ma:contentTypeVersion="22" ma:contentTypeDescription="Luo uusi asiakirja." ma:contentTypeScope="" ma:versionID="dfffe0cb63edf5012da8b51663ec5bc6">
  <xsd:schema xmlns:xsd="http://www.w3.org/2001/XMLSchema" xmlns:xs="http://www.w3.org/2001/XMLSchema" xmlns:p="http://schemas.microsoft.com/office/2006/metadata/properties" xmlns:ns2="c959142c-c4d6-4fa8-b255-03760b86aafe" xmlns:ns3="023ff264-fdad-48a6-a5c8-a1928569aa7f" targetNamespace="http://schemas.microsoft.com/office/2006/metadata/properties" ma:root="true" ma:fieldsID="e35a214511d10518e913ac073cf6c8fc" ns2:_="" ns3:_="">
    <xsd:import namespace="c959142c-c4d6-4fa8-b255-03760b86aafe"/>
    <xsd:import namespace="023ff264-fdad-48a6-a5c8-a1928569aa7f"/>
    <xsd:element name="properties">
      <xsd:complexType>
        <xsd:sequence>
          <xsd:element name="documentManagement">
            <xsd:complexType>
              <xsd:all>
                <xsd:element ref="ns2:me0d8dbffbb247a5a220dc999818231a" minOccurs="0"/>
                <xsd:element ref="ns2:TaxCatchAll" minOccurs="0"/>
                <xsd:element ref="ns2:m4a1e2a40b34456e9add911147b40ad1" minOccurs="0"/>
                <xsd:element ref="ns2:a056e0b0efe74b508e8d5236e124c959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2:SharedWithUsers" minOccurs="0"/>
                <xsd:element ref="ns2:SharedWithDetails" minOccurs="0"/>
                <xsd:element ref="ns3:MediaLengthInSeconds" minOccurs="0"/>
                <xsd:element ref="ns3:lcf76f155ced4ddcb4097134ff3c332f" minOccurs="0"/>
                <xsd:element ref="ns3:MediaServiceLocation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59142c-c4d6-4fa8-b255-03760b86aafe" elementFormDefault="qualified">
    <xsd:import namespace="http://schemas.microsoft.com/office/2006/documentManagement/types"/>
    <xsd:import namespace="http://schemas.microsoft.com/office/infopath/2007/PartnerControls"/>
    <xsd:element name="me0d8dbffbb247a5a220dc999818231a" ma:index="9" nillable="true" ma:taxonomy="true" ma:internalName="me0d8dbffbb247a5a220dc999818231a" ma:taxonomyFieldName="Asiakirjatyyppi" ma:displayName="Asiakirjatyyppi" ma:default="" ma:fieldId="{6e0d8dbf-fbb2-47a5-a220-dc999818231a}" ma:sspId="231b66ac-0f11-4c77-84fe-3ec3008ecce5" ma:termSetId="79ee53f2-7e9a-4ded-8d22-5a8f9a870eb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hidden="true" ma:list="{1b1eef9c-2849-43f4-993a-1fc6ad7b2a10}" ma:internalName="TaxCatchAll" ma:showField="CatchAllData" ma:web="c959142c-c4d6-4fa8-b255-03760b86aaf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4a1e2a40b34456e9add911147b40ad1" ma:index="12" nillable="true" ma:taxonomy="true" ma:internalName="m4a1e2a40b34456e9add911147b40ad1" ma:taxonomyFieldName="eAMS_x002d_alaluokittelu" ma:displayName="eAMS-alaluokittelu" ma:default="" ma:fieldId="{64a1e2a4-0b34-456e-9add-911147b40ad1}" ma:sspId="231b66ac-0f11-4c77-84fe-3ec3008ecce5" ma:termSetId="33ee0c3d-ca4e-4261-baad-1c85f97a512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a056e0b0efe74b508e8d5236e124c959" ma:index="14" nillable="true" ma:taxonomy="true" ma:internalName="a056e0b0efe74b508e8d5236e124c959" ma:taxonomyFieldName="eAMS_x002d_luokittelu" ma:displayName="eAMS-luokittelu" ma:default="" ma:fieldId="{a056e0b0-efe7-4b50-8e8d-5236e124c959}" ma:sspId="231b66ac-0f11-4c77-84fe-3ec3008ecce5" ma:termSetId="33ee0c3d-ca4e-4261-baad-1c85f97a512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aredWithUsers" ma:index="22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3ff264-fdad-48a6-a5c8-a1928569aa7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5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6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8" nillable="true" ma:displayName="Tags" ma:internalName="MediaServiceAutoTags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6" nillable="true" ma:taxonomy="true" ma:internalName="lcf76f155ced4ddcb4097134ff3c332f" ma:taxonomyFieldName="MediaServiceImageTags" ma:displayName="Kuvien tunnisteet" ma:readOnly="false" ma:fieldId="{5cf76f15-5ced-4ddc-b409-7134ff3c332f}" ma:taxonomyMulti="true" ma:sspId="231b66ac-0f11-4c77-84fe-3ec3008ecce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7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4a1e2a40b34456e9add911147b40ad1 xmlns="c959142c-c4d6-4fa8-b255-03760b86aafe">
      <Terms xmlns="http://schemas.microsoft.com/office/infopath/2007/PartnerControls"/>
    </m4a1e2a40b34456e9add911147b40ad1>
    <me0d8dbffbb247a5a220dc999818231a xmlns="c959142c-c4d6-4fa8-b255-03760b86aafe">
      <Terms xmlns="http://schemas.microsoft.com/office/infopath/2007/PartnerControls"/>
    </me0d8dbffbb247a5a220dc999818231a>
    <a056e0b0efe74b508e8d5236e124c959 xmlns="c959142c-c4d6-4fa8-b255-03760b86aafe">
      <Terms xmlns="http://schemas.microsoft.com/office/infopath/2007/PartnerControls"/>
    </a056e0b0efe74b508e8d5236e124c959>
    <TaxCatchAll xmlns="c959142c-c4d6-4fa8-b255-03760b86aafe" xsi:nil="true"/>
    <lcf76f155ced4ddcb4097134ff3c332f xmlns="023ff264-fdad-48a6-a5c8-a1928569aa7f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DF55E3B-6520-4E74-8D26-0C71777132B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959142c-c4d6-4fa8-b255-03760b86aafe"/>
    <ds:schemaRef ds:uri="023ff264-fdad-48a6-a5c8-a1928569aa7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3E65D8F-DBDD-4D6A-B184-2964B6426C3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A0B673F-D32C-411D-852B-ADCD3519996C}">
  <ds:schemaRefs>
    <ds:schemaRef ds:uri="http://purl.org/dc/terms/"/>
    <ds:schemaRef ds:uri="http://schemas.microsoft.com/office/2006/documentManagement/types"/>
    <ds:schemaRef ds:uri="c959142c-c4d6-4fa8-b255-03760b86aafe"/>
    <ds:schemaRef ds:uri="http://www.w3.org/XML/1998/namespace"/>
    <ds:schemaRef ds:uri="http://purl.org/dc/elements/1.1/"/>
    <ds:schemaRef ds:uri="http://schemas.microsoft.com/office/2006/metadata/properties"/>
    <ds:schemaRef ds:uri="023ff264-fdad-48a6-a5c8-a1928569aa7f"/>
    <ds:schemaRef ds:uri="http://purl.org/dc/dcmitype/"/>
    <ds:schemaRef ds:uri="http://schemas.microsoft.com/office/infopath/2007/PartnerControls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Martat blanko esityspohja Power Point 2021 ohje</Template>
  <TotalTime>93</TotalTime>
  <Words>719</Words>
  <Application>Microsoft Office PowerPoint</Application>
  <PresentationFormat>Laajakuva</PresentationFormat>
  <Paragraphs>97</Paragraphs>
  <Slides>20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2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20</vt:i4>
      </vt:variant>
    </vt:vector>
  </HeadingPairs>
  <TitlesOfParts>
    <vt:vector size="23" baseType="lpstr">
      <vt:lpstr>Arial</vt:lpstr>
      <vt:lpstr>Calibri</vt:lpstr>
      <vt:lpstr>Martat 2021 blanko esityspohja (testaukseen - Päivitetty 1.1.)</vt:lpstr>
      <vt:lpstr>Marttarekisterin käyttöohje JÄSENET</vt:lpstr>
      <vt:lpstr>Jäsenet</vt:lpstr>
      <vt:lpstr>PowerPoint-esitys</vt:lpstr>
      <vt:lpstr>PowerPoint-esitys</vt:lpstr>
      <vt:lpstr>PowerPoint-esitys</vt:lpstr>
      <vt:lpstr>PowerPoint-esitys</vt:lpstr>
      <vt:lpstr>Jäsenen tiedot </vt:lpstr>
      <vt:lpstr>Jäsenen tietojen muokkaaminen</vt:lpstr>
      <vt:lpstr>PowerPoint-esitys</vt:lpstr>
      <vt:lpstr>PowerPoint-esitys</vt:lpstr>
      <vt:lpstr>Luottamustoimet ja ansiomerkit</vt:lpstr>
      <vt:lpstr>PowerPoint-esitys</vt:lpstr>
      <vt:lpstr>Jäsenyydet</vt:lpstr>
      <vt:lpstr>Jatkuvan tilauksen nimi–&gt; Jäsenyyden tiedot</vt:lpstr>
      <vt:lpstr>Laskutiedot</vt:lpstr>
      <vt:lpstr>Muutokset jäsenyystiedoissa</vt:lpstr>
      <vt:lpstr>PowerPoint-esitys</vt:lpstr>
      <vt:lpstr>PowerPoint-esitys</vt:lpstr>
      <vt:lpstr>PowerPoint-esitys</vt:lpstr>
      <vt:lpstr>Muutokset yhteyshenkilön (jäsenen) tietoihin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Esityksen nimi</dc:title>
  <dc:creator>Joonas Jylhä</dc:creator>
  <cp:lastModifiedBy>Anna-Maija Palosuo</cp:lastModifiedBy>
  <cp:revision>18</cp:revision>
  <dcterms:created xsi:type="dcterms:W3CDTF">2020-10-26T05:34:20Z</dcterms:created>
  <dcterms:modified xsi:type="dcterms:W3CDTF">2025-10-14T06:38:32Z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0x010100CC1FE593C35F0F4181B4A21DF6A2B00B</vt:lpwstr>
  </property>
  <property fmtid="{D5CDD505-2E9C-101B-9397-08002B2CF9AE}" pid="3" name="eAMS-alaluokittelu">
    <vt:lpwstr/>
  </property>
  <property fmtid="{D5CDD505-2E9C-101B-9397-08002B2CF9AE}" pid="4" name="Asiakirjatyyppi">
    <vt:lpwstr/>
  </property>
  <property fmtid="{D5CDD505-2E9C-101B-9397-08002B2CF9AE}" pid="5" name="eAMS-luokittelu">
    <vt:lpwstr/>
  </property>
  <property fmtid="{D5CDD505-2E9C-101B-9397-08002B2CF9AE}" pid="6" name="MediaServiceImageTags">
    <vt:lpwstr/>
  </property>
  <property fmtid="{D5CDD505-2E9C-101B-9397-08002B2CF9AE}" pid="7" name="eAMS_x002d_alaluokittelu">
    <vt:lpwstr/>
  </property>
  <property fmtid="{D5CDD505-2E9C-101B-9397-08002B2CF9AE}" pid="8" name="eAMS_x002d_luokittelu">
    <vt:lpwstr/>
  </property>
</Properties>
</file>