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39" r:id="rId7"/>
    <p:sldId id="1040" r:id="rId8"/>
    <p:sldId id="1041" r:id="rId9"/>
    <p:sldId id="1042" r:id="rId10"/>
    <p:sldId id="1043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0D30D206-5D4E-4A7F-8AED-7D6E9A26B86D}"/>
    <pc:docChg chg="undo custSel addSld delSld modSld">
      <pc:chgData name="Anna-Maija Palosuo" userId="45bb2426-d2dd-45b3-be83-e57c6d4e8773" providerId="ADAL" clId="{0D30D206-5D4E-4A7F-8AED-7D6E9A26B86D}" dt="2025-10-14T07:16:38.859" v="1209" actId="20577"/>
      <pc:docMkLst>
        <pc:docMk/>
      </pc:docMkLst>
      <pc:sldChg chg="modSp mod">
        <pc:chgData name="Anna-Maija Palosuo" userId="45bb2426-d2dd-45b3-be83-e57c6d4e8773" providerId="ADAL" clId="{0D30D206-5D4E-4A7F-8AED-7D6E9A26B86D}" dt="2025-10-14T06:47:54.015" v="219" actId="20577"/>
        <pc:sldMkLst>
          <pc:docMk/>
          <pc:sldMk cId="2006484938" sldId="1016"/>
        </pc:sldMkLst>
        <pc:spChg chg="mod">
          <ac:chgData name="Anna-Maija Palosuo" userId="45bb2426-d2dd-45b3-be83-e57c6d4e8773" providerId="ADAL" clId="{0D30D206-5D4E-4A7F-8AED-7D6E9A26B86D}" dt="2025-10-14T06:47:54.015" v="219" actId="20577"/>
          <ac:spMkLst>
            <pc:docMk/>
            <pc:sldMk cId="2006484938" sldId="1016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0D30D206-5D4E-4A7F-8AED-7D6E9A26B86D}" dt="2025-10-14T06:46:02.687" v="1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0D30D206-5D4E-4A7F-8AED-7D6E9A26B86D}" dt="2025-10-14T06:46:02.687" v="1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0D30D206-5D4E-4A7F-8AED-7D6E9A26B86D}" dt="2025-10-14T06:49:01.741" v="275" actId="6549"/>
        <pc:sldMkLst>
          <pc:docMk/>
          <pc:sldMk cId="2559831570" sldId="1039"/>
        </pc:sldMkLst>
        <pc:spChg chg="mod">
          <ac:chgData name="Anna-Maija Palosuo" userId="45bb2426-d2dd-45b3-be83-e57c6d4e8773" providerId="ADAL" clId="{0D30D206-5D4E-4A7F-8AED-7D6E9A26B86D}" dt="2025-10-14T06:48:37.919" v="245" actId="27636"/>
          <ac:spMkLst>
            <pc:docMk/>
            <pc:sldMk cId="2559831570" sldId="1039"/>
            <ac:spMk id="2" creationId="{2995BA9C-3348-ABCA-937C-9FF0A778E897}"/>
          </ac:spMkLst>
        </pc:spChg>
        <pc:spChg chg="mod">
          <ac:chgData name="Anna-Maija Palosuo" userId="45bb2426-d2dd-45b3-be83-e57c6d4e8773" providerId="ADAL" clId="{0D30D206-5D4E-4A7F-8AED-7D6E9A26B86D}" dt="2025-10-14T06:49:01.741" v="275" actId="6549"/>
          <ac:spMkLst>
            <pc:docMk/>
            <pc:sldMk cId="2559831570" sldId="1039"/>
            <ac:spMk id="10" creationId="{4A15A8EB-59C0-2B70-3C0D-5013C48276C5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6:56:20.009" v="835" actId="14100"/>
        <pc:sldMkLst>
          <pc:docMk/>
          <pc:sldMk cId="3239366969" sldId="1040"/>
        </pc:sldMkLst>
        <pc:spChg chg="mod">
          <ac:chgData name="Anna-Maija Palosuo" userId="45bb2426-d2dd-45b3-be83-e57c6d4e8773" providerId="ADAL" clId="{0D30D206-5D4E-4A7F-8AED-7D6E9A26B86D}" dt="2025-10-14T06:52:02.438" v="314" actId="20577"/>
          <ac:spMkLst>
            <pc:docMk/>
            <pc:sldMk cId="3239366969" sldId="1040"/>
            <ac:spMk id="22" creationId="{8EB06E76-ACA4-6BBD-1D1A-8CBDD2F6BDB7}"/>
          </ac:spMkLst>
        </pc:spChg>
        <pc:spChg chg="mod">
          <ac:chgData name="Anna-Maija Palosuo" userId="45bb2426-d2dd-45b3-be83-e57c6d4e8773" providerId="ADAL" clId="{0D30D206-5D4E-4A7F-8AED-7D6E9A26B86D}" dt="2025-10-14T06:54:32.348" v="818" actId="1076"/>
          <ac:spMkLst>
            <pc:docMk/>
            <pc:sldMk cId="3239366969" sldId="1040"/>
            <ac:spMk id="23" creationId="{A1007652-60E0-230B-BD67-DC4E15E12E70}"/>
          </ac:spMkLst>
        </pc:spChg>
        <pc:spChg chg="mod">
          <ac:chgData name="Anna-Maija Palosuo" userId="45bb2426-d2dd-45b3-be83-e57c6d4e8773" providerId="ADAL" clId="{0D30D206-5D4E-4A7F-8AED-7D6E9A26B86D}" dt="2025-10-14T06:54:39.389" v="820" actId="14100"/>
          <ac:spMkLst>
            <pc:docMk/>
            <pc:sldMk cId="3239366969" sldId="1040"/>
            <ac:spMk id="24" creationId="{411C3F05-866E-C884-582A-13C51BC49125}"/>
          </ac:spMkLst>
        </pc:spChg>
        <pc:spChg chg="del">
          <ac:chgData name="Anna-Maija Palosuo" userId="45bb2426-d2dd-45b3-be83-e57c6d4e8773" providerId="ADAL" clId="{0D30D206-5D4E-4A7F-8AED-7D6E9A26B86D}" dt="2025-10-14T06:56:05.362" v="832" actId="478"/>
          <ac:spMkLst>
            <pc:docMk/>
            <pc:sldMk cId="3239366969" sldId="1040"/>
            <ac:spMk id="25" creationId="{77FA50A6-B0DC-1C72-EB8F-031B77502C30}"/>
          </ac:spMkLst>
        </pc:spChg>
        <pc:spChg chg="mod">
          <ac:chgData name="Anna-Maija Palosuo" userId="45bb2426-d2dd-45b3-be83-e57c6d4e8773" providerId="ADAL" clId="{0D30D206-5D4E-4A7F-8AED-7D6E9A26B86D}" dt="2025-10-14T06:56:12.913" v="833" actId="1076"/>
          <ac:spMkLst>
            <pc:docMk/>
            <pc:sldMk cId="3239366969" sldId="1040"/>
            <ac:spMk id="28" creationId="{B2DE027E-8DC3-1048-31F5-38D76C311C5C}"/>
          </ac:spMkLst>
        </pc:spChg>
        <pc:picChg chg="del">
          <ac:chgData name="Anna-Maija Palosuo" userId="45bb2426-d2dd-45b3-be83-e57c6d4e8773" providerId="ADAL" clId="{0D30D206-5D4E-4A7F-8AED-7D6E9A26B86D}" dt="2025-10-14T06:51:04.039" v="276" actId="478"/>
          <ac:picMkLst>
            <pc:docMk/>
            <pc:sldMk cId="3239366969" sldId="1040"/>
            <ac:picMk id="4" creationId="{1153A1B8-9A1D-9BC7-BA2D-5B737E91115F}"/>
          </ac:picMkLst>
        </pc:picChg>
        <pc:picChg chg="add mod ord">
          <ac:chgData name="Anna-Maija Palosuo" userId="45bb2426-d2dd-45b3-be83-e57c6d4e8773" providerId="ADAL" clId="{0D30D206-5D4E-4A7F-8AED-7D6E9A26B86D}" dt="2025-10-14T06:56:01.650" v="831" actId="1076"/>
          <ac:picMkLst>
            <pc:docMk/>
            <pc:sldMk cId="3239366969" sldId="1040"/>
            <ac:picMk id="5" creationId="{F43D5DE3-88F8-FE16-DF3F-71796BD28677}"/>
          </ac:picMkLst>
        </pc:picChg>
        <pc:cxnChg chg="mod">
          <ac:chgData name="Anna-Maija Palosuo" userId="45bb2426-d2dd-45b3-be83-e57c6d4e8773" providerId="ADAL" clId="{0D30D206-5D4E-4A7F-8AED-7D6E9A26B86D}" dt="2025-10-14T06:52:11.726" v="315" actId="14100"/>
          <ac:cxnSpMkLst>
            <pc:docMk/>
            <pc:sldMk cId="3239366969" sldId="1040"/>
            <ac:cxnSpMk id="30" creationId="{39492DC3-C12E-B1BC-E715-E7E738CEF2EB}"/>
          </ac:cxnSpMkLst>
        </pc:cxnChg>
        <pc:cxnChg chg="mod">
          <ac:chgData name="Anna-Maija Palosuo" userId="45bb2426-d2dd-45b3-be83-e57c6d4e8773" providerId="ADAL" clId="{0D30D206-5D4E-4A7F-8AED-7D6E9A26B86D}" dt="2025-10-14T06:54:39.389" v="820" actId="14100"/>
          <ac:cxnSpMkLst>
            <pc:docMk/>
            <pc:sldMk cId="3239366969" sldId="1040"/>
            <ac:cxnSpMk id="32" creationId="{C4123231-8A95-E2C2-3F2E-00A3CB8B937E}"/>
          </ac:cxnSpMkLst>
        </pc:cxnChg>
        <pc:cxnChg chg="mod">
          <ac:chgData name="Anna-Maija Palosuo" userId="45bb2426-d2dd-45b3-be83-e57c6d4e8773" providerId="ADAL" clId="{0D30D206-5D4E-4A7F-8AED-7D6E9A26B86D}" dt="2025-10-14T06:54:48.571" v="822" actId="14100"/>
          <ac:cxnSpMkLst>
            <pc:docMk/>
            <pc:sldMk cId="3239366969" sldId="1040"/>
            <ac:cxnSpMk id="34" creationId="{5026E3E2-DB24-FC01-CAD2-A8800BCE93A0}"/>
          </ac:cxnSpMkLst>
        </pc:cxnChg>
        <pc:cxnChg chg="mod">
          <ac:chgData name="Anna-Maija Palosuo" userId="45bb2426-d2dd-45b3-be83-e57c6d4e8773" providerId="ADAL" clId="{0D30D206-5D4E-4A7F-8AED-7D6E9A26B86D}" dt="2025-10-14T06:54:57.907" v="823" actId="14100"/>
          <ac:cxnSpMkLst>
            <pc:docMk/>
            <pc:sldMk cId="3239366969" sldId="1040"/>
            <ac:cxnSpMk id="36" creationId="{16B01FE9-30FB-092D-95B2-FFBD717AE07A}"/>
          </ac:cxnSpMkLst>
        </pc:cxnChg>
        <pc:cxnChg chg="mod">
          <ac:chgData name="Anna-Maija Palosuo" userId="45bb2426-d2dd-45b3-be83-e57c6d4e8773" providerId="ADAL" clId="{0D30D206-5D4E-4A7F-8AED-7D6E9A26B86D}" dt="2025-10-14T06:55:03.156" v="825" actId="14100"/>
          <ac:cxnSpMkLst>
            <pc:docMk/>
            <pc:sldMk cId="3239366969" sldId="1040"/>
            <ac:cxnSpMk id="38" creationId="{87BC260B-66B7-C8D7-CA33-4F9262F8E248}"/>
          </ac:cxnSpMkLst>
        </pc:cxnChg>
        <pc:cxnChg chg="mod">
          <ac:chgData name="Anna-Maija Palosuo" userId="45bb2426-d2dd-45b3-be83-e57c6d4e8773" providerId="ADAL" clId="{0D30D206-5D4E-4A7F-8AED-7D6E9A26B86D}" dt="2025-10-14T06:55:17.075" v="827" actId="14100"/>
          <ac:cxnSpMkLst>
            <pc:docMk/>
            <pc:sldMk cId="3239366969" sldId="1040"/>
            <ac:cxnSpMk id="40" creationId="{4267849C-A0B2-6CFB-713F-FFB8CEA48E9C}"/>
          </ac:cxnSpMkLst>
        </pc:cxnChg>
        <pc:cxnChg chg="mod">
          <ac:chgData name="Anna-Maija Palosuo" userId="45bb2426-d2dd-45b3-be83-e57c6d4e8773" providerId="ADAL" clId="{0D30D206-5D4E-4A7F-8AED-7D6E9A26B86D}" dt="2025-10-14T06:56:20.009" v="835" actId="14100"/>
          <ac:cxnSpMkLst>
            <pc:docMk/>
            <pc:sldMk cId="3239366969" sldId="1040"/>
            <ac:cxnSpMk id="41" creationId="{79F99AEF-06F1-470F-2985-C9BF00BAA992}"/>
          </ac:cxnSpMkLst>
        </pc:cxnChg>
      </pc:sldChg>
      <pc:sldChg chg="modSp mod">
        <pc:chgData name="Anna-Maija Palosuo" userId="45bb2426-d2dd-45b3-be83-e57c6d4e8773" providerId="ADAL" clId="{0D30D206-5D4E-4A7F-8AED-7D6E9A26B86D}" dt="2025-10-14T06:56:56.896" v="875" actId="20577"/>
        <pc:sldMkLst>
          <pc:docMk/>
          <pc:sldMk cId="2350902634" sldId="1041"/>
        </pc:sldMkLst>
        <pc:spChg chg="mod">
          <ac:chgData name="Anna-Maija Palosuo" userId="45bb2426-d2dd-45b3-be83-e57c6d4e8773" providerId="ADAL" clId="{0D30D206-5D4E-4A7F-8AED-7D6E9A26B86D}" dt="2025-10-14T06:56:56.896" v="875" actId="20577"/>
          <ac:spMkLst>
            <pc:docMk/>
            <pc:sldMk cId="2350902634" sldId="1041"/>
            <ac:spMk id="12" creationId="{90173D88-9658-17DD-471E-364982194F23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7:16:17.348" v="1172" actId="1076"/>
        <pc:sldMkLst>
          <pc:docMk/>
          <pc:sldMk cId="3547346636" sldId="1042"/>
        </pc:sldMkLst>
        <pc:spChg chg="mod">
          <ac:chgData name="Anna-Maija Palosuo" userId="45bb2426-d2dd-45b3-be83-e57c6d4e8773" providerId="ADAL" clId="{0D30D206-5D4E-4A7F-8AED-7D6E9A26B86D}" dt="2025-10-14T07:12:07.673" v="890" actId="1076"/>
          <ac:spMkLst>
            <pc:docMk/>
            <pc:sldMk cId="3547346636" sldId="1042"/>
            <ac:spMk id="10" creationId="{E98FCCE8-C3D2-4BD2-6E8E-27BCDB6C0174}"/>
          </ac:spMkLst>
        </pc:spChg>
        <pc:spChg chg="mod">
          <ac:chgData name="Anna-Maija Palosuo" userId="45bb2426-d2dd-45b3-be83-e57c6d4e8773" providerId="ADAL" clId="{0D30D206-5D4E-4A7F-8AED-7D6E9A26B86D}" dt="2025-10-14T07:12:11.777" v="891" actId="14100"/>
          <ac:spMkLst>
            <pc:docMk/>
            <pc:sldMk cId="3547346636" sldId="1042"/>
            <ac:spMk id="11" creationId="{293A4CCE-D197-144E-5C96-0278A22AF183}"/>
          </ac:spMkLst>
        </pc:spChg>
        <pc:spChg chg="mod">
          <ac:chgData name="Anna-Maija Palosuo" userId="45bb2426-d2dd-45b3-be83-e57c6d4e8773" providerId="ADAL" clId="{0D30D206-5D4E-4A7F-8AED-7D6E9A26B86D}" dt="2025-10-14T07:15:47.054" v="1168" actId="14100"/>
          <ac:spMkLst>
            <pc:docMk/>
            <pc:sldMk cId="3547346636" sldId="1042"/>
            <ac:spMk id="12" creationId="{90173D88-9658-17DD-471E-364982194F23}"/>
          </ac:spMkLst>
        </pc:spChg>
        <pc:spChg chg="mod">
          <ac:chgData name="Anna-Maija Palosuo" userId="45bb2426-d2dd-45b3-be83-e57c6d4e8773" providerId="ADAL" clId="{0D30D206-5D4E-4A7F-8AED-7D6E9A26B86D}" dt="2025-10-14T07:16:17.348" v="1172" actId="1076"/>
          <ac:spMkLst>
            <pc:docMk/>
            <pc:sldMk cId="3547346636" sldId="1042"/>
            <ac:spMk id="31" creationId="{CB194A0C-D7AF-C741-0FAA-887DABE8CE94}"/>
          </ac:spMkLst>
        </pc:spChg>
        <pc:picChg chg="add mod ord">
          <ac:chgData name="Anna-Maija Palosuo" userId="45bb2426-d2dd-45b3-be83-e57c6d4e8773" providerId="ADAL" clId="{0D30D206-5D4E-4A7F-8AED-7D6E9A26B86D}" dt="2025-10-14T07:12:05.153" v="889" actId="1076"/>
          <ac:picMkLst>
            <pc:docMk/>
            <pc:sldMk cId="3547346636" sldId="1042"/>
            <ac:picMk id="4" creationId="{63B4B4E1-FDAF-D839-FFBF-92190454DDC6}"/>
          </ac:picMkLst>
        </pc:picChg>
        <pc:picChg chg="del">
          <ac:chgData name="Anna-Maija Palosuo" userId="45bb2426-d2dd-45b3-be83-e57c6d4e8773" providerId="ADAL" clId="{0D30D206-5D4E-4A7F-8AED-7D6E9A26B86D}" dt="2025-10-14T07:11:26.681" v="878" actId="478"/>
          <ac:picMkLst>
            <pc:docMk/>
            <pc:sldMk cId="3547346636" sldId="1042"/>
            <ac:picMk id="6" creationId="{BB8FF9D2-432C-F1D6-F01E-63B85919DA1C}"/>
          </ac:picMkLst>
        </pc:picChg>
        <pc:picChg chg="add mod ord">
          <ac:chgData name="Anna-Maija Palosuo" userId="45bb2426-d2dd-45b3-be83-e57c6d4e8773" providerId="ADAL" clId="{0D30D206-5D4E-4A7F-8AED-7D6E9A26B86D}" dt="2025-10-14T07:14:19.974" v="900" actId="167"/>
          <ac:picMkLst>
            <pc:docMk/>
            <pc:sldMk cId="3547346636" sldId="1042"/>
            <ac:picMk id="8" creationId="{79EDD74E-EDB5-179E-A948-DA6515B0BAC5}"/>
          </ac:picMkLst>
        </pc:picChg>
        <pc:picChg chg="del">
          <ac:chgData name="Anna-Maija Palosuo" userId="45bb2426-d2dd-45b3-be83-e57c6d4e8773" providerId="ADAL" clId="{0D30D206-5D4E-4A7F-8AED-7D6E9A26B86D}" dt="2025-10-14T07:12:32.104" v="895" actId="478"/>
          <ac:picMkLst>
            <pc:docMk/>
            <pc:sldMk cId="3547346636" sldId="1042"/>
            <ac:picMk id="15" creationId="{0B6A1018-95FF-C3F1-73FC-D09E72840482}"/>
          </ac:picMkLst>
        </pc:picChg>
        <pc:cxnChg chg="mod">
          <ac:chgData name="Anna-Maija Palosuo" userId="45bb2426-d2dd-45b3-be83-e57c6d4e8773" providerId="ADAL" clId="{0D30D206-5D4E-4A7F-8AED-7D6E9A26B86D}" dt="2025-10-14T07:15:47.054" v="1168" actId="14100"/>
          <ac:cxnSpMkLst>
            <pc:docMk/>
            <pc:sldMk cId="3547346636" sldId="1042"/>
            <ac:cxnSpMk id="9" creationId="{9DE97E1D-AAE0-31B4-7626-3B7CEC6CE4F3}"/>
          </ac:cxnSpMkLst>
        </pc:cxnChg>
        <pc:cxnChg chg="mod">
          <ac:chgData name="Anna-Maija Palosuo" userId="45bb2426-d2dd-45b3-be83-e57c6d4e8773" providerId="ADAL" clId="{0D30D206-5D4E-4A7F-8AED-7D6E9A26B86D}" dt="2025-10-14T07:12:24.617" v="894" actId="14100"/>
          <ac:cxnSpMkLst>
            <pc:docMk/>
            <pc:sldMk cId="3547346636" sldId="1042"/>
            <ac:cxnSpMk id="18" creationId="{9211BE64-5375-DCDF-5A9B-6B873A71DFB7}"/>
          </ac:cxnSpMkLst>
        </pc:cxnChg>
        <pc:cxnChg chg="mod">
          <ac:chgData name="Anna-Maija Palosuo" userId="45bb2426-d2dd-45b3-be83-e57c6d4e8773" providerId="ADAL" clId="{0D30D206-5D4E-4A7F-8AED-7D6E9A26B86D}" dt="2025-10-14T07:16:10.492" v="1170" actId="14100"/>
          <ac:cxnSpMkLst>
            <pc:docMk/>
            <pc:sldMk cId="3547346636" sldId="1042"/>
            <ac:cxnSpMk id="42" creationId="{8810AC5B-35F1-187B-B944-0463277A8FBB}"/>
          </ac:cxnSpMkLst>
        </pc:cxnChg>
      </pc:sldChg>
      <pc:sldChg chg="modSp mod">
        <pc:chgData name="Anna-Maija Palosuo" userId="45bb2426-d2dd-45b3-be83-e57c6d4e8773" providerId="ADAL" clId="{0D30D206-5D4E-4A7F-8AED-7D6E9A26B86D}" dt="2025-10-14T07:16:38.859" v="1209" actId="20577"/>
        <pc:sldMkLst>
          <pc:docMk/>
          <pc:sldMk cId="831034383" sldId="1043"/>
        </pc:sldMkLst>
        <pc:spChg chg="mod">
          <ac:chgData name="Anna-Maija Palosuo" userId="45bb2426-d2dd-45b3-be83-e57c6d4e8773" providerId="ADAL" clId="{0D30D206-5D4E-4A7F-8AED-7D6E9A26B86D}" dt="2025-10-14T07:16:38.859" v="1209" actId="20577"/>
          <ac:spMkLst>
            <pc:docMk/>
            <pc:sldMk cId="831034383" sldId="1043"/>
            <ac:spMk id="23" creationId="{B5E9D6EB-E353-0FAA-3D55-648786816558}"/>
          </ac:spMkLst>
        </pc:spChg>
      </pc:sldChg>
      <pc:sldChg chg="new del">
        <pc:chgData name="Anna-Maija Palosuo" userId="45bb2426-d2dd-45b3-be83-e57c6d4e8773" providerId="ADAL" clId="{0D30D206-5D4E-4A7F-8AED-7D6E9A26B86D}" dt="2025-10-14T07:09:30.055" v="877" actId="680"/>
        <pc:sldMkLst>
          <pc:docMk/>
          <pc:sldMk cId="1908578900" sldId="104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jarjestosihteeri@martat.f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>
            <a:normAutofit/>
          </a:bodyPr>
          <a:lstStyle/>
          <a:p>
            <a:r>
              <a:rPr lang="fi-FI" sz="3600" dirty="0" err="1"/>
              <a:t>Marttarekisterin</a:t>
            </a:r>
            <a:r>
              <a:rPr lang="fi-FI" sz="3600" dirty="0"/>
              <a:t> käyttöohje: LUOTTAMUSTOIMET JA ANSIOMERKIT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14.10.2025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50790" cy="993774"/>
          </a:xfrm>
        </p:spPr>
        <p:txBody>
          <a:bodyPr>
            <a:normAutofit fontScale="90000"/>
          </a:bodyPr>
          <a:lstStyle/>
          <a:p>
            <a:r>
              <a:rPr lang="fi-FI" dirty="0"/>
              <a:t>Luottamustoimet ja ansiomerkit 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fontScale="85000" lnSpcReduction="20000"/>
          </a:bodyPr>
          <a:lstStyle/>
          <a:p>
            <a:endParaRPr lang="fi-FI" dirty="0"/>
          </a:p>
          <a:p>
            <a:r>
              <a:rPr lang="fi-FI" dirty="0" err="1"/>
              <a:t>Marttajäsenellä</a:t>
            </a:r>
            <a:r>
              <a:rPr lang="fi-FI" dirty="0"/>
              <a:t> voi olla liitto-, piiri-, yhdistys-, ja toimintaryhmätason luottamustoimia sekä Marttaliiton myöntämiä ansiomerkkejä ja valtiollisia kunniamerkkejä. </a:t>
            </a:r>
          </a:p>
          <a:p>
            <a:r>
              <a:rPr lang="fi-FI" dirty="0"/>
              <a:t>Toimintaryhmän luottamustoimet ja jäsenten ansiomerkit näkyvät yhdistyssivulla kohdassa </a:t>
            </a:r>
            <a:r>
              <a:rPr lang="fi-FI" i="1" dirty="0"/>
              <a:t>luottamustehtävät. </a:t>
            </a:r>
          </a:p>
          <a:p>
            <a:r>
              <a:rPr lang="en-US" dirty="0" err="1"/>
              <a:t>Jäsenen</a:t>
            </a:r>
            <a:r>
              <a:rPr lang="en-US" dirty="0"/>
              <a:t> </a:t>
            </a:r>
            <a:r>
              <a:rPr lang="en-US" dirty="0" err="1"/>
              <a:t>luottamustoimet</a:t>
            </a:r>
            <a:r>
              <a:rPr lang="en-US" dirty="0"/>
              <a:t> ja </a:t>
            </a:r>
            <a:r>
              <a:rPr lang="en-US" dirty="0" err="1"/>
              <a:t>ansiomerkit</a:t>
            </a:r>
            <a:r>
              <a:rPr lang="en-US" dirty="0"/>
              <a:t> </a:t>
            </a:r>
            <a:r>
              <a:rPr lang="en-US" dirty="0" err="1"/>
              <a:t>näkyvät</a:t>
            </a:r>
            <a:r>
              <a:rPr lang="en-US" dirty="0"/>
              <a:t> </a:t>
            </a:r>
            <a:r>
              <a:rPr lang="en-US" dirty="0" err="1"/>
              <a:t>jäsenen</a:t>
            </a:r>
            <a:r>
              <a:rPr lang="en-US" dirty="0"/>
              <a:t> </a:t>
            </a:r>
            <a:r>
              <a:rPr lang="en-US" dirty="0" err="1"/>
              <a:t>omalla</a:t>
            </a:r>
            <a:r>
              <a:rPr lang="en-US" dirty="0"/>
              <a:t> </a:t>
            </a:r>
            <a:r>
              <a:rPr lang="en-US" dirty="0" err="1"/>
              <a:t>sivulla</a:t>
            </a:r>
            <a:r>
              <a:rPr lang="en-US" dirty="0"/>
              <a:t>. </a:t>
            </a:r>
            <a:endParaRPr lang="fi-FI" dirty="0"/>
          </a:p>
          <a:p>
            <a:r>
              <a:rPr lang="fi-FI" dirty="0"/>
              <a:t>Toimintaryhmä pystyy päivittämään omia luottamustehtäviään, joita on ainoastaan toimintaryhmän vetäjä. </a:t>
            </a:r>
            <a:r>
              <a:rPr lang="fi-FI" dirty="0">
                <a:solidFill>
                  <a:schemeClr val="tx1"/>
                </a:solidFill>
              </a:rPr>
              <a:t> </a:t>
            </a:r>
          </a:p>
          <a:p>
            <a:r>
              <a:rPr lang="fi-FI" dirty="0"/>
              <a:t>Kaikki ansio- ja kunniamerkit päivitetään Marttaliitossa.</a:t>
            </a:r>
          </a:p>
        </p:txBody>
      </p:sp>
      <p:pic>
        <p:nvPicPr>
          <p:cNvPr id="5" name="Kuva 4" descr="Kuva, joka sisältää kohteen kuppi, kahvi, pöytä, lautanen&#10;&#10;Kuvaus luotu automaattisesti">
            <a:extLst>
              <a:ext uri="{FF2B5EF4-FFF2-40B4-BE49-F238E27FC236}">
                <a16:creationId xmlns:a16="http://schemas.microsoft.com/office/drawing/2014/main" id="{7DC9DF7E-F0E6-7CD4-61A3-4CF5BABF1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98" y="0"/>
            <a:ext cx="4803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Toimintaryhmän luottamustoimet 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871979" y="3422416"/>
            <a:ext cx="1611984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Luottamushenkilön nimi. Pääset katsomaan tarkemmin henkilön tietoja painamalla sinistä nimeä.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2809188" y="3429000"/>
            <a:ext cx="1329179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kertoo, että luottamustoimi on toimintaryhmänluottamustoimi. 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4490304" y="3535053"/>
            <a:ext cx="1329179" cy="1178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kertoo, mistä luottamustoimesta on kyse.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6171419" y="3498072"/>
            <a:ext cx="1329179" cy="1215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solidFill>
                <a:schemeClr val="tx1"/>
              </a:solidFill>
            </a:endParaRP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Tila kertoo, onko luottamustoimi </a:t>
            </a: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voimassaoleva vai päättynyt </a:t>
            </a:r>
          </a:p>
          <a:p>
            <a:pPr algn="ctr"/>
            <a:endParaRPr lang="fi-FI" dirty="0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10129111" y="3581783"/>
            <a:ext cx="1329177" cy="1047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Päivämäärä, jolloin luottamustoimea on viimeksi muokattu.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8851768" y="3610505"/>
            <a:ext cx="1106066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Luottamustoimen loppupäivä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B4D0F6AB-B5B7-E09D-E2FC-508181FF687B}"/>
              </a:ext>
            </a:extLst>
          </p:cNvPr>
          <p:cNvSpPr/>
          <p:nvPr/>
        </p:nvSpPr>
        <p:spPr>
          <a:xfrm>
            <a:off x="7623153" y="3610505"/>
            <a:ext cx="1106066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Luottamustoimen alkamispäivä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B2B6D5FD-C5E2-FAE3-3812-94DB11EA7BF8}"/>
              </a:ext>
            </a:extLst>
          </p:cNvPr>
          <p:cNvCxnSpPr>
            <a:cxnSpLocks/>
          </p:cNvCxnSpPr>
          <p:nvPr/>
        </p:nvCxnSpPr>
        <p:spPr>
          <a:xfrm flipV="1">
            <a:off x="1584297" y="3055821"/>
            <a:ext cx="0" cy="23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817F293D-BBB5-6CF5-081D-B6737D52B690}"/>
              </a:ext>
            </a:extLst>
          </p:cNvPr>
          <p:cNvCxnSpPr>
            <a:cxnSpLocks/>
          </p:cNvCxnSpPr>
          <p:nvPr/>
        </p:nvCxnSpPr>
        <p:spPr>
          <a:xfrm flipV="1">
            <a:off x="8176186" y="3055821"/>
            <a:ext cx="458767" cy="496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248632C7-B62F-457C-FA99-A3F3EAD2573B}"/>
              </a:ext>
            </a:extLst>
          </p:cNvPr>
          <p:cNvCxnSpPr>
            <a:cxnSpLocks/>
          </p:cNvCxnSpPr>
          <p:nvPr/>
        </p:nvCxnSpPr>
        <p:spPr>
          <a:xfrm flipV="1">
            <a:off x="3470574" y="3163557"/>
            <a:ext cx="0" cy="23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35CFB31-05A3-AE4F-30C1-E2C1AF60C279}"/>
              </a:ext>
            </a:extLst>
          </p:cNvPr>
          <p:cNvCxnSpPr>
            <a:cxnSpLocks/>
          </p:cNvCxnSpPr>
          <p:nvPr/>
        </p:nvCxnSpPr>
        <p:spPr>
          <a:xfrm flipV="1">
            <a:off x="5025997" y="3132021"/>
            <a:ext cx="0" cy="27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DF29F432-E06B-9EF5-2BE2-DD539D712149}"/>
              </a:ext>
            </a:extLst>
          </p:cNvPr>
          <p:cNvCxnSpPr>
            <a:cxnSpLocks/>
          </p:cNvCxnSpPr>
          <p:nvPr/>
        </p:nvCxnSpPr>
        <p:spPr>
          <a:xfrm flipV="1">
            <a:off x="9573186" y="3163557"/>
            <a:ext cx="205814" cy="354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46EE71B8-27A1-3821-3F72-271DAC8F974A}"/>
              </a:ext>
            </a:extLst>
          </p:cNvPr>
          <p:cNvCxnSpPr>
            <a:cxnSpLocks/>
          </p:cNvCxnSpPr>
          <p:nvPr/>
        </p:nvCxnSpPr>
        <p:spPr>
          <a:xfrm flipV="1">
            <a:off x="10855886" y="3163557"/>
            <a:ext cx="0" cy="318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0B113EF2-F774-10AE-F55B-F2CDF2ED470D}"/>
              </a:ext>
            </a:extLst>
          </p:cNvPr>
          <p:cNvCxnSpPr>
            <a:cxnSpLocks/>
          </p:cNvCxnSpPr>
          <p:nvPr/>
        </p:nvCxnSpPr>
        <p:spPr>
          <a:xfrm flipV="1">
            <a:off x="6836008" y="3055821"/>
            <a:ext cx="517292" cy="355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DE891C13-DFA8-FB3E-998A-0A9D93F3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67" y="1867009"/>
            <a:ext cx="11544300" cy="11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43D5DE3-88F8-FE16-DF3F-71796BD2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548" y="1343351"/>
            <a:ext cx="4715280" cy="44460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69" y="165593"/>
            <a:ext cx="7964782" cy="724257"/>
          </a:xfrm>
        </p:spPr>
        <p:txBody>
          <a:bodyPr>
            <a:normAutofit fontScale="90000"/>
          </a:bodyPr>
          <a:lstStyle/>
          <a:p>
            <a:r>
              <a:rPr lang="fi-FI" dirty="0"/>
              <a:t>Uuden luottamustoimien lisääminen 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9C49AEDD-E425-9D8F-0494-19DF5C3D2235}"/>
              </a:ext>
            </a:extLst>
          </p:cNvPr>
          <p:cNvSpPr/>
          <p:nvPr/>
        </p:nvSpPr>
        <p:spPr>
          <a:xfrm>
            <a:off x="9402728" y="889850"/>
            <a:ext cx="2270992" cy="453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Uuden luottamustoimen merkitseminen: klikkaa Uusi.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47946628-03D7-52F7-2087-FA0EE4DCB049}"/>
              </a:ext>
            </a:extLst>
          </p:cNvPr>
          <p:cNvSpPr/>
          <p:nvPr/>
        </p:nvSpPr>
        <p:spPr>
          <a:xfrm>
            <a:off x="257246" y="2235167"/>
            <a:ext cx="2530964" cy="6116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Aloita kirjoittamaan henkilön nimeä, jolle lisäät luottamustoimen. Klikkaa nimeä kun se tulee esille. 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54725C68-7A76-5A00-56FE-74320CFD386E}"/>
              </a:ext>
            </a:extLst>
          </p:cNvPr>
          <p:cNvSpPr/>
          <p:nvPr/>
        </p:nvSpPr>
        <p:spPr>
          <a:xfrm>
            <a:off x="9448126" y="2032836"/>
            <a:ext cx="2270992" cy="453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Aloituspäivään merkataan luottamustoimen alkupäivä. 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0902CD8F-67FE-944E-EB5B-233CC5630D0F}"/>
              </a:ext>
            </a:extLst>
          </p:cNvPr>
          <p:cNvSpPr/>
          <p:nvPr/>
        </p:nvSpPr>
        <p:spPr>
          <a:xfrm>
            <a:off x="8838706" y="3686845"/>
            <a:ext cx="3142267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Voimassaolevissa luottamustoimissa tila on aktiivinen. Kun luottamustoimi päättyy, klikkaa nuolta ja valitse vaihtoehto entinen.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B542490E-E165-FEED-8ABB-340B843E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4" y="822108"/>
            <a:ext cx="7719206" cy="616406"/>
          </a:xfrm>
          <a:prstGeom prst="rect">
            <a:avLst/>
          </a:prstGeom>
        </p:spPr>
      </p:pic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95AB7726-DCE6-820A-B4AE-4850000D3A2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109520" y="1116600"/>
            <a:ext cx="129320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8EB06E76-ACA4-6BBD-1D1A-8CBDD2F6BDB7}"/>
              </a:ext>
            </a:extLst>
          </p:cNvPr>
          <p:cNvSpPr/>
          <p:nvPr/>
        </p:nvSpPr>
        <p:spPr>
          <a:xfrm>
            <a:off x="259180" y="1518500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Toimintaryhmä, jonka luottamustoimea olet lisäämässä.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A1007652-60E0-230B-BD67-DC4E15E12E70}"/>
              </a:ext>
            </a:extLst>
          </p:cNvPr>
          <p:cNvSpPr/>
          <p:nvPr/>
        </p:nvSpPr>
        <p:spPr>
          <a:xfrm>
            <a:off x="259180" y="4765618"/>
            <a:ext cx="2789458" cy="7165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toimintaryhmän vetäjä tulee automaattisesti.</a:t>
            </a: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411C3F05-866E-C884-582A-13C51BC49125}"/>
              </a:ext>
            </a:extLst>
          </p:cNvPr>
          <p:cNvSpPr/>
          <p:nvPr/>
        </p:nvSpPr>
        <p:spPr>
          <a:xfrm>
            <a:off x="390314" y="2951832"/>
            <a:ext cx="2926751" cy="1453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 onko luottamustoimi toimintaryhmän, yhdistyksen, piirin vai Marttaliiton luottamustoimi. toimintaryhmäkäyttäjä voi lisätä vain oman toimintaryhmän yhteysrooleja. </a:t>
            </a: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FB6FDDA5-F13F-8557-6728-91351E45B524}"/>
              </a:ext>
            </a:extLst>
          </p:cNvPr>
          <p:cNvSpPr/>
          <p:nvPr/>
        </p:nvSpPr>
        <p:spPr>
          <a:xfrm>
            <a:off x="9186270" y="2834287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Päättymispäivään merkataan luottamustoimen päättymispäivä. 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F1B3B5AA-A824-1AFA-6CC5-D13D9FD58FF0}"/>
              </a:ext>
            </a:extLst>
          </p:cNvPr>
          <p:cNvCxnSpPr>
            <a:stCxn id="22" idx="3"/>
          </p:cNvCxnSpPr>
          <p:nvPr/>
        </p:nvCxnSpPr>
        <p:spPr>
          <a:xfrm>
            <a:off x="2096539" y="1824347"/>
            <a:ext cx="1711890" cy="661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39492DC3-C12E-B1BC-E715-E7E738CEF2EB}"/>
              </a:ext>
            </a:extLst>
          </p:cNvPr>
          <p:cNvCxnSpPr>
            <a:cxnSpLocks/>
          </p:cNvCxnSpPr>
          <p:nvPr/>
        </p:nvCxnSpPr>
        <p:spPr>
          <a:xfrm>
            <a:off x="2844926" y="2557667"/>
            <a:ext cx="1025523" cy="269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C4123231-8A95-E2C2-3F2E-00A3CB8B937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317065" y="3292571"/>
            <a:ext cx="553384" cy="385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5026E3E2-DB24-FC01-CAD2-A8800BCE93A0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048638" y="4002657"/>
            <a:ext cx="914888" cy="1121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16B01FE9-30FB-092D-95B2-FFBD717AE07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979434" y="2259587"/>
            <a:ext cx="1468692" cy="22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87BC260B-66B7-C8D7-CA33-4F9262F8E248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7979434" y="2883271"/>
            <a:ext cx="1206836" cy="22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4267849C-A0B2-6CFB-713F-FFB8CEA48E9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026195" y="3919432"/>
            <a:ext cx="812511" cy="43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uorakulmio: Pyöristetyt kulmat 27">
            <a:extLst>
              <a:ext uri="{FF2B5EF4-FFF2-40B4-BE49-F238E27FC236}">
                <a16:creationId xmlns:a16="http://schemas.microsoft.com/office/drawing/2014/main" id="{B2DE027E-8DC3-1048-31F5-38D76C311C5C}"/>
              </a:ext>
            </a:extLst>
          </p:cNvPr>
          <p:cNvSpPr/>
          <p:nvPr/>
        </p:nvSpPr>
        <p:spPr>
          <a:xfrm>
            <a:off x="9568208" y="5789352"/>
            <a:ext cx="1809854" cy="7752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dirty="0">
                <a:solidFill>
                  <a:srgbClr val="FF0000"/>
                </a:solidFill>
              </a:rPr>
              <a:t>TALLENTAA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79F99AEF-06F1-470F-2985-C9BF00BAA992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6806242" y="5669790"/>
            <a:ext cx="2761966" cy="50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36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 fontScale="90000"/>
          </a:bodyPr>
          <a:lstStyle/>
          <a:p>
            <a:r>
              <a:rPr lang="fi-FI" sz="3200" dirty="0"/>
              <a:t>Jäsenen luottamustoimien päivittäminen jäsenen omien tietojen kohdalta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93A4CCE-D197-144E-5C96-0278A22AF183}"/>
              </a:ext>
            </a:extLst>
          </p:cNvPr>
          <p:cNvSpPr/>
          <p:nvPr/>
        </p:nvSpPr>
        <p:spPr>
          <a:xfrm>
            <a:off x="8799955" y="1795525"/>
            <a:ext cx="2856321" cy="8184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Mene sen jäsenen tietoihin, jonka luottamustoimea haluat päivittää. Klikkaa nuolta jäsenen nimen perässä. Paina </a:t>
            </a:r>
            <a:r>
              <a:rPr lang="fi-FI" sz="1200" b="1" dirty="0">
                <a:solidFill>
                  <a:schemeClr val="tx1"/>
                </a:solidFill>
              </a:rPr>
              <a:t>MUOKKAA.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6952017" y="3383907"/>
            <a:ext cx="4205341" cy="954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Voit päivittää luottamustoimen aloituspäivän tästä. Jos henkilö valitaan useammaksi kaudeksi esim. toimintaryhmän vetäjäksi, ei kenttää tarvitse päivittää joka kauden alussa.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5E9D6EB-E353-0FAA-3D55-648786816558}"/>
              </a:ext>
            </a:extLst>
          </p:cNvPr>
          <p:cNvSpPr txBox="1"/>
          <p:nvPr/>
        </p:nvSpPr>
        <p:spPr>
          <a:xfrm>
            <a:off x="613609" y="946122"/>
            <a:ext cx="1077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Kun jäsenen luottamustoimi vaihtuu, merkkaa edellinen luottamustoimi päättyneeksi ja tee uusi luottamustoimi ohjeen mukaisesti.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Kun luottamustoimi lakkaa, merkitse se tämän sivun ohjeen mukaisesti päättyneeksi. 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6952017" y="4485086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Päättymispäiväkenttään merkataan luottamustoimen päättymispäivä. </a:t>
            </a:r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D8E81F7F-4E55-1DBA-5B2A-650B10734941}"/>
              </a:ext>
            </a:extLst>
          </p:cNvPr>
          <p:cNvSpPr/>
          <p:nvPr/>
        </p:nvSpPr>
        <p:spPr>
          <a:xfrm>
            <a:off x="6952017" y="5141719"/>
            <a:ext cx="4067917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Voimassaolevissa luottamustoimissa tila on aktiivinen. </a:t>
            </a:r>
            <a:r>
              <a:rPr lang="fi-FI" sz="1200" b="1" dirty="0">
                <a:solidFill>
                  <a:srgbClr val="FF0000"/>
                </a:solidFill>
              </a:rPr>
              <a:t>Kun luottamustoimi päättyy, muista vaihtaa luottamustoimen tila entiseksi.  </a:t>
            </a:r>
            <a:r>
              <a:rPr lang="fi-FI" sz="1200" b="1" dirty="0">
                <a:solidFill>
                  <a:schemeClr val="tx1"/>
                </a:solidFill>
              </a:rPr>
              <a:t>Klikkaa nuolta ja valitse vaihtoehto entinen.</a:t>
            </a:r>
          </a:p>
        </p:txBody>
      </p:sp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60452625-D0BE-C869-1C6A-C11B91824303}"/>
              </a:ext>
            </a:extLst>
          </p:cNvPr>
          <p:cNvSpPr/>
          <p:nvPr/>
        </p:nvSpPr>
        <p:spPr>
          <a:xfrm>
            <a:off x="6952017" y="5809682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b="1" dirty="0">
                <a:solidFill>
                  <a:srgbClr val="FF0000"/>
                </a:solidFill>
              </a:rPr>
              <a:t>TALLENTAA </a:t>
            </a:r>
            <a:r>
              <a:rPr lang="fi-FI" sz="1200" dirty="0">
                <a:solidFill>
                  <a:schemeClr val="tx1"/>
                </a:solidFill>
              </a:rPr>
              <a:t>tiedot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11271AAC-88EB-DFE8-ACC5-1C60FAF6DB6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201368" y="3861011"/>
            <a:ext cx="175064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2913B9D-4816-7C09-15E3-E63B5D650E4B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5239983" y="4608441"/>
            <a:ext cx="1673567" cy="94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810AC5B-35F1-187B-B944-0463277A8FBB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337276" y="6115529"/>
            <a:ext cx="1614741" cy="2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1C169565-5E19-DE67-2D4B-F54AC0FA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7" y="1660729"/>
            <a:ext cx="7726388" cy="1063264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E98FCCE8-C3D2-4BD2-6E8E-27BCDB6C0174}"/>
              </a:ext>
            </a:extLst>
          </p:cNvPr>
          <p:cNvSpPr/>
          <p:nvPr/>
        </p:nvSpPr>
        <p:spPr>
          <a:xfrm>
            <a:off x="7646832" y="223929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9211BE64-5375-DCDF-5A9B-6B873A71DFB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8287855" y="2272945"/>
            <a:ext cx="512100" cy="24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31A961F8-C3D7-334A-C09D-C8D1D053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8" y="2913024"/>
            <a:ext cx="4506205" cy="3390833"/>
          </a:xfrm>
          <a:prstGeom prst="rect">
            <a:avLst/>
          </a:prstGeom>
        </p:spPr>
      </p:pic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1C9CD982-6562-FDF4-F125-4B91F9C5A61F}"/>
              </a:ext>
            </a:extLst>
          </p:cNvPr>
          <p:cNvCxnSpPr>
            <a:cxnSpLocks/>
          </p:cNvCxnSpPr>
          <p:nvPr/>
        </p:nvCxnSpPr>
        <p:spPr>
          <a:xfrm flipH="1" flipV="1">
            <a:off x="5175509" y="4109015"/>
            <a:ext cx="1712033" cy="71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90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79EDD74E-EDB5-179E-A948-DA6515B0B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5" y="2216989"/>
            <a:ext cx="4835658" cy="40777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3B4B4E1-FDAF-D839-FFBF-92190454D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68" y="1059796"/>
            <a:ext cx="9005979" cy="106991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 fontScale="90000"/>
          </a:bodyPr>
          <a:lstStyle/>
          <a:p>
            <a:r>
              <a:rPr lang="fi-FI" sz="3200" dirty="0"/>
              <a:t>Uuden luottamustoimien merkitseminen jäsenen omien tietojen kohdalta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93A4CCE-D197-144E-5C96-0278A22AF183}"/>
              </a:ext>
            </a:extLst>
          </p:cNvPr>
          <p:cNvSpPr/>
          <p:nvPr/>
        </p:nvSpPr>
        <p:spPr>
          <a:xfrm>
            <a:off x="10484105" y="1046126"/>
            <a:ext cx="1385843" cy="4164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</a:rPr>
              <a:t>Klikkaa Uusi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6797616" y="2501475"/>
            <a:ext cx="3864634" cy="8283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Aloita kirjoittamaan oman toimintaryhmän nimeä. Ohjelma ehdottaa sitä alle ja klikkaa nimeä.</a:t>
            </a:r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9211BE64-5375-DCDF-5A9B-6B873A71DFB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609875" y="1254329"/>
            <a:ext cx="874230" cy="10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6952017" y="3923943"/>
            <a:ext cx="2463808" cy="5510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Katso loput ohjeet dialta 4. </a:t>
            </a:r>
          </a:p>
        </p:txBody>
      </p:sp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60452625-D0BE-C869-1C6A-C11B91824303}"/>
              </a:ext>
            </a:extLst>
          </p:cNvPr>
          <p:cNvSpPr/>
          <p:nvPr/>
        </p:nvSpPr>
        <p:spPr>
          <a:xfrm>
            <a:off x="6952017" y="5809682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b="1" dirty="0">
                <a:solidFill>
                  <a:srgbClr val="FF0000"/>
                </a:solidFill>
              </a:rPr>
              <a:t>TALLENTAA </a:t>
            </a:r>
            <a:r>
              <a:rPr lang="fi-FI" sz="1200" dirty="0">
                <a:solidFill>
                  <a:schemeClr val="tx1"/>
                </a:solidFill>
              </a:rPr>
              <a:t>tiedot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E98FCCE8-C3D2-4BD2-6E8E-27BCDB6C0174}"/>
              </a:ext>
            </a:extLst>
          </p:cNvPr>
          <p:cNvSpPr/>
          <p:nvPr/>
        </p:nvSpPr>
        <p:spPr>
          <a:xfrm>
            <a:off x="9025270" y="1080169"/>
            <a:ext cx="614855" cy="6108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9DE97E1D-AAE0-31B4-7626-3B7CEC6CE4F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071004" y="2915636"/>
            <a:ext cx="3726612" cy="253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810AC5B-35F1-187B-B944-0463277A8FBB}"/>
              </a:ext>
            </a:extLst>
          </p:cNvPr>
          <p:cNvCxnSpPr>
            <a:cxnSpLocks/>
          </p:cNvCxnSpPr>
          <p:nvPr/>
        </p:nvCxnSpPr>
        <p:spPr>
          <a:xfrm flipH="1">
            <a:off x="4209691" y="6098875"/>
            <a:ext cx="2587925" cy="69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34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/>
          </a:bodyPr>
          <a:lstStyle/>
          <a:p>
            <a:r>
              <a:rPr lang="fi-FI" sz="3200" dirty="0"/>
              <a:t>Jäsenen ansio- ja kunniamerkit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380562" y="4158064"/>
            <a:ext cx="1685809" cy="667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Organisaation nimi on aina Marttojen ansio- ja kunniamerkit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5E9D6EB-E353-0FAA-3D55-648786816558}"/>
              </a:ext>
            </a:extLst>
          </p:cNvPr>
          <p:cNvSpPr txBox="1"/>
          <p:nvPr/>
        </p:nvSpPr>
        <p:spPr>
          <a:xfrm>
            <a:off x="361906" y="890780"/>
            <a:ext cx="1065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Marttojen ansio- ja kunniamerkit lisätään aina Marttaliitossa, </a:t>
            </a:r>
            <a:r>
              <a:rPr lang="fi-FI" sz="1400"/>
              <a:t>eikä toimintaryhmäkäyttäjä </a:t>
            </a:r>
            <a:r>
              <a:rPr lang="fi-FI" sz="1400" dirty="0"/>
              <a:t>pääse näitä muokkaamaan. Kaikki ansio- ja kunniamerkkeihin liittyvät kysymykset lähetetään osoitteeseen </a:t>
            </a:r>
            <a:r>
              <a:rPr lang="fi-FI" sz="1400" dirty="0">
                <a:hlinkClick r:id="rId2"/>
              </a:rPr>
              <a:t>jarjestosihteeri@martat.fi</a:t>
            </a:r>
            <a:r>
              <a:rPr lang="fi-FI" sz="1400" dirty="0"/>
              <a:t>.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2235769" y="4096518"/>
            <a:ext cx="1375635" cy="1454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 onko kyseessä Valtiollinen kunniamerkki vai Marttojen ansiomerkki. 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11271AAC-88EB-DFE8-ACC5-1C60FAF6DB6D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223466" y="3674172"/>
            <a:ext cx="1" cy="483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CFDDB370-505A-8FF2-046B-0DAB2497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8" y="1611832"/>
            <a:ext cx="8553638" cy="85536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961C305-0639-0DC9-5F98-245205B6C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9"/>
          <a:stretch/>
        </p:blipFill>
        <p:spPr>
          <a:xfrm>
            <a:off x="777777" y="2406031"/>
            <a:ext cx="8465640" cy="1268141"/>
          </a:xfrm>
          <a:prstGeom prst="rect">
            <a:avLst/>
          </a:prstGeom>
        </p:spPr>
      </p:pic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34793E85-C131-3A3A-2584-1344DE0F71B1}"/>
              </a:ext>
            </a:extLst>
          </p:cNvPr>
          <p:cNvSpPr/>
          <p:nvPr/>
        </p:nvSpPr>
        <p:spPr>
          <a:xfrm>
            <a:off x="3780802" y="4119706"/>
            <a:ext cx="1375635" cy="1454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 mikä merkki on kyseessä </a:t>
            </a: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EEFF57E7-CD60-5CD2-1F23-151E1427C7E8}"/>
              </a:ext>
            </a:extLst>
          </p:cNvPr>
          <p:cNvSpPr/>
          <p:nvPr/>
        </p:nvSpPr>
        <p:spPr>
          <a:xfrm>
            <a:off x="6403943" y="4119706"/>
            <a:ext cx="1375634" cy="147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Aloituspäivä on merkin myöntämispäivä. Päättymispäivää ei ole.</a:t>
            </a: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62D7D93F-34B1-82E7-DD59-68FF8193E724}"/>
              </a:ext>
            </a:extLst>
          </p:cNvPr>
          <p:cNvSpPr/>
          <p:nvPr/>
        </p:nvSpPr>
        <p:spPr>
          <a:xfrm>
            <a:off x="7948975" y="4119706"/>
            <a:ext cx="2060941" cy="147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Edellinen muokkauspäivä kertoo koska tätä tietoa on viimeksi muokattu.</a:t>
            </a: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67B2F3B1-51A1-B166-AF74-6B5E5F6DD3AE}"/>
              </a:ext>
            </a:extLst>
          </p:cNvPr>
          <p:cNvSpPr/>
          <p:nvPr/>
        </p:nvSpPr>
        <p:spPr>
          <a:xfrm>
            <a:off x="5325835" y="4212641"/>
            <a:ext cx="908710" cy="12681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Tila on aina Voimassa-oleva. 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AABF0B5C-0A02-740D-81FB-75BC31126E0E}"/>
              </a:ext>
            </a:extLst>
          </p:cNvPr>
          <p:cNvCxnSpPr>
            <a:cxnSpLocks/>
          </p:cNvCxnSpPr>
          <p:nvPr/>
        </p:nvCxnSpPr>
        <p:spPr>
          <a:xfrm flipV="1">
            <a:off x="2990423" y="3634905"/>
            <a:ext cx="0" cy="456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11EC4FC5-9060-B88E-70AD-BBEDD3EEE9A3}"/>
              </a:ext>
            </a:extLst>
          </p:cNvPr>
          <p:cNvCxnSpPr>
            <a:cxnSpLocks/>
          </p:cNvCxnSpPr>
          <p:nvPr/>
        </p:nvCxnSpPr>
        <p:spPr>
          <a:xfrm flipH="1" flipV="1">
            <a:off x="8580597" y="3628076"/>
            <a:ext cx="398848" cy="470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9CB69918-F304-AA34-089B-5C64DC640509}"/>
              </a:ext>
            </a:extLst>
          </p:cNvPr>
          <p:cNvCxnSpPr>
            <a:cxnSpLocks/>
          </p:cNvCxnSpPr>
          <p:nvPr/>
        </p:nvCxnSpPr>
        <p:spPr>
          <a:xfrm flipH="1" flipV="1">
            <a:off x="5778362" y="3738205"/>
            <a:ext cx="1" cy="483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DC0798B2-7C75-CC07-C0E8-41D7F1D471B2}"/>
              </a:ext>
            </a:extLst>
          </p:cNvPr>
          <p:cNvCxnSpPr>
            <a:cxnSpLocks/>
          </p:cNvCxnSpPr>
          <p:nvPr/>
        </p:nvCxnSpPr>
        <p:spPr>
          <a:xfrm flipV="1">
            <a:off x="4468619" y="3663102"/>
            <a:ext cx="0" cy="456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B8958641-0DF1-9BC2-E3EE-083558111DF9}"/>
              </a:ext>
            </a:extLst>
          </p:cNvPr>
          <p:cNvCxnSpPr>
            <a:cxnSpLocks/>
          </p:cNvCxnSpPr>
          <p:nvPr/>
        </p:nvCxnSpPr>
        <p:spPr>
          <a:xfrm flipV="1">
            <a:off x="7091760" y="3663102"/>
            <a:ext cx="0" cy="456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3438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dfffe0cb63edf5012da8b51663ec5bc6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e35a214511d10518e913ac073cf6c8fc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0B673F-D32C-411D-852B-ADCD3519996C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023ff264-fdad-48a6-a5c8-a1928569aa7f"/>
    <ds:schemaRef ds:uri="http://purl.org/dc/dcmitype/"/>
    <ds:schemaRef ds:uri="c959142c-c4d6-4fa8-b255-03760b86aafe"/>
  </ds:schemaRefs>
</ds:datastoreItem>
</file>

<file path=customXml/itemProps2.xml><?xml version="1.0" encoding="utf-8"?>
<ds:datastoreItem xmlns:ds="http://schemas.openxmlformats.org/officeDocument/2006/customXml" ds:itemID="{341794E9-8BA9-4E91-B1AA-6504E36091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5172</TotalTime>
  <Words>436</Words>
  <Application>Microsoft Office PowerPoint</Application>
  <PresentationFormat>Laajakuva</PresentationFormat>
  <Paragraphs>51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0" baseType="lpstr">
      <vt:lpstr>Arial</vt:lpstr>
      <vt:lpstr>Calibri</vt:lpstr>
      <vt:lpstr>Martat 2021 blanko esityspohja (testaukseen - Päivitetty 1.1.)</vt:lpstr>
      <vt:lpstr>Marttarekisterin käyttöohje: LUOTTAMUSTOIMET JA ANSIOMERKIT</vt:lpstr>
      <vt:lpstr>Luottamustoimet ja ansiomerkit </vt:lpstr>
      <vt:lpstr>Toimintaryhmän luottamustoimet </vt:lpstr>
      <vt:lpstr>Uuden luottamustoimien lisääminen </vt:lpstr>
      <vt:lpstr>Jäsenen luottamustoimien päivittäminen jäsenen omien tietojen kohdalta</vt:lpstr>
      <vt:lpstr>Uuden luottamustoimien merkitseminen jäsenen omien tietojen kohdalta</vt:lpstr>
      <vt:lpstr>Jäsenen ansio- ja kunniamerkit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11</cp:revision>
  <dcterms:created xsi:type="dcterms:W3CDTF">2020-10-26T05:34:20Z</dcterms:created>
  <dcterms:modified xsi:type="dcterms:W3CDTF">2025-10-14T07:16:43Z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