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23" r:id="rId7"/>
    <p:sldId id="1055" r:id="rId8"/>
    <p:sldId id="1020" r:id="rId9"/>
    <p:sldId id="1050" r:id="rId10"/>
    <p:sldId id="1051" r:id="rId11"/>
    <p:sldId id="1032" r:id="rId12"/>
    <p:sldId id="1033" r:id="rId13"/>
    <p:sldId id="1054" r:id="rId14"/>
    <p:sldId id="1046" r:id="rId15"/>
    <p:sldId id="1049" r:id="rId16"/>
    <p:sldId id="1052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AF4145-A08B-49EA-8252-DD62BBC243A9}" v="5" dt="2025-10-14T09:19:12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0D30D206-5D4E-4A7F-8AED-7D6E9A26B86D}"/>
    <pc:docChg chg="undo custSel delSld modSld">
      <pc:chgData name="Anna-Maija Palosuo" userId="45bb2426-d2dd-45b3-be83-e57c6d4e8773" providerId="ADAL" clId="{0D30D206-5D4E-4A7F-8AED-7D6E9A26B86D}" dt="2025-10-14T09:22:25.644" v="1276" actId="20577"/>
      <pc:docMkLst>
        <pc:docMk/>
      </pc:docMkLst>
      <pc:sldChg chg="modSp mod">
        <pc:chgData name="Anna-Maija Palosuo" userId="45bb2426-d2dd-45b3-be83-e57c6d4e8773" providerId="ADAL" clId="{0D30D206-5D4E-4A7F-8AED-7D6E9A26B86D}" dt="2025-10-14T07:22:54.442" v="67" actId="20577"/>
        <pc:sldMkLst>
          <pc:docMk/>
          <pc:sldMk cId="2006484938" sldId="1016"/>
        </pc:sldMkLst>
        <pc:spChg chg="mod">
          <ac:chgData name="Anna-Maija Palosuo" userId="45bb2426-d2dd-45b3-be83-e57c6d4e8773" providerId="ADAL" clId="{0D30D206-5D4E-4A7F-8AED-7D6E9A26B86D}" dt="2025-10-14T07:22:54.442" v="67" actId="20577"/>
          <ac:spMkLst>
            <pc:docMk/>
            <pc:sldMk cId="2006484938" sldId="1016"/>
            <ac:spMk id="3" creationId="{A6CABD8A-A26B-471A-8AD5-351F47D2DACA}"/>
          </ac:spMkLst>
        </pc:spChg>
      </pc:sldChg>
      <pc:sldChg chg="modSp mod">
        <pc:chgData name="Anna-Maija Palosuo" userId="45bb2426-d2dd-45b3-be83-e57c6d4e8773" providerId="ADAL" clId="{0D30D206-5D4E-4A7F-8AED-7D6E9A26B86D}" dt="2025-10-14T07:22:16.291" v="15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0D30D206-5D4E-4A7F-8AED-7D6E9A26B86D}" dt="2025-10-14T07:22:16.291" v="15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0D30D206-5D4E-4A7F-8AED-7D6E9A26B86D}" dt="2025-10-14T07:30:30.282" v="209" actId="1076"/>
        <pc:sldMkLst>
          <pc:docMk/>
          <pc:sldMk cId="1244986567" sldId="1020"/>
        </pc:sldMkLst>
        <pc:spChg chg="mod">
          <ac:chgData name="Anna-Maija Palosuo" userId="45bb2426-d2dd-45b3-be83-e57c6d4e8773" providerId="ADAL" clId="{0D30D206-5D4E-4A7F-8AED-7D6E9A26B86D}" dt="2025-10-14T07:29:57.332" v="205" actId="20577"/>
          <ac:spMkLst>
            <pc:docMk/>
            <pc:sldMk cId="1244986567" sldId="1020"/>
            <ac:spMk id="3" creationId="{A6CABD8A-A26B-471A-8AD5-351F47D2DACA}"/>
          </ac:spMkLst>
        </pc:spChg>
        <pc:picChg chg="mod">
          <ac:chgData name="Anna-Maija Palosuo" userId="45bb2426-d2dd-45b3-be83-e57c6d4e8773" providerId="ADAL" clId="{0D30D206-5D4E-4A7F-8AED-7D6E9A26B86D}" dt="2025-10-14T07:30:30.282" v="209" actId="1076"/>
          <ac:picMkLst>
            <pc:docMk/>
            <pc:sldMk cId="1244986567" sldId="1020"/>
            <ac:picMk id="7" creationId="{5FE87E51-328B-2B8D-BF89-54E36C56666D}"/>
          </ac:picMkLst>
        </pc:picChg>
        <pc:cxnChg chg="mod">
          <ac:chgData name="Anna-Maija Palosuo" userId="45bb2426-d2dd-45b3-be83-e57c6d4e8773" providerId="ADAL" clId="{0D30D206-5D4E-4A7F-8AED-7D6E9A26B86D}" dt="2025-10-14T07:30:06.858" v="206" actId="14100"/>
          <ac:cxnSpMkLst>
            <pc:docMk/>
            <pc:sldMk cId="1244986567" sldId="1020"/>
            <ac:cxnSpMk id="4" creationId="{951C68C5-260F-2151-29CB-78B536EA718B}"/>
          </ac:cxnSpMkLst>
        </pc:cxnChg>
        <pc:cxnChg chg="mod">
          <ac:chgData name="Anna-Maija Palosuo" userId="45bb2426-d2dd-45b3-be83-e57c6d4e8773" providerId="ADAL" clId="{0D30D206-5D4E-4A7F-8AED-7D6E9A26B86D}" dt="2025-10-14T07:30:26.257" v="208" actId="14100"/>
          <ac:cxnSpMkLst>
            <pc:docMk/>
            <pc:sldMk cId="1244986567" sldId="1020"/>
            <ac:cxnSpMk id="8" creationId="{683BF177-0276-6F93-B0A9-49738A5B436C}"/>
          </ac:cxnSpMkLst>
        </pc:cxnChg>
      </pc:sldChg>
      <pc:sldChg chg="modSp mod">
        <pc:chgData name="Anna-Maija Palosuo" userId="45bb2426-d2dd-45b3-be83-e57c6d4e8773" providerId="ADAL" clId="{0D30D206-5D4E-4A7F-8AED-7D6E9A26B86D}" dt="2025-10-14T08:39:15.099" v="613" actId="20577"/>
        <pc:sldMkLst>
          <pc:docMk/>
          <pc:sldMk cId="2346348974" sldId="1032"/>
        </pc:sldMkLst>
        <pc:spChg chg="mod">
          <ac:chgData name="Anna-Maija Palosuo" userId="45bb2426-d2dd-45b3-be83-e57c6d4e8773" providerId="ADAL" clId="{0D30D206-5D4E-4A7F-8AED-7D6E9A26B86D}" dt="2025-10-14T08:39:15.099" v="613" actId="20577"/>
          <ac:spMkLst>
            <pc:docMk/>
            <pc:sldMk cId="2346348974" sldId="1032"/>
            <ac:spMk id="3" creationId="{A6CABD8A-A26B-471A-8AD5-351F47D2DACA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09:13:44.476" v="1022" actId="478"/>
        <pc:sldMkLst>
          <pc:docMk/>
          <pc:sldMk cId="3760569834" sldId="1033"/>
        </pc:sldMkLst>
        <pc:spChg chg="add mod">
          <ac:chgData name="Anna-Maija Palosuo" userId="45bb2426-d2dd-45b3-be83-e57c6d4e8773" providerId="ADAL" clId="{0D30D206-5D4E-4A7F-8AED-7D6E9A26B86D}" dt="2025-10-14T09:11:13.418" v="695" actId="20577"/>
          <ac:spMkLst>
            <pc:docMk/>
            <pc:sldMk cId="3760569834" sldId="1033"/>
            <ac:spMk id="5" creationId="{300A7BCB-AB27-498F-1799-B09515DC7E9F}"/>
          </ac:spMkLst>
        </pc:spChg>
        <pc:spChg chg="add mod">
          <ac:chgData name="Anna-Maija Palosuo" userId="45bb2426-d2dd-45b3-be83-e57c6d4e8773" providerId="ADAL" clId="{0D30D206-5D4E-4A7F-8AED-7D6E9A26B86D}" dt="2025-10-14T09:13:07.507" v="793" actId="14100"/>
          <ac:spMkLst>
            <pc:docMk/>
            <pc:sldMk cId="3760569834" sldId="1033"/>
            <ac:spMk id="6" creationId="{08E96922-28EF-AF15-A3D4-E055B7B9FB19}"/>
          </ac:spMkLst>
        </pc:spChg>
        <pc:spChg chg="del">
          <ac:chgData name="Anna-Maija Palosuo" userId="45bb2426-d2dd-45b3-be83-e57c6d4e8773" providerId="ADAL" clId="{0D30D206-5D4E-4A7F-8AED-7D6E9A26B86D}" dt="2025-10-14T09:09:14.718" v="619" actId="478"/>
          <ac:spMkLst>
            <pc:docMk/>
            <pc:sldMk cId="3760569834" sldId="1033"/>
            <ac:spMk id="17" creationId="{4336AF1D-8FB8-94E4-295E-E02FBC2EF68C}"/>
          </ac:spMkLst>
        </pc:spChg>
        <pc:spChg chg="mod">
          <ac:chgData name="Anna-Maija Palosuo" userId="45bb2426-d2dd-45b3-be83-e57c6d4e8773" providerId="ADAL" clId="{0D30D206-5D4E-4A7F-8AED-7D6E9A26B86D}" dt="2025-10-14T09:10:26.404" v="636" actId="1076"/>
          <ac:spMkLst>
            <pc:docMk/>
            <pc:sldMk cId="3760569834" sldId="1033"/>
            <ac:spMk id="25" creationId="{DEC3DBEB-6B6C-D288-1CA8-1BA259D923C8}"/>
          </ac:spMkLst>
        </pc:spChg>
        <pc:spChg chg="mod">
          <ac:chgData name="Anna-Maija Palosuo" userId="45bb2426-d2dd-45b3-be83-e57c6d4e8773" providerId="ADAL" clId="{0D30D206-5D4E-4A7F-8AED-7D6E9A26B86D}" dt="2025-10-14T09:10:11.280" v="630" actId="1076"/>
          <ac:spMkLst>
            <pc:docMk/>
            <pc:sldMk cId="3760569834" sldId="1033"/>
            <ac:spMk id="26" creationId="{403E994C-C267-5502-44CD-D5730C2ED532}"/>
          </ac:spMkLst>
        </pc:spChg>
        <pc:spChg chg="mod">
          <ac:chgData name="Anna-Maija Palosuo" userId="45bb2426-d2dd-45b3-be83-e57c6d4e8773" providerId="ADAL" clId="{0D30D206-5D4E-4A7F-8AED-7D6E9A26B86D}" dt="2025-10-14T09:10:54.954" v="643" actId="1076"/>
          <ac:spMkLst>
            <pc:docMk/>
            <pc:sldMk cId="3760569834" sldId="1033"/>
            <ac:spMk id="27" creationId="{FFFC077C-CB23-F0F2-313B-64BE41E04872}"/>
          </ac:spMkLst>
        </pc:spChg>
        <pc:spChg chg="mod">
          <ac:chgData name="Anna-Maija Palosuo" userId="45bb2426-d2dd-45b3-be83-e57c6d4e8773" providerId="ADAL" clId="{0D30D206-5D4E-4A7F-8AED-7D6E9A26B86D}" dt="2025-10-14T09:12:00.518" v="706" actId="1076"/>
          <ac:spMkLst>
            <pc:docMk/>
            <pc:sldMk cId="3760569834" sldId="1033"/>
            <ac:spMk id="28" creationId="{9E3DA7FC-4135-7CA1-0760-25335AF43501}"/>
          </ac:spMkLst>
        </pc:spChg>
        <pc:spChg chg="mod">
          <ac:chgData name="Anna-Maija Palosuo" userId="45bb2426-d2dd-45b3-be83-e57c6d4e8773" providerId="ADAL" clId="{0D30D206-5D4E-4A7F-8AED-7D6E9A26B86D}" dt="2025-10-14T09:11:38.785" v="700" actId="1076"/>
          <ac:spMkLst>
            <pc:docMk/>
            <pc:sldMk cId="3760569834" sldId="1033"/>
            <ac:spMk id="30" creationId="{447C5311-15E6-66C2-A1DC-C309711D4DF4}"/>
          </ac:spMkLst>
        </pc:spChg>
        <pc:spChg chg="mod">
          <ac:chgData name="Anna-Maija Palosuo" userId="45bb2426-d2dd-45b3-be83-e57c6d4e8773" providerId="ADAL" clId="{0D30D206-5D4E-4A7F-8AED-7D6E9A26B86D}" dt="2025-10-14T09:13:42.260" v="1021" actId="20577"/>
          <ac:spMkLst>
            <pc:docMk/>
            <pc:sldMk cId="3760569834" sldId="1033"/>
            <ac:spMk id="33" creationId="{353DAB1A-82E4-7C1D-14BE-90AE010E40F3}"/>
          </ac:spMkLst>
        </pc:spChg>
        <pc:picChg chg="add mod ord">
          <ac:chgData name="Anna-Maija Palosuo" userId="45bb2426-d2dd-45b3-be83-e57c6d4e8773" providerId="ADAL" clId="{0D30D206-5D4E-4A7F-8AED-7D6E9A26B86D}" dt="2025-10-14T09:09:03.897" v="618" actId="167"/>
          <ac:picMkLst>
            <pc:docMk/>
            <pc:sldMk cId="3760569834" sldId="1033"/>
            <ac:picMk id="3" creationId="{15CD719E-8D1E-6B83-9229-B63BFA4BE566}"/>
          </ac:picMkLst>
        </pc:picChg>
        <pc:picChg chg="del">
          <ac:chgData name="Anna-Maija Palosuo" userId="45bb2426-d2dd-45b3-be83-e57c6d4e8773" providerId="ADAL" clId="{0D30D206-5D4E-4A7F-8AED-7D6E9A26B86D}" dt="2025-10-14T09:08:46.361" v="614" actId="478"/>
          <ac:picMkLst>
            <pc:docMk/>
            <pc:sldMk cId="3760569834" sldId="1033"/>
            <ac:picMk id="7" creationId="{AC45283C-174F-23B7-1461-4D43B62E2CCD}"/>
          </ac:picMkLst>
        </pc:picChg>
        <pc:picChg chg="del">
          <ac:chgData name="Anna-Maija Palosuo" userId="45bb2426-d2dd-45b3-be83-e57c6d4e8773" providerId="ADAL" clId="{0D30D206-5D4E-4A7F-8AED-7D6E9A26B86D}" dt="2025-10-14T09:13:44.476" v="1022" actId="478"/>
          <ac:picMkLst>
            <pc:docMk/>
            <pc:sldMk cId="3760569834" sldId="1033"/>
            <ac:picMk id="55" creationId="{A2E2899D-4C58-B9A2-B184-F349D2F7805C}"/>
          </ac:picMkLst>
        </pc:picChg>
        <pc:cxnChg chg="add mod">
          <ac:chgData name="Anna-Maija Palosuo" userId="45bb2426-d2dd-45b3-be83-e57c6d4e8773" providerId="ADAL" clId="{0D30D206-5D4E-4A7F-8AED-7D6E9A26B86D}" dt="2025-10-14T09:11:27.929" v="698" actId="14100"/>
          <ac:cxnSpMkLst>
            <pc:docMk/>
            <pc:sldMk cId="3760569834" sldId="1033"/>
            <ac:cxnSpMk id="11" creationId="{2697BB28-65BF-DAB7-6A0E-442DBAB086FB}"/>
          </ac:cxnSpMkLst>
        </pc:cxnChg>
        <pc:cxnChg chg="add mod">
          <ac:chgData name="Anna-Maija Palosuo" userId="45bb2426-d2dd-45b3-be83-e57c6d4e8773" providerId="ADAL" clId="{0D30D206-5D4E-4A7F-8AED-7D6E9A26B86D}" dt="2025-10-14T09:13:07.507" v="793" actId="14100"/>
          <ac:cxnSpMkLst>
            <pc:docMk/>
            <pc:sldMk cId="3760569834" sldId="1033"/>
            <ac:cxnSpMk id="21" creationId="{8E405BF8-CA01-295E-EF68-A0EFA870634F}"/>
          </ac:cxnSpMkLst>
        </pc:cxnChg>
        <pc:cxnChg chg="del mod">
          <ac:chgData name="Anna-Maija Palosuo" userId="45bb2426-d2dd-45b3-be83-e57c6d4e8773" providerId="ADAL" clId="{0D30D206-5D4E-4A7F-8AED-7D6E9A26B86D}" dt="2025-10-14T09:09:28.129" v="623" actId="478"/>
          <ac:cxnSpMkLst>
            <pc:docMk/>
            <pc:sldMk cId="3760569834" sldId="1033"/>
            <ac:cxnSpMk id="35" creationId="{C053E6D5-AC8B-7FD3-EE15-FD2990C50BBB}"/>
          </ac:cxnSpMkLst>
        </pc:cxnChg>
        <pc:cxnChg chg="mod">
          <ac:chgData name="Anna-Maija Palosuo" userId="45bb2426-d2dd-45b3-be83-e57c6d4e8773" providerId="ADAL" clId="{0D30D206-5D4E-4A7F-8AED-7D6E9A26B86D}" dt="2025-10-14T09:10:54.954" v="643" actId="1076"/>
          <ac:cxnSpMkLst>
            <pc:docMk/>
            <pc:sldMk cId="3760569834" sldId="1033"/>
            <ac:cxnSpMk id="40" creationId="{633961E7-BD83-4579-E62B-ADF55E1C4318}"/>
          </ac:cxnSpMkLst>
        </pc:cxnChg>
        <pc:cxnChg chg="mod">
          <ac:chgData name="Anna-Maija Palosuo" userId="45bb2426-d2dd-45b3-be83-e57c6d4e8773" providerId="ADAL" clId="{0D30D206-5D4E-4A7F-8AED-7D6E9A26B86D}" dt="2025-10-14T09:10:30.732" v="638" actId="14100"/>
          <ac:cxnSpMkLst>
            <pc:docMk/>
            <pc:sldMk cId="3760569834" sldId="1033"/>
            <ac:cxnSpMk id="41" creationId="{AEAC01A6-F232-ECF5-E926-46FB5E3A43BA}"/>
          </ac:cxnSpMkLst>
        </pc:cxnChg>
        <pc:cxnChg chg="mod">
          <ac:chgData name="Anna-Maija Palosuo" userId="45bb2426-d2dd-45b3-be83-e57c6d4e8773" providerId="ADAL" clId="{0D30D206-5D4E-4A7F-8AED-7D6E9A26B86D}" dt="2025-10-14T09:10:16.250" v="632" actId="14100"/>
          <ac:cxnSpMkLst>
            <pc:docMk/>
            <pc:sldMk cId="3760569834" sldId="1033"/>
            <ac:cxnSpMk id="43" creationId="{42DF5444-D4B4-F3F0-8053-07DFE82701B5}"/>
          </ac:cxnSpMkLst>
        </pc:cxnChg>
        <pc:cxnChg chg="mod">
          <ac:chgData name="Anna-Maija Palosuo" userId="45bb2426-d2dd-45b3-be83-e57c6d4e8773" providerId="ADAL" clId="{0D30D206-5D4E-4A7F-8AED-7D6E9A26B86D}" dt="2025-10-14T09:11:42.131" v="701" actId="14100"/>
          <ac:cxnSpMkLst>
            <pc:docMk/>
            <pc:sldMk cId="3760569834" sldId="1033"/>
            <ac:cxnSpMk id="45" creationId="{929AE240-EAA7-FDF3-2BE5-ACD32D0ACC2C}"/>
          </ac:cxnSpMkLst>
        </pc:cxnChg>
        <pc:cxnChg chg="mod">
          <ac:chgData name="Anna-Maija Palosuo" userId="45bb2426-d2dd-45b3-be83-e57c6d4e8773" providerId="ADAL" clId="{0D30D206-5D4E-4A7F-8AED-7D6E9A26B86D}" dt="2025-10-14T09:12:03.039" v="707" actId="14100"/>
          <ac:cxnSpMkLst>
            <pc:docMk/>
            <pc:sldMk cId="3760569834" sldId="1033"/>
            <ac:cxnSpMk id="48" creationId="{42949D0D-F156-969A-029D-802F579BF46E}"/>
          </ac:cxnSpMkLst>
        </pc:cxnChg>
      </pc:sldChg>
      <pc:sldChg chg="addSp delSp modSp mod">
        <pc:chgData name="Anna-Maija Palosuo" userId="45bb2426-d2dd-45b3-be83-e57c6d4e8773" providerId="ADAL" clId="{0D30D206-5D4E-4A7F-8AED-7D6E9A26B86D}" dt="2025-10-14T09:19:34.884" v="1150" actId="11529"/>
        <pc:sldMkLst>
          <pc:docMk/>
          <pc:sldMk cId="4245630183" sldId="1046"/>
        </pc:sldMkLst>
        <pc:spChg chg="mod">
          <ac:chgData name="Anna-Maija Palosuo" userId="45bb2426-d2dd-45b3-be83-e57c6d4e8773" providerId="ADAL" clId="{0D30D206-5D4E-4A7F-8AED-7D6E9A26B86D}" dt="2025-10-14T09:18:33.922" v="1076" actId="1076"/>
          <ac:spMkLst>
            <pc:docMk/>
            <pc:sldMk cId="4245630183" sldId="1046"/>
            <ac:spMk id="7" creationId="{F1CE9F9E-DE35-D95F-CA45-4EB29FA36131}"/>
          </ac:spMkLst>
        </pc:spChg>
        <pc:spChg chg="mod">
          <ac:chgData name="Anna-Maija Palosuo" userId="45bb2426-d2dd-45b3-be83-e57c6d4e8773" providerId="ADAL" clId="{0D30D206-5D4E-4A7F-8AED-7D6E9A26B86D}" dt="2025-10-14T09:18:02.784" v="1068" actId="14100"/>
          <ac:spMkLst>
            <pc:docMk/>
            <pc:sldMk cId="4245630183" sldId="1046"/>
            <ac:spMk id="8" creationId="{55DCBF55-C202-5338-63F5-A708447CA18A}"/>
          </ac:spMkLst>
        </pc:spChg>
        <pc:spChg chg="mod">
          <ac:chgData name="Anna-Maija Palosuo" userId="45bb2426-d2dd-45b3-be83-e57c6d4e8773" providerId="ADAL" clId="{0D30D206-5D4E-4A7F-8AED-7D6E9A26B86D}" dt="2025-10-14T09:18:10.521" v="1070" actId="1076"/>
          <ac:spMkLst>
            <pc:docMk/>
            <pc:sldMk cId="4245630183" sldId="1046"/>
            <ac:spMk id="9" creationId="{76913EDB-D3ED-ED0D-4009-29D8F5F43883}"/>
          </ac:spMkLst>
        </pc:spChg>
        <pc:spChg chg="mod">
          <ac:chgData name="Anna-Maija Palosuo" userId="45bb2426-d2dd-45b3-be83-e57c6d4e8773" providerId="ADAL" clId="{0D30D206-5D4E-4A7F-8AED-7D6E9A26B86D}" dt="2025-10-14T09:18:18.985" v="1072" actId="1076"/>
          <ac:spMkLst>
            <pc:docMk/>
            <pc:sldMk cId="4245630183" sldId="1046"/>
            <ac:spMk id="10" creationId="{93BB908C-471D-D3CA-D21C-BC16451CD5A5}"/>
          </ac:spMkLst>
        </pc:spChg>
        <pc:spChg chg="mod">
          <ac:chgData name="Anna-Maija Palosuo" userId="45bb2426-d2dd-45b3-be83-e57c6d4e8773" providerId="ADAL" clId="{0D30D206-5D4E-4A7F-8AED-7D6E9A26B86D}" dt="2025-10-14T09:18:54.610" v="1083" actId="14100"/>
          <ac:spMkLst>
            <pc:docMk/>
            <pc:sldMk cId="4245630183" sldId="1046"/>
            <ac:spMk id="11" creationId="{2B46E82E-6045-76A9-9A4F-B3BA6F72A820}"/>
          </ac:spMkLst>
        </pc:spChg>
        <pc:spChg chg="mod">
          <ac:chgData name="Anna-Maija Palosuo" userId="45bb2426-d2dd-45b3-be83-e57c6d4e8773" providerId="ADAL" clId="{0D30D206-5D4E-4A7F-8AED-7D6E9A26B86D}" dt="2025-10-14T09:19:01.635" v="1084" actId="1076"/>
          <ac:spMkLst>
            <pc:docMk/>
            <pc:sldMk cId="4245630183" sldId="1046"/>
            <ac:spMk id="23" creationId="{05ACDCBC-D9F2-292D-BE2A-5F8DD0206B90}"/>
          </ac:spMkLst>
        </pc:spChg>
        <pc:spChg chg="add mod">
          <ac:chgData name="Anna-Maija Palosuo" userId="45bb2426-d2dd-45b3-be83-e57c6d4e8773" providerId="ADAL" clId="{0D30D206-5D4E-4A7F-8AED-7D6E9A26B86D}" dt="2025-10-14T09:19:27.457" v="1149" actId="20577"/>
          <ac:spMkLst>
            <pc:docMk/>
            <pc:sldMk cId="4245630183" sldId="1046"/>
            <ac:spMk id="24" creationId="{C29B856E-C88C-2383-BA11-9CE8EAC37B4A}"/>
          </ac:spMkLst>
        </pc:spChg>
        <pc:picChg chg="add mod">
          <ac:chgData name="Anna-Maija Palosuo" userId="45bb2426-d2dd-45b3-be83-e57c6d4e8773" providerId="ADAL" clId="{0D30D206-5D4E-4A7F-8AED-7D6E9A26B86D}" dt="2025-10-14T09:17:53.731" v="1066" actId="1076"/>
          <ac:picMkLst>
            <pc:docMk/>
            <pc:sldMk cId="4245630183" sldId="1046"/>
            <ac:picMk id="5" creationId="{4BF16CEF-27A0-658C-9B24-0F85CE825D1F}"/>
          </ac:picMkLst>
        </pc:picChg>
        <pc:picChg chg="del">
          <ac:chgData name="Anna-Maija Palosuo" userId="45bb2426-d2dd-45b3-be83-e57c6d4e8773" providerId="ADAL" clId="{0D30D206-5D4E-4A7F-8AED-7D6E9A26B86D}" dt="2025-10-14T09:17:46.546" v="1064" actId="478"/>
          <ac:picMkLst>
            <pc:docMk/>
            <pc:sldMk cId="4245630183" sldId="1046"/>
            <ac:picMk id="6" creationId="{86CF9CCE-BC60-414D-E20C-2589DD038483}"/>
          </ac:picMkLst>
        </pc:picChg>
        <pc:cxnChg chg="mod">
          <ac:chgData name="Anna-Maija Palosuo" userId="45bb2426-d2dd-45b3-be83-e57c6d4e8773" providerId="ADAL" clId="{0D30D206-5D4E-4A7F-8AED-7D6E9A26B86D}" dt="2025-10-14T09:18:05.567" v="1069" actId="1076"/>
          <ac:cxnSpMkLst>
            <pc:docMk/>
            <pc:sldMk cId="4245630183" sldId="1046"/>
            <ac:cxnSpMk id="13" creationId="{EEB68DE9-03E7-DE6E-36D7-E53F19E7E63F}"/>
          </ac:cxnSpMkLst>
        </pc:cxnChg>
        <pc:cxnChg chg="mod">
          <ac:chgData name="Anna-Maija Palosuo" userId="45bb2426-d2dd-45b3-be83-e57c6d4e8773" providerId="ADAL" clId="{0D30D206-5D4E-4A7F-8AED-7D6E9A26B86D}" dt="2025-10-14T09:18:13.702" v="1071" actId="1076"/>
          <ac:cxnSpMkLst>
            <pc:docMk/>
            <pc:sldMk cId="4245630183" sldId="1046"/>
            <ac:cxnSpMk id="15" creationId="{DBCA2AAE-AE0E-D6FB-B5F7-3836465EC381}"/>
          </ac:cxnSpMkLst>
        </pc:cxnChg>
        <pc:cxnChg chg="mod">
          <ac:chgData name="Anna-Maija Palosuo" userId="45bb2426-d2dd-45b3-be83-e57c6d4e8773" providerId="ADAL" clId="{0D30D206-5D4E-4A7F-8AED-7D6E9A26B86D}" dt="2025-10-14T09:18:23.770" v="1074" actId="14100"/>
          <ac:cxnSpMkLst>
            <pc:docMk/>
            <pc:sldMk cId="4245630183" sldId="1046"/>
            <ac:cxnSpMk id="17" creationId="{0B6B97D5-AEEF-8ADA-30E9-584EA25C06BA}"/>
          </ac:cxnSpMkLst>
        </pc:cxnChg>
        <pc:cxnChg chg="mod">
          <ac:chgData name="Anna-Maija Palosuo" userId="45bb2426-d2dd-45b3-be83-e57c6d4e8773" providerId="ADAL" clId="{0D30D206-5D4E-4A7F-8AED-7D6E9A26B86D}" dt="2025-10-14T09:18:38.383" v="1078" actId="14100"/>
          <ac:cxnSpMkLst>
            <pc:docMk/>
            <pc:sldMk cId="4245630183" sldId="1046"/>
            <ac:cxnSpMk id="19" creationId="{4EF8A701-CF33-A8BA-20AD-0BD3A1CDA52E}"/>
          </ac:cxnSpMkLst>
        </pc:cxnChg>
        <pc:cxnChg chg="mod">
          <ac:chgData name="Anna-Maija Palosuo" userId="45bb2426-d2dd-45b3-be83-e57c6d4e8773" providerId="ADAL" clId="{0D30D206-5D4E-4A7F-8AED-7D6E9A26B86D}" dt="2025-10-14T09:18:54.610" v="1083" actId="14100"/>
          <ac:cxnSpMkLst>
            <pc:docMk/>
            <pc:sldMk cId="4245630183" sldId="1046"/>
            <ac:cxnSpMk id="21" creationId="{30C85AB9-2B3E-2FF9-09FA-5F5C7F3F34F7}"/>
          </ac:cxnSpMkLst>
        </pc:cxnChg>
        <pc:cxnChg chg="mod">
          <ac:chgData name="Anna-Maija Palosuo" userId="45bb2426-d2dd-45b3-be83-e57c6d4e8773" providerId="ADAL" clId="{0D30D206-5D4E-4A7F-8AED-7D6E9A26B86D}" dt="2025-10-14T09:19:07.429" v="1086" actId="14100"/>
          <ac:cxnSpMkLst>
            <pc:docMk/>
            <pc:sldMk cId="4245630183" sldId="1046"/>
            <ac:cxnSpMk id="25" creationId="{C35DB4E6-BBD4-E5F7-8E7A-0DB3B3389333}"/>
          </ac:cxnSpMkLst>
        </pc:cxnChg>
        <pc:cxnChg chg="add">
          <ac:chgData name="Anna-Maija Palosuo" userId="45bb2426-d2dd-45b3-be83-e57c6d4e8773" providerId="ADAL" clId="{0D30D206-5D4E-4A7F-8AED-7D6E9A26B86D}" dt="2025-10-14T09:19:34.884" v="1150" actId="11529"/>
          <ac:cxnSpMkLst>
            <pc:docMk/>
            <pc:sldMk cId="4245630183" sldId="1046"/>
            <ac:cxnSpMk id="27" creationId="{11624E43-85A6-001E-9970-46D57628379F}"/>
          </ac:cxnSpMkLst>
        </pc:cxnChg>
      </pc:sldChg>
      <pc:sldChg chg="del">
        <pc:chgData name="Anna-Maija Palosuo" userId="45bb2426-d2dd-45b3-be83-e57c6d4e8773" providerId="ADAL" clId="{0D30D206-5D4E-4A7F-8AED-7D6E9A26B86D}" dt="2025-10-14T09:16:55.426" v="1061" actId="47"/>
        <pc:sldMkLst>
          <pc:docMk/>
          <pc:sldMk cId="700585384" sldId="1047"/>
        </pc:sldMkLst>
      </pc:sldChg>
      <pc:sldChg chg="addSp modSp mod">
        <pc:chgData name="Anna-Maija Palosuo" userId="45bb2426-d2dd-45b3-be83-e57c6d4e8773" providerId="ADAL" clId="{0D30D206-5D4E-4A7F-8AED-7D6E9A26B86D}" dt="2025-10-14T09:21:10.487" v="1243" actId="27636"/>
        <pc:sldMkLst>
          <pc:docMk/>
          <pc:sldMk cId="3854114528" sldId="1049"/>
        </pc:sldMkLst>
        <pc:spChg chg="mod">
          <ac:chgData name="Anna-Maija Palosuo" userId="45bb2426-d2dd-45b3-be83-e57c6d4e8773" providerId="ADAL" clId="{0D30D206-5D4E-4A7F-8AED-7D6E9A26B86D}" dt="2025-10-14T09:21:10.487" v="1243" actId="27636"/>
          <ac:spMkLst>
            <pc:docMk/>
            <pc:sldMk cId="3854114528" sldId="1049"/>
            <ac:spMk id="3" creationId="{B4C87A0B-E630-1581-2A58-ED87B9C8F712}"/>
          </ac:spMkLst>
        </pc:spChg>
        <pc:picChg chg="add mod">
          <ac:chgData name="Anna-Maija Palosuo" userId="45bb2426-d2dd-45b3-be83-e57c6d4e8773" providerId="ADAL" clId="{0D30D206-5D4E-4A7F-8AED-7D6E9A26B86D}" dt="2025-10-14T09:20:38.991" v="1199" actId="1076"/>
          <ac:picMkLst>
            <pc:docMk/>
            <pc:sldMk cId="3854114528" sldId="1049"/>
            <ac:picMk id="5" creationId="{A5E0FDA2-6259-345D-179B-E87536154DED}"/>
          </ac:picMkLst>
        </pc:picChg>
      </pc:sldChg>
      <pc:sldChg chg="modSp mod">
        <pc:chgData name="Anna-Maija Palosuo" userId="45bb2426-d2dd-45b3-be83-e57c6d4e8773" providerId="ADAL" clId="{0D30D206-5D4E-4A7F-8AED-7D6E9A26B86D}" dt="2025-10-14T07:32:28.065" v="259" actId="20577"/>
        <pc:sldMkLst>
          <pc:docMk/>
          <pc:sldMk cId="1629564147" sldId="1050"/>
        </pc:sldMkLst>
        <pc:spChg chg="mod">
          <ac:chgData name="Anna-Maija Palosuo" userId="45bb2426-d2dd-45b3-be83-e57c6d4e8773" providerId="ADAL" clId="{0D30D206-5D4E-4A7F-8AED-7D6E9A26B86D}" dt="2025-10-14T07:32:28.065" v="259" actId="20577"/>
          <ac:spMkLst>
            <pc:docMk/>
            <pc:sldMk cId="1629564147" sldId="1050"/>
            <ac:spMk id="4" creationId="{93865D91-CD6A-088D-A358-D95D944F04E9}"/>
          </ac:spMkLst>
        </pc:spChg>
      </pc:sldChg>
      <pc:sldChg chg="modSp mod">
        <pc:chgData name="Anna-Maija Palosuo" userId="45bb2426-d2dd-45b3-be83-e57c6d4e8773" providerId="ADAL" clId="{0D30D206-5D4E-4A7F-8AED-7D6E9A26B86D}" dt="2025-10-14T08:00:21.146" v="558" actId="20577"/>
        <pc:sldMkLst>
          <pc:docMk/>
          <pc:sldMk cId="3654202682" sldId="1051"/>
        </pc:sldMkLst>
        <pc:spChg chg="mod">
          <ac:chgData name="Anna-Maija Palosuo" userId="45bb2426-d2dd-45b3-be83-e57c6d4e8773" providerId="ADAL" clId="{0D30D206-5D4E-4A7F-8AED-7D6E9A26B86D}" dt="2025-10-14T08:00:21.146" v="558" actId="20577"/>
          <ac:spMkLst>
            <pc:docMk/>
            <pc:sldMk cId="3654202682" sldId="1051"/>
            <ac:spMk id="3" creationId="{A6CABD8A-A26B-471A-8AD5-351F47D2DACA}"/>
          </ac:spMkLst>
        </pc:spChg>
      </pc:sldChg>
      <pc:sldChg chg="modSp mod">
        <pc:chgData name="Anna-Maija Palosuo" userId="45bb2426-d2dd-45b3-be83-e57c6d4e8773" providerId="ADAL" clId="{0D30D206-5D4E-4A7F-8AED-7D6E9A26B86D}" dt="2025-10-14T09:22:25.644" v="1276" actId="20577"/>
        <pc:sldMkLst>
          <pc:docMk/>
          <pc:sldMk cId="311822943" sldId="1052"/>
        </pc:sldMkLst>
        <pc:spChg chg="mod">
          <ac:chgData name="Anna-Maija Palosuo" userId="45bb2426-d2dd-45b3-be83-e57c6d4e8773" providerId="ADAL" clId="{0D30D206-5D4E-4A7F-8AED-7D6E9A26B86D}" dt="2025-10-14T09:22:25.644" v="1276" actId="20577"/>
          <ac:spMkLst>
            <pc:docMk/>
            <pc:sldMk cId="311822943" sldId="1052"/>
            <ac:spMk id="2" creationId="{6E3323AD-9F43-B3F1-9609-088F85F70718}"/>
          </ac:spMkLst>
        </pc:spChg>
        <pc:spChg chg="mod">
          <ac:chgData name="Anna-Maija Palosuo" userId="45bb2426-d2dd-45b3-be83-e57c6d4e8773" providerId="ADAL" clId="{0D30D206-5D4E-4A7F-8AED-7D6E9A26B86D}" dt="2025-10-14T09:21:39.539" v="1246" actId="14100"/>
          <ac:spMkLst>
            <pc:docMk/>
            <pc:sldMk cId="311822943" sldId="1052"/>
            <ac:spMk id="12" creationId="{144288D7-AB51-32D2-AF98-97E430562097}"/>
          </ac:spMkLst>
        </pc:spChg>
        <pc:cxnChg chg="mod">
          <ac:chgData name="Anna-Maija Palosuo" userId="45bb2426-d2dd-45b3-be83-e57c6d4e8773" providerId="ADAL" clId="{0D30D206-5D4E-4A7F-8AED-7D6E9A26B86D}" dt="2025-10-14T09:21:53.679" v="1247" actId="14100"/>
          <ac:cxnSpMkLst>
            <pc:docMk/>
            <pc:sldMk cId="311822943" sldId="1052"/>
            <ac:cxnSpMk id="28" creationId="{646EA5C5-DD0F-7CD5-5FE7-8BF22A93304F}"/>
          </ac:cxnSpMkLst>
        </pc:cxnChg>
      </pc:sldChg>
      <pc:sldChg chg="modSp mod">
        <pc:chgData name="Anna-Maija Palosuo" userId="45bb2426-d2dd-45b3-be83-e57c6d4e8773" providerId="ADAL" clId="{0D30D206-5D4E-4A7F-8AED-7D6E9A26B86D}" dt="2025-10-14T09:15:46.939" v="1060" actId="14100"/>
        <pc:sldMkLst>
          <pc:docMk/>
          <pc:sldMk cId="2396852390" sldId="1054"/>
        </pc:sldMkLst>
        <pc:spChg chg="mod">
          <ac:chgData name="Anna-Maija Palosuo" userId="45bb2426-d2dd-45b3-be83-e57c6d4e8773" providerId="ADAL" clId="{0D30D206-5D4E-4A7F-8AED-7D6E9A26B86D}" dt="2025-10-14T09:14:44.476" v="1043" actId="1076"/>
          <ac:spMkLst>
            <pc:docMk/>
            <pc:sldMk cId="2396852390" sldId="1054"/>
            <ac:spMk id="10" creationId="{ECB1D4BB-CDEC-F1B2-74AB-2AAF6FC70CBE}"/>
          </ac:spMkLst>
        </pc:spChg>
        <pc:spChg chg="mod">
          <ac:chgData name="Anna-Maija Palosuo" userId="45bb2426-d2dd-45b3-be83-e57c6d4e8773" providerId="ADAL" clId="{0D30D206-5D4E-4A7F-8AED-7D6E9A26B86D}" dt="2025-10-14T09:14:53.379" v="1046" actId="1076"/>
          <ac:spMkLst>
            <pc:docMk/>
            <pc:sldMk cId="2396852390" sldId="1054"/>
            <ac:spMk id="26" creationId="{403E994C-C267-5502-44CD-D5730C2ED532}"/>
          </ac:spMkLst>
        </pc:spChg>
        <pc:spChg chg="mod">
          <ac:chgData name="Anna-Maija Palosuo" userId="45bb2426-d2dd-45b3-be83-e57c6d4e8773" providerId="ADAL" clId="{0D30D206-5D4E-4A7F-8AED-7D6E9A26B86D}" dt="2025-10-14T09:14:47.696" v="1044" actId="1076"/>
          <ac:spMkLst>
            <pc:docMk/>
            <pc:sldMk cId="2396852390" sldId="1054"/>
            <ac:spMk id="27" creationId="{FFFC077C-CB23-F0F2-313B-64BE41E04872}"/>
          </ac:spMkLst>
        </pc:spChg>
        <pc:spChg chg="mod">
          <ac:chgData name="Anna-Maija Palosuo" userId="45bb2426-d2dd-45b3-be83-e57c6d4e8773" providerId="ADAL" clId="{0D30D206-5D4E-4A7F-8AED-7D6E9A26B86D}" dt="2025-10-14T09:15:34.387" v="1058" actId="1076"/>
          <ac:spMkLst>
            <pc:docMk/>
            <pc:sldMk cId="2396852390" sldId="1054"/>
            <ac:spMk id="30" creationId="{447C5311-15E6-66C2-A1DC-C309711D4DF4}"/>
          </ac:spMkLst>
        </pc:spChg>
        <pc:spChg chg="mod">
          <ac:chgData name="Anna-Maija Palosuo" userId="45bb2426-d2dd-45b3-be83-e57c6d4e8773" providerId="ADAL" clId="{0D30D206-5D4E-4A7F-8AED-7D6E9A26B86D}" dt="2025-10-14T09:15:31.793" v="1057" actId="1076"/>
          <ac:spMkLst>
            <pc:docMk/>
            <pc:sldMk cId="2396852390" sldId="1054"/>
            <ac:spMk id="31" creationId="{5A45E08A-F5FD-690F-3078-5651496C5B3F}"/>
          </ac:spMkLst>
        </pc:spChg>
        <pc:picChg chg="mod">
          <ac:chgData name="Anna-Maija Palosuo" userId="45bb2426-d2dd-45b3-be83-e57c6d4e8773" providerId="ADAL" clId="{0D30D206-5D4E-4A7F-8AED-7D6E9A26B86D}" dt="2025-10-14T09:15:10.628" v="1049" actId="1076"/>
          <ac:picMkLst>
            <pc:docMk/>
            <pc:sldMk cId="2396852390" sldId="1054"/>
            <ac:picMk id="6" creationId="{A1B9293D-BD2A-56FD-9768-1B21964DA36D}"/>
          </ac:picMkLst>
        </pc:picChg>
        <pc:cxnChg chg="mod">
          <ac:chgData name="Anna-Maija Palosuo" userId="45bb2426-d2dd-45b3-be83-e57c6d4e8773" providerId="ADAL" clId="{0D30D206-5D4E-4A7F-8AED-7D6E9A26B86D}" dt="2025-10-14T09:15:46.939" v="1060" actId="14100"/>
          <ac:cxnSpMkLst>
            <pc:docMk/>
            <pc:sldMk cId="2396852390" sldId="1054"/>
            <ac:cxnSpMk id="14" creationId="{41FC341B-9F6E-4C3D-7E7B-CB9021462CD3}"/>
          </ac:cxnSpMkLst>
        </pc:cxnChg>
        <pc:cxnChg chg="mod">
          <ac:chgData name="Anna-Maija Palosuo" userId="45bb2426-d2dd-45b3-be83-e57c6d4e8773" providerId="ADAL" clId="{0D30D206-5D4E-4A7F-8AED-7D6E9A26B86D}" dt="2025-10-14T09:14:44.476" v="1043" actId="1076"/>
          <ac:cxnSpMkLst>
            <pc:docMk/>
            <pc:sldMk cId="2396852390" sldId="1054"/>
            <ac:cxnSpMk id="18" creationId="{D11EF4A0-540D-D53C-E3CB-0428F1D8707F}"/>
          </ac:cxnSpMkLst>
        </pc:cxnChg>
        <pc:cxnChg chg="mod">
          <ac:chgData name="Anna-Maija Palosuo" userId="45bb2426-d2dd-45b3-be83-e57c6d4e8773" providerId="ADAL" clId="{0D30D206-5D4E-4A7F-8AED-7D6E9A26B86D}" dt="2025-10-14T09:14:49.697" v="1045" actId="14100"/>
          <ac:cxnSpMkLst>
            <pc:docMk/>
            <pc:sldMk cId="2396852390" sldId="1054"/>
            <ac:cxnSpMk id="22" creationId="{C241E3D3-FCE9-94EE-4EC7-1FDEAE4C524B}"/>
          </ac:cxnSpMkLst>
        </pc:cxnChg>
        <pc:cxnChg chg="mod">
          <ac:chgData name="Anna-Maija Palosuo" userId="45bb2426-d2dd-45b3-be83-e57c6d4e8773" providerId="ADAL" clId="{0D30D206-5D4E-4A7F-8AED-7D6E9A26B86D}" dt="2025-10-14T09:15:28.502" v="1056" actId="14100"/>
          <ac:cxnSpMkLst>
            <pc:docMk/>
            <pc:sldMk cId="2396852390" sldId="1054"/>
            <ac:cxnSpMk id="40" creationId="{E98139CA-0E68-90FF-A35A-C1FCD1555A0D}"/>
          </ac:cxnSpMkLst>
        </pc:cxnChg>
        <pc:cxnChg chg="mod">
          <ac:chgData name="Anna-Maija Palosuo" userId="45bb2426-d2dd-45b3-be83-e57c6d4e8773" providerId="ADAL" clId="{0D30D206-5D4E-4A7F-8AED-7D6E9A26B86D}" dt="2025-10-14T09:14:56.578" v="1047" actId="14100"/>
          <ac:cxnSpMkLst>
            <pc:docMk/>
            <pc:sldMk cId="2396852390" sldId="1054"/>
            <ac:cxnSpMk id="43" creationId="{42DF5444-D4B4-F3F0-8053-07DFE82701B5}"/>
          </ac:cxnSpMkLst>
        </pc:cxnChg>
        <pc:cxnChg chg="mod">
          <ac:chgData name="Anna-Maija Palosuo" userId="45bb2426-d2dd-45b3-be83-e57c6d4e8773" providerId="ADAL" clId="{0D30D206-5D4E-4A7F-8AED-7D6E9A26B86D}" dt="2025-10-14T09:15:38.531" v="1059" actId="14100"/>
          <ac:cxnSpMkLst>
            <pc:docMk/>
            <pc:sldMk cId="2396852390" sldId="1054"/>
            <ac:cxnSpMk id="45" creationId="{929AE240-EAA7-FDF3-2BE5-ACD32D0ACC2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err="1"/>
              <a:t>Marttarekisterin</a:t>
            </a:r>
            <a:r>
              <a:rPr lang="fi-FI"/>
              <a:t> käyttöohje </a:t>
            </a:r>
            <a:br>
              <a:rPr lang="fi-FI"/>
            </a:br>
            <a:r>
              <a:rPr lang="fi-FI"/>
              <a:t>RAPORTIT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14.10.2025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iruutu 14">
            <a:extLst>
              <a:ext uri="{FF2B5EF4-FFF2-40B4-BE49-F238E27FC236}">
                <a16:creationId xmlns:a16="http://schemas.microsoft.com/office/drawing/2014/main" id="{7DBC8324-8389-51B5-6CB9-89CE042561E6}"/>
              </a:ext>
            </a:extLst>
          </p:cNvPr>
          <p:cNvSpPr txBox="1"/>
          <p:nvPr/>
        </p:nvSpPr>
        <p:spPr>
          <a:xfrm>
            <a:off x="443708" y="200512"/>
            <a:ext cx="96483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100" dirty="0"/>
              <a:t>Kaikki ansiomerkit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100" dirty="0"/>
              <a:t>Raportissa on yhdistyksen nykyisten ja entisten jäsenten ansio- ja kunniamerkit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4336AF1D-8FB8-94E4-295E-E02FBC2EF68C}"/>
              </a:ext>
            </a:extLst>
          </p:cNvPr>
          <p:cNvSpPr/>
          <p:nvPr/>
        </p:nvSpPr>
        <p:spPr>
          <a:xfrm>
            <a:off x="146275" y="1788851"/>
            <a:ext cx="1231747" cy="96792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Tietuetyyppi kertoo, että kyseessä on ansiomerkki.</a:t>
            </a: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403E994C-C267-5502-44CD-D5730C2ED532}"/>
              </a:ext>
            </a:extLst>
          </p:cNvPr>
          <p:cNvSpPr/>
          <p:nvPr/>
        </p:nvSpPr>
        <p:spPr>
          <a:xfrm>
            <a:off x="6214814" y="1837114"/>
            <a:ext cx="1871197" cy="80399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Yhteysrooli kertoo, mistä ansiomerkistä on kyse.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FFFC077C-CB23-F0F2-313B-64BE41E04872}"/>
              </a:ext>
            </a:extLst>
          </p:cNvPr>
          <p:cNvSpPr/>
          <p:nvPr/>
        </p:nvSpPr>
        <p:spPr>
          <a:xfrm>
            <a:off x="4508697" y="1838613"/>
            <a:ext cx="1583463" cy="5612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Jäsennumero eli asiakasnumero</a:t>
            </a:r>
          </a:p>
        </p:txBody>
      </p: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447C5311-15E6-66C2-A1DC-C309711D4DF4}"/>
              </a:ext>
            </a:extLst>
          </p:cNvPr>
          <p:cNvSpPr/>
          <p:nvPr/>
        </p:nvSpPr>
        <p:spPr>
          <a:xfrm>
            <a:off x="8182270" y="1837114"/>
            <a:ext cx="1636252" cy="46809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Ansiomerkin myöntämispäivä.</a:t>
            </a:r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5A45E08A-F5FD-690F-3078-5651496C5B3F}"/>
              </a:ext>
            </a:extLst>
          </p:cNvPr>
          <p:cNvSpPr/>
          <p:nvPr/>
        </p:nvSpPr>
        <p:spPr>
          <a:xfrm>
            <a:off x="10092095" y="1837114"/>
            <a:ext cx="1782931" cy="109685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Ansio- ja kunniamerkit ovat aina voimassa olevia. </a:t>
            </a:r>
          </a:p>
        </p:txBody>
      </p:sp>
      <p:sp>
        <p:nvSpPr>
          <p:cNvPr id="33" name="Sisällön paikkamerkki 32">
            <a:extLst>
              <a:ext uri="{FF2B5EF4-FFF2-40B4-BE49-F238E27FC236}">
                <a16:creationId xmlns:a16="http://schemas.microsoft.com/office/drawing/2014/main" id="{353DAB1A-82E4-7C1D-14BE-90AE010E4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08" y="5036739"/>
            <a:ext cx="8685501" cy="967924"/>
          </a:xfrm>
        </p:spPr>
        <p:txBody>
          <a:bodyPr>
            <a:normAutofit/>
          </a:bodyPr>
          <a:lstStyle/>
          <a:p>
            <a:r>
              <a:rPr lang="fi-FI" sz="2100" dirty="0"/>
              <a:t>Nykyisten jäsenten ansiomerkit</a:t>
            </a:r>
          </a:p>
          <a:p>
            <a:pPr lvl="1"/>
            <a:r>
              <a:rPr lang="fi-FI" sz="1900" dirty="0"/>
              <a:t>Raportissa on yhdistyksen nykyisten jäsenten ansiomerkit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C053E6D5-AC8B-7FD3-EE15-FD2990C50BBB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455318" y="1443464"/>
            <a:ext cx="306831" cy="345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42DF5444-D4B4-F3F0-8053-07DFE82701B5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150413" y="1484655"/>
            <a:ext cx="887834" cy="352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929AE240-EAA7-FDF3-2BE5-ACD32D0ACC2C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8849632" y="1494951"/>
            <a:ext cx="150764" cy="342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81D7B778-1BE3-35AA-66FD-3DA24A077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" t="-4317" r="11638"/>
          <a:stretch/>
        </p:blipFill>
        <p:spPr>
          <a:xfrm>
            <a:off x="89066" y="1098666"/>
            <a:ext cx="8373972" cy="38598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1B9293D-BD2A-56FD-9768-1B21964D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038" y="1107139"/>
            <a:ext cx="3787660" cy="336325"/>
          </a:xfrm>
          <a:prstGeom prst="rect">
            <a:avLst/>
          </a:prstGeom>
        </p:spPr>
      </p:pic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ECB1D4BB-CDEC-F1B2-74AB-2AAF6FC70CBE}"/>
              </a:ext>
            </a:extLst>
          </p:cNvPr>
          <p:cNvSpPr/>
          <p:nvPr/>
        </p:nvSpPr>
        <p:spPr>
          <a:xfrm>
            <a:off x="2508893" y="1806200"/>
            <a:ext cx="1917401" cy="195517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Ansiomerkin hakija kertoo mikä yhdistys tai toimintaryhmä on hakenut ansiomerkkiä. Ennen </a:t>
            </a:r>
            <a:r>
              <a:rPr lang="fi-FI" sz="1400" dirty="0" err="1">
                <a:solidFill>
                  <a:schemeClr val="tx1"/>
                </a:solidFill>
              </a:rPr>
              <a:t>Marttarekisteriä</a:t>
            </a:r>
            <a:r>
              <a:rPr lang="fi-FI" sz="1400" dirty="0">
                <a:solidFill>
                  <a:schemeClr val="tx1"/>
                </a:solidFill>
              </a:rPr>
              <a:t> haetuissa merkeissä tässä on Marttaliitto.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1465D0D8-4A9D-D027-4F94-7D9CDFBF4AD3}"/>
              </a:ext>
            </a:extLst>
          </p:cNvPr>
          <p:cNvSpPr/>
          <p:nvPr/>
        </p:nvSpPr>
        <p:spPr>
          <a:xfrm>
            <a:off x="606340" y="2922218"/>
            <a:ext cx="1636253" cy="8391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Organisaatio on aina Marttojen ansio- ja kunniamerkit.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41FC341B-9F6E-4C3D-7E7B-CB9021462CD3}"/>
              </a:ext>
            </a:extLst>
          </p:cNvPr>
          <p:cNvCxnSpPr>
            <a:cxnSpLocks/>
          </p:cNvCxnSpPr>
          <p:nvPr/>
        </p:nvCxnSpPr>
        <p:spPr>
          <a:xfrm flipV="1">
            <a:off x="1820402" y="1463403"/>
            <a:ext cx="421" cy="1458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D11EF4A0-540D-D53C-E3CB-0428F1D8707F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467594" y="1414544"/>
            <a:ext cx="21550" cy="391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C241E3D3-FCE9-94EE-4EC7-1FDEAE4C524B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5238515" y="1502293"/>
            <a:ext cx="61914" cy="336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E98139CA-0E68-90FF-A35A-C1FCD1555A0D}"/>
              </a:ext>
            </a:extLst>
          </p:cNvPr>
          <p:cNvCxnSpPr>
            <a:cxnSpLocks/>
          </p:cNvCxnSpPr>
          <p:nvPr/>
        </p:nvCxnSpPr>
        <p:spPr>
          <a:xfrm flipH="1" flipV="1">
            <a:off x="9666735" y="1431365"/>
            <a:ext cx="903848" cy="405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852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4C13A4-B7CD-1DF6-7ACE-414A33E3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26001"/>
          </a:xfrm>
        </p:spPr>
        <p:txBody>
          <a:bodyPr/>
          <a:lstStyle/>
          <a:p>
            <a:r>
              <a:rPr lang="fi-FI"/>
              <a:t>Laskutiedot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87A0B-E630-1581-2A58-ED87B9C8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2" y="1484062"/>
            <a:ext cx="6605335" cy="994443"/>
          </a:xfrm>
        </p:spPr>
        <p:txBody>
          <a:bodyPr>
            <a:normAutofit/>
          </a:bodyPr>
          <a:lstStyle/>
          <a:p>
            <a:r>
              <a:rPr lang="fi-FI" dirty="0"/>
              <a:t>Laskutiedot kuluvalle vuodelle</a:t>
            </a:r>
          </a:p>
          <a:p>
            <a:pPr lvl="1"/>
            <a:r>
              <a:rPr lang="fi-FI" dirty="0"/>
              <a:t>Raportti sisältää laskutiedot kuluvalta vuodelta</a:t>
            </a:r>
          </a:p>
          <a:p>
            <a:endParaRPr lang="fi-FI" dirty="0"/>
          </a:p>
          <a:p>
            <a:pPr lvl="1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F1CE9F9E-DE35-D95F-CA45-4EB29FA36131}"/>
              </a:ext>
            </a:extLst>
          </p:cNvPr>
          <p:cNvSpPr/>
          <p:nvPr/>
        </p:nvSpPr>
        <p:spPr>
          <a:xfrm>
            <a:off x="5243333" y="3035391"/>
            <a:ext cx="1503948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Avoin eli maksamaton osuus jäsenmaksusta.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55DCBF55-C202-5338-63F5-A708447CA18A}"/>
              </a:ext>
            </a:extLst>
          </p:cNvPr>
          <p:cNvSpPr/>
          <p:nvPr/>
        </p:nvSpPr>
        <p:spPr>
          <a:xfrm>
            <a:off x="140321" y="3036240"/>
            <a:ext cx="1360915" cy="85560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Jäsen- eli asiakasnumero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76913EDB-D3ED-ED0D-4009-29D8F5F43883}"/>
              </a:ext>
            </a:extLst>
          </p:cNvPr>
          <p:cNvSpPr/>
          <p:nvPr/>
        </p:nvSpPr>
        <p:spPr>
          <a:xfrm>
            <a:off x="1655396" y="3051443"/>
            <a:ext cx="1500853" cy="104034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Jäsenen jäsenlaji, jonka mukaan laskutettu.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93BB908C-471D-D3CA-D21C-BC16451CD5A5}"/>
              </a:ext>
            </a:extLst>
          </p:cNvPr>
          <p:cNvSpPr/>
          <p:nvPr/>
        </p:nvSpPr>
        <p:spPr>
          <a:xfrm>
            <a:off x="3327153" y="3036240"/>
            <a:ext cx="1804737" cy="11924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Jäsenlajin hinta. Esim. varsinainen jäsen 49 €, seniorijäsen, ilman lehteä 23 €.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B46E82E-6045-76A9-9A4F-B3BA6F72A820}"/>
              </a:ext>
            </a:extLst>
          </p:cNvPr>
          <p:cNvSpPr/>
          <p:nvPr/>
        </p:nvSpPr>
        <p:spPr>
          <a:xfrm>
            <a:off x="7079373" y="3042419"/>
            <a:ext cx="1282283" cy="9227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Summa, jonka jäsen on maksanut.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EB68DE9-03E7-DE6E-36D7-E53F19E7E63F}"/>
              </a:ext>
            </a:extLst>
          </p:cNvPr>
          <p:cNvCxnSpPr/>
          <p:nvPr/>
        </p:nvCxnSpPr>
        <p:spPr>
          <a:xfrm flipV="1">
            <a:off x="783803" y="2693866"/>
            <a:ext cx="0" cy="31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DBCA2AAE-AE0E-D6FB-B5F7-3836465EC381}"/>
              </a:ext>
            </a:extLst>
          </p:cNvPr>
          <p:cNvCxnSpPr/>
          <p:nvPr/>
        </p:nvCxnSpPr>
        <p:spPr>
          <a:xfrm flipV="1">
            <a:off x="2364204" y="2702774"/>
            <a:ext cx="1263315" cy="31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B6B97D5-AEEF-8ADA-30E9-584EA25C06BA}"/>
              </a:ext>
            </a:extLst>
          </p:cNvPr>
          <p:cNvCxnSpPr>
            <a:cxnSpLocks/>
          </p:cNvCxnSpPr>
          <p:nvPr/>
        </p:nvCxnSpPr>
        <p:spPr>
          <a:xfrm flipV="1">
            <a:off x="4274029" y="2702774"/>
            <a:ext cx="494488" cy="308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4EF8A701-CF33-A8BA-20AD-0BD3A1CDA52E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859895" y="2743598"/>
            <a:ext cx="135412" cy="291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30C85AB9-2B3E-2FF9-09FA-5F5C7F3F34F7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7353212" y="2709206"/>
            <a:ext cx="367303" cy="333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05ACDCBC-D9F2-292D-BE2A-5F8DD0206B90}"/>
              </a:ext>
            </a:extLst>
          </p:cNvPr>
          <p:cNvSpPr/>
          <p:nvPr/>
        </p:nvSpPr>
        <p:spPr>
          <a:xfrm>
            <a:off x="8580002" y="3051443"/>
            <a:ext cx="1626795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Jäsenmaksulaskun erääntymispäivä.</a:t>
            </a:r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C35DB4E6-BBD4-E5F7-8E7A-0DB3B338933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9245531" y="2743598"/>
            <a:ext cx="147869" cy="307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4BF16CEF-27A0-658C-9B24-0F85CE82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4" y="2284234"/>
            <a:ext cx="11745964" cy="409632"/>
          </a:xfrm>
          <a:prstGeom prst="rect">
            <a:avLst/>
          </a:prstGeom>
        </p:spPr>
      </p:pic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C29B856E-C88C-2383-BA11-9CE8EAC37B4A}"/>
              </a:ext>
            </a:extLst>
          </p:cNvPr>
          <p:cNvSpPr/>
          <p:nvPr/>
        </p:nvSpPr>
        <p:spPr>
          <a:xfrm>
            <a:off x="10305210" y="3035391"/>
            <a:ext cx="1626795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Kyseisen laskun viitenumero.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11624E43-85A6-001E-9970-46D57628379F}"/>
              </a:ext>
            </a:extLst>
          </p:cNvPr>
          <p:cNvCxnSpPr>
            <a:stCxn id="24" idx="0"/>
          </p:cNvCxnSpPr>
          <p:nvPr/>
        </p:nvCxnSpPr>
        <p:spPr>
          <a:xfrm flipH="1" flipV="1">
            <a:off x="10490662" y="2743598"/>
            <a:ext cx="627946" cy="291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30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4C13A4-B7CD-1DF6-7ACE-414A33E3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26001"/>
          </a:xfrm>
        </p:spPr>
        <p:txBody>
          <a:bodyPr/>
          <a:lstStyle/>
          <a:p>
            <a:r>
              <a:rPr lang="fi-FI"/>
              <a:t>Merkkipäiväluettelo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87A0B-E630-1581-2A58-ED87B9C8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2" y="1484062"/>
            <a:ext cx="10816390" cy="585807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jäsenet, jotka täyttävät </a:t>
            </a:r>
            <a:r>
              <a:rPr lang="fi-FI" dirty="0">
                <a:solidFill>
                  <a:srgbClr val="181818"/>
                </a:solidFill>
                <a:latin typeface="-apple-system"/>
              </a:rPr>
              <a:t>tänä tai seuraavana vuonna </a:t>
            </a:r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tasavuosia (50, 60, 70, 75, 80, 85, 90, 95, 100).</a:t>
            </a:r>
          </a:p>
          <a:p>
            <a:pPr lvl="1"/>
            <a:r>
              <a:rPr lang="fi-FI" dirty="0">
                <a:solidFill>
                  <a:srgbClr val="181818"/>
                </a:solidFill>
                <a:latin typeface="-apple-system"/>
              </a:rPr>
              <a:t>Merkkipäivä lasketaan syntymäpäivästä.</a:t>
            </a:r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5E0FDA2-6259-345D-179B-E87536154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0" y="2174291"/>
            <a:ext cx="10816390" cy="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1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3323AD-9F43-B3F1-9609-088F85F7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9139989" cy="799368"/>
          </a:xfrm>
        </p:spPr>
        <p:txBody>
          <a:bodyPr/>
          <a:lstStyle/>
          <a:p>
            <a:r>
              <a:rPr lang="fi-FI" dirty="0"/>
              <a:t>Raportin vieminen Exceliin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01D67D5-FF87-8952-C843-0BFD716D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37" y="1161269"/>
            <a:ext cx="3068882" cy="1044942"/>
          </a:xfrm>
          <a:prstGeom prst="rect">
            <a:avLst/>
          </a:prstGeom>
        </p:spPr>
      </p:pic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C3CFA410-CA34-8683-504D-F23CAF00637E}"/>
              </a:ext>
            </a:extLst>
          </p:cNvPr>
          <p:cNvSpPr/>
          <p:nvPr/>
        </p:nvSpPr>
        <p:spPr>
          <a:xfrm>
            <a:off x="1262184" y="4230696"/>
            <a:ext cx="1918677" cy="3198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Paina Vie –nappulaa.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144288D7-AB51-32D2-AF98-97E430562097}"/>
              </a:ext>
            </a:extLst>
          </p:cNvPr>
          <p:cNvSpPr/>
          <p:nvPr/>
        </p:nvSpPr>
        <p:spPr>
          <a:xfrm>
            <a:off x="739833" y="2150598"/>
            <a:ext cx="3621153" cy="18039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Valitse, millaisen näkymän haluat tulostaa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xceliin. "Muotoiltu raportti" avaa raportin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xcelissä ryhmiteltynä samalla tavalla kuin nykyisellä sivulla. </a:t>
            </a:r>
          </a:p>
          <a:p>
            <a:pPr algn="ctr"/>
            <a:endParaRPr lang="fi-FI" sz="1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ctr"/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"Vain lisätiedot" avaa raportin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xcelissä näyttäen jokaisen rivin erikseen. Mikäli valitset tämän, hyväksy muoto ja koodaus oletusasetuksina.</a:t>
            </a:r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F614748B-0C9A-AB18-7BF6-7C1C4428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93" y="2307479"/>
            <a:ext cx="3433152" cy="2243042"/>
          </a:xfrm>
          <a:prstGeom prst="rect">
            <a:avLst/>
          </a:prstGeom>
        </p:spPr>
      </p:pic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BB5E2360-25D2-0A21-45DF-8E4150890427}"/>
              </a:ext>
            </a:extLst>
          </p:cNvPr>
          <p:cNvSpPr/>
          <p:nvPr/>
        </p:nvSpPr>
        <p:spPr>
          <a:xfrm>
            <a:off x="914400" y="1466753"/>
            <a:ext cx="3489570" cy="3815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Paina Vie -nappulaa sivun oikeassa yläkulmassa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0E3F1F28-53A0-698B-3435-F6A6E38B0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969" y="5112709"/>
            <a:ext cx="2071078" cy="1029721"/>
          </a:xfrm>
          <a:prstGeom prst="rect">
            <a:avLst/>
          </a:prstGeom>
        </p:spPr>
      </p:pic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B8624D4-AFCA-6CFE-DD9B-562CD0B92588}"/>
              </a:ext>
            </a:extLst>
          </p:cNvPr>
          <p:cNvSpPr/>
          <p:nvPr/>
        </p:nvSpPr>
        <p:spPr>
          <a:xfrm>
            <a:off x="1156676" y="5105334"/>
            <a:ext cx="2493109" cy="90469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Sivun alalaitaan vasemmalle tulee Excel-tiedosto. Klikkaa se auki. Voit käsitellä tiedostoa, kuten normaalia Excel-tiedostoa.</a:t>
            </a:r>
          </a:p>
        </p:txBody>
      </p: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EECB18CF-0828-890E-C075-4F860AA84052}"/>
              </a:ext>
            </a:extLst>
          </p:cNvPr>
          <p:cNvCxnSpPr>
            <a:stCxn id="17" idx="3"/>
          </p:cNvCxnSpPr>
          <p:nvPr/>
        </p:nvCxnSpPr>
        <p:spPr>
          <a:xfrm flipV="1">
            <a:off x="4403970" y="1656862"/>
            <a:ext cx="4208584" cy="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646EA5C5-DD0F-7CD5-5FE7-8BF22A93304F}"/>
              </a:ext>
            </a:extLst>
          </p:cNvPr>
          <p:cNvCxnSpPr>
            <a:cxnSpLocks/>
          </p:cNvCxnSpPr>
          <p:nvPr/>
        </p:nvCxnSpPr>
        <p:spPr>
          <a:xfrm>
            <a:off x="4463935" y="3133969"/>
            <a:ext cx="15617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DCB734D9-E912-C121-50DF-22128045A441}"/>
              </a:ext>
            </a:extLst>
          </p:cNvPr>
          <p:cNvCxnSpPr>
            <a:stCxn id="9" idx="3"/>
          </p:cNvCxnSpPr>
          <p:nvPr/>
        </p:nvCxnSpPr>
        <p:spPr>
          <a:xfrm>
            <a:off x="3180861" y="4390609"/>
            <a:ext cx="5994401" cy="30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0282C54B-5842-56AD-7C09-37321F81D0AF}"/>
              </a:ext>
            </a:extLst>
          </p:cNvPr>
          <p:cNvCxnSpPr>
            <a:stCxn id="20" idx="3"/>
          </p:cNvCxnSpPr>
          <p:nvPr/>
        </p:nvCxnSpPr>
        <p:spPr>
          <a:xfrm>
            <a:off x="3649785" y="5557683"/>
            <a:ext cx="2532184" cy="366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2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/>
          <a:lstStyle/>
          <a:p>
            <a:r>
              <a:rPr lang="fi-FI"/>
              <a:t>Raportit jäsenistä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lnSpcReduction="10000"/>
          </a:bodyPr>
          <a:lstStyle/>
          <a:p>
            <a:endParaRPr lang="fi-FI" dirty="0"/>
          </a:p>
          <a:p>
            <a:r>
              <a:rPr lang="fi-FI" dirty="0"/>
              <a:t>Raporttilistassa on valmiita toimintaryhmän listoja/raportteja, joita voi katsella tai tallentaa Excel-tiedostona omalle tietokoneelleen. </a:t>
            </a:r>
          </a:p>
          <a:p>
            <a:r>
              <a:rPr lang="fi-FI" dirty="0"/>
              <a:t>Kaikissa raporteissa on ajantasainen tieto jäsenistä. Listat päivittyvät automaattisesti sen mukaan mitä muutoksia jäsenrekisteriin on tehty joko toimintaryhmän jäsenrekisterivastaavan, piirin tai Marttaliiton toimesta.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kuppi, kahvi, aamiainen&#10;&#10;Kuvaus luotu automaattisesti">
            <a:extLst>
              <a:ext uri="{FF2B5EF4-FFF2-40B4-BE49-F238E27FC236}">
                <a16:creationId xmlns:a16="http://schemas.microsoft.com/office/drawing/2014/main" id="{D1748934-88B6-E97B-2495-0D5FF0A71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58" y="0"/>
            <a:ext cx="4766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F1880FF-1A69-4B6E-2446-DC4E0BA5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078" y="2410218"/>
            <a:ext cx="6608281" cy="295919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65609"/>
            <a:ext cx="11142960" cy="1083666"/>
          </a:xfrm>
        </p:spPr>
        <p:txBody>
          <a:bodyPr anchor="b">
            <a:normAutofit/>
          </a:bodyPr>
          <a:lstStyle/>
          <a:p>
            <a:r>
              <a:rPr lang="fi-FI"/>
              <a:t>Valmiit raportit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57" y="1573589"/>
            <a:ext cx="4696943" cy="4595752"/>
          </a:xfrm>
        </p:spPr>
        <p:txBody>
          <a:bodyPr>
            <a:normAutofit/>
          </a:bodyPr>
          <a:lstStyle/>
          <a:p>
            <a:r>
              <a:rPr lang="fi-FI" sz="1800" dirty="0"/>
              <a:t>Klikkaa sinistä tekstiä esim. </a:t>
            </a:r>
            <a:r>
              <a:rPr lang="fi-FI" sz="1800" i="1" dirty="0"/>
              <a:t>Jäsenluettelo</a:t>
            </a:r>
            <a:r>
              <a:rPr lang="fi-FI" sz="1800" dirty="0"/>
              <a:t>, saat raportin auki. </a:t>
            </a:r>
          </a:p>
          <a:p>
            <a:r>
              <a:rPr lang="fi-FI" sz="1800" dirty="0"/>
              <a:t>Mikäli raportin kaikki sarakkeet eivät näy, voit siirtää raporttia oikealle painamalla hiiren oikeaa puolta ja samalla liikuttamalla palkkia haluamaasi suuntaan.</a:t>
            </a:r>
          </a:p>
          <a:p>
            <a:r>
              <a:rPr lang="fi-FI" sz="1800" dirty="0"/>
              <a:t>Raporttia voi myös liikuttaa ylös ja alas sivussa olevalla palkilla, jos kaikki rivit eivät näy. Paina hiiren oikeaa puolta ja samalla liikuta hiirtä ylös tai alas.</a:t>
            </a:r>
          </a:p>
          <a:p>
            <a:r>
              <a:rPr lang="fi-FI" sz="1800" dirty="0"/>
              <a:t>Klikkaamalla sinistä nimeä pääset kyseisen jäsenen tietoihin.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EBEDA73-9D5D-AA88-9DD6-560880A3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303" y="932804"/>
            <a:ext cx="2529132" cy="1477414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3EEFFD21-B525-8071-A76A-CD2C19B60960}"/>
              </a:ext>
            </a:extLst>
          </p:cNvPr>
          <p:cNvCxnSpPr>
            <a:cxnSpLocks/>
          </p:cNvCxnSpPr>
          <p:nvPr/>
        </p:nvCxnSpPr>
        <p:spPr>
          <a:xfrm>
            <a:off x="5218723" y="1922585"/>
            <a:ext cx="2529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A522E182-A190-2E1F-FA67-B77401F67C5E}"/>
              </a:ext>
            </a:extLst>
          </p:cNvPr>
          <p:cNvCxnSpPr>
            <a:cxnSpLocks/>
          </p:cNvCxnSpPr>
          <p:nvPr/>
        </p:nvCxnSpPr>
        <p:spPr>
          <a:xfrm>
            <a:off x="4984124" y="2691685"/>
            <a:ext cx="2251219" cy="2431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E0D94B04-B795-4C16-7AEC-FB30D923CC3F}"/>
              </a:ext>
            </a:extLst>
          </p:cNvPr>
          <p:cNvCxnSpPr>
            <a:cxnSpLocks/>
          </p:cNvCxnSpPr>
          <p:nvPr/>
        </p:nvCxnSpPr>
        <p:spPr>
          <a:xfrm flipV="1">
            <a:off x="4675263" y="4159876"/>
            <a:ext cx="1568696" cy="485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EF5082FF-CFEA-C708-891E-6A3CA3357311}"/>
              </a:ext>
            </a:extLst>
          </p:cNvPr>
          <p:cNvCxnSpPr>
            <a:cxnSpLocks/>
          </p:cNvCxnSpPr>
          <p:nvPr/>
        </p:nvCxnSpPr>
        <p:spPr>
          <a:xfrm flipV="1">
            <a:off x="4984124" y="3126908"/>
            <a:ext cx="6775769" cy="780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61B891D1-46F2-5D5C-B21E-DB1148DF9F93}"/>
              </a:ext>
            </a:extLst>
          </p:cNvPr>
          <p:cNvSpPr/>
          <p:nvPr/>
        </p:nvSpPr>
        <p:spPr>
          <a:xfrm>
            <a:off x="536527" y="5701955"/>
            <a:ext cx="4147599" cy="5970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Raportit aukeavat aina uudelle välilehdelle. Sulje raportti painamalla rastia. Pääset takasin </a:t>
            </a:r>
            <a:r>
              <a:rPr lang="fi-FI" sz="1200" dirty="0" err="1">
                <a:solidFill>
                  <a:schemeClr val="tx1"/>
                </a:solidFill>
              </a:rPr>
              <a:t>Marttarekisterin</a:t>
            </a:r>
            <a:r>
              <a:rPr lang="fi-FI" sz="1200" dirty="0">
                <a:solidFill>
                  <a:schemeClr val="tx1"/>
                </a:solidFill>
              </a:rPr>
              <a:t> etusivulle.</a:t>
            </a:r>
          </a:p>
          <a:p>
            <a:pPr algn="ctr"/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1DF2E4A-6482-15C6-1CBE-1912351F4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89" y="5804634"/>
            <a:ext cx="4874846" cy="391729"/>
          </a:xfrm>
          <a:prstGeom prst="rect">
            <a:avLst/>
          </a:prstGeom>
        </p:spPr>
      </p:pic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E3D0A7B4-E83D-6FF3-705C-D98DF6148622}"/>
              </a:ext>
            </a:extLst>
          </p:cNvPr>
          <p:cNvCxnSpPr>
            <a:cxnSpLocks/>
          </p:cNvCxnSpPr>
          <p:nvPr/>
        </p:nvCxnSpPr>
        <p:spPr>
          <a:xfrm flipV="1">
            <a:off x="4708716" y="5960897"/>
            <a:ext cx="5998742" cy="7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0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8" y="165609"/>
            <a:ext cx="11809378" cy="1083666"/>
          </a:xfrm>
        </p:spPr>
        <p:txBody>
          <a:bodyPr anchor="b">
            <a:normAutofit fontScale="90000"/>
          </a:bodyPr>
          <a:lstStyle/>
          <a:p>
            <a:r>
              <a:rPr lang="fi-FI" dirty="0"/>
              <a:t>Vinkki sarakkeiden saamiseen aakkos- tai aikajärjestykseen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61B891D1-46F2-5D5C-B21E-DB1148DF9F93}"/>
              </a:ext>
            </a:extLst>
          </p:cNvPr>
          <p:cNvSpPr/>
          <p:nvPr/>
        </p:nvSpPr>
        <p:spPr>
          <a:xfrm>
            <a:off x="388207" y="1458683"/>
            <a:ext cx="4357991" cy="19265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Jos haluat esim. jäsenluettelon aakkosjärjestykseen</a:t>
            </a:r>
          </a:p>
          <a:p>
            <a:r>
              <a:rPr lang="fi-FI" sz="1400" dirty="0">
                <a:solidFill>
                  <a:schemeClr val="tx1"/>
                </a:solidFill>
              </a:rPr>
              <a:t> </a:t>
            </a:r>
          </a:p>
          <a:p>
            <a:pPr marL="228600" indent="-228600"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Paina sukunimen perässä olevaa nuolta.</a:t>
            </a:r>
          </a:p>
          <a:p>
            <a:pPr marL="228600" indent="-228600"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Valitse vaihtoehdoista nuoli ylös – lajittele nousevasti.</a:t>
            </a:r>
          </a:p>
          <a:p>
            <a:pPr marL="228600" indent="-228600"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Jäsenluettelo on nyt aakkosjärjestyksessä ja sen </a:t>
            </a:r>
            <a:r>
              <a:rPr lang="fi-FI" sz="1400">
                <a:solidFill>
                  <a:schemeClr val="tx1"/>
                </a:solidFill>
              </a:rPr>
              <a:t>voi viedä Exceliin (dia 1</a:t>
            </a:r>
            <a:r>
              <a:rPr lang="fi-FI" sz="1400" dirty="0">
                <a:solidFill>
                  <a:schemeClr val="tx1"/>
                </a:solidFill>
              </a:rPr>
              <a:t>2</a:t>
            </a:r>
            <a:r>
              <a:rPr lang="fi-FI" sz="1400">
                <a:solidFill>
                  <a:schemeClr val="tx1"/>
                </a:solidFill>
              </a:rPr>
              <a:t>). </a:t>
            </a:r>
            <a:endParaRPr lang="fi-FI" sz="1400" dirty="0">
              <a:solidFill>
                <a:schemeClr val="tx1"/>
              </a:solidFill>
            </a:endParaRPr>
          </a:p>
          <a:p>
            <a:pPr algn="ctr"/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D783A98-5715-23D9-3145-BF9A2CCD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094" y="1281878"/>
            <a:ext cx="5991225" cy="1447800"/>
          </a:xfrm>
          <a:prstGeom prst="rect">
            <a:avLst/>
          </a:prstGeom>
        </p:spPr>
      </p:pic>
      <p:sp>
        <p:nvSpPr>
          <p:cNvPr id="15" name="Ellipsi 14">
            <a:extLst>
              <a:ext uri="{FF2B5EF4-FFF2-40B4-BE49-F238E27FC236}">
                <a16:creationId xmlns:a16="http://schemas.microsoft.com/office/drawing/2014/main" id="{0981A532-C703-5E15-4F47-54F8C980358C}"/>
              </a:ext>
            </a:extLst>
          </p:cNvPr>
          <p:cNvSpPr/>
          <p:nvPr/>
        </p:nvSpPr>
        <p:spPr>
          <a:xfrm>
            <a:off x="7081736" y="1405538"/>
            <a:ext cx="457200" cy="48162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Kuva 16" descr="Kuva, joka sisältää kohteen teksti, kuvakaappaus, ohjelmisto, Tietokonekuvake&#10;&#10;Kuvaus luotu automaattisesti">
            <a:extLst>
              <a:ext uri="{FF2B5EF4-FFF2-40B4-BE49-F238E27FC236}">
                <a16:creationId xmlns:a16="http://schemas.microsoft.com/office/drawing/2014/main" id="{4FF8F7A4-D69F-F13D-FB6A-65E61E84F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91" t="37860" r="28427" b="35194"/>
          <a:stretch/>
        </p:blipFill>
        <p:spPr bwMode="auto">
          <a:xfrm>
            <a:off x="6337786" y="2853338"/>
            <a:ext cx="3037840" cy="1590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88264ACD-AB39-9C06-7E3E-67B815DAE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28"/>
          <a:stretch/>
        </p:blipFill>
        <p:spPr>
          <a:xfrm>
            <a:off x="6317269" y="4567037"/>
            <a:ext cx="2952869" cy="1590041"/>
          </a:xfrm>
          <a:prstGeom prst="rect">
            <a:avLst/>
          </a:prstGeom>
        </p:spPr>
      </p:pic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903716CE-491C-F80D-4A1E-F6AC6E523F6A}"/>
              </a:ext>
            </a:extLst>
          </p:cNvPr>
          <p:cNvCxnSpPr>
            <a:cxnSpLocks/>
          </p:cNvCxnSpPr>
          <p:nvPr/>
        </p:nvCxnSpPr>
        <p:spPr>
          <a:xfrm flipV="1">
            <a:off x="3829924" y="1633881"/>
            <a:ext cx="3251812" cy="427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14742B84-6AD8-04F9-CD0D-43BD8F28CA69}"/>
              </a:ext>
            </a:extLst>
          </p:cNvPr>
          <p:cNvCxnSpPr>
            <a:cxnSpLocks/>
          </p:cNvCxnSpPr>
          <p:nvPr/>
        </p:nvCxnSpPr>
        <p:spPr>
          <a:xfrm>
            <a:off x="3882039" y="2431087"/>
            <a:ext cx="3974667" cy="856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FAFAB7F1-0359-21B6-D690-6303C305061C}"/>
              </a:ext>
            </a:extLst>
          </p:cNvPr>
          <p:cNvCxnSpPr>
            <a:cxnSpLocks/>
          </p:cNvCxnSpPr>
          <p:nvPr/>
        </p:nvCxnSpPr>
        <p:spPr>
          <a:xfrm>
            <a:off x="3217020" y="3030164"/>
            <a:ext cx="4482047" cy="1899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E9D9E64E-DA1B-3073-C739-C4432E72A49F}"/>
              </a:ext>
            </a:extLst>
          </p:cNvPr>
          <p:cNvSpPr/>
          <p:nvPr/>
        </p:nvSpPr>
        <p:spPr>
          <a:xfrm>
            <a:off x="651753" y="4567038"/>
            <a:ext cx="2952869" cy="13313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Pienten nuolten avulla voit muuttaa minkä tahansa raportin aakkos- tai numerojärjestykseen. </a:t>
            </a:r>
          </a:p>
        </p:txBody>
      </p: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60B69224-6D1D-A670-B970-F2CDE83E80AF}"/>
              </a:ext>
            </a:extLst>
          </p:cNvPr>
          <p:cNvCxnSpPr>
            <a:cxnSpLocks/>
            <a:stCxn id="30" idx="3"/>
            <a:endCxn id="30" idx="3"/>
          </p:cNvCxnSpPr>
          <p:nvPr/>
        </p:nvCxnSpPr>
        <p:spPr>
          <a:xfrm>
            <a:off x="3604622" y="523272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03F22CCB-4186-451F-5A22-F97A8227F19E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604622" y="1633881"/>
            <a:ext cx="2633618" cy="3598848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541A542A-4A88-AD55-E4EC-EA5BDD28CF83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604622" y="1731523"/>
            <a:ext cx="4576340" cy="3501206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8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836" y="1130968"/>
            <a:ext cx="10440327" cy="5415006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Jäsenluettelo</a:t>
            </a:r>
          </a:p>
          <a:p>
            <a:pPr lvl="1"/>
            <a:r>
              <a:rPr lang="fi-FI" dirty="0"/>
              <a:t>Näet kaikki yhdistyksen aktiiviset eli voimassaolevat jäsenyydet. 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jäsenlaji, sähköposti, matkapuhelin, osoite, syntymäaika, jäsenyyden alkupäivä</a:t>
            </a:r>
            <a:r>
              <a:rPr lang="fi-FI" b="1" dirty="0"/>
              <a:t>, </a:t>
            </a:r>
            <a:r>
              <a:rPr lang="fi-FI" dirty="0"/>
              <a:t> maksettu = paljonko jäsenmaksua on maksettu, viimeisin maksu = koska maksu on tullut Marttaliittoon, yhdistys, sukupuoli, kieli</a:t>
            </a:r>
          </a:p>
          <a:p>
            <a:pPr marL="914400" lvl="2" indent="0">
              <a:buNone/>
            </a:pPr>
            <a:endParaRPr lang="fi-FI" dirty="0"/>
          </a:p>
          <a:p>
            <a:r>
              <a:rPr lang="fi-FI" dirty="0"/>
              <a:t>Jäsenluettelo jäsenlajin mukaan</a:t>
            </a:r>
          </a:p>
          <a:p>
            <a:pPr lvl="1"/>
            <a:r>
              <a:rPr lang="fi-FI" dirty="0"/>
              <a:t>Raportissa on jäsenet lajiteltu jäsenlajien mukaisesti. </a:t>
            </a:r>
          </a:p>
          <a:p>
            <a:pPr lvl="1"/>
            <a:r>
              <a:rPr lang="fi-FI" dirty="0"/>
              <a:t>Ensimmäinen sarake kertoo, montako kunkin jäsenlajin jäsentä on yhdistyksessä.  </a:t>
            </a:r>
          </a:p>
          <a:p>
            <a:pPr lvl="1"/>
            <a:r>
              <a:rPr lang="fi-FI" dirty="0"/>
              <a:t>Ensimmäisen sarakkeen viimeinen rivi kertoo kaikkien jäsenlajien jäsenet yhteensä.</a:t>
            </a:r>
          </a:p>
          <a:p>
            <a:pPr lvl="1"/>
            <a:endParaRPr lang="fi-FI" dirty="0"/>
          </a:p>
          <a:p>
            <a:r>
              <a:rPr lang="fi-FI" dirty="0"/>
              <a:t>Jäsenluettelo sukupuolen mukaan</a:t>
            </a:r>
          </a:p>
          <a:p>
            <a:pPr lvl="1"/>
            <a:r>
              <a:rPr lang="fi-FI" dirty="0"/>
              <a:t>Raportissa jäsenet on lajiteltu sukupuolen mukaisesti</a:t>
            </a:r>
          </a:p>
          <a:p>
            <a:pPr lvl="1"/>
            <a:r>
              <a:rPr lang="fi-FI" dirty="0"/>
              <a:t>Ensimmäisessä sarakkeessa on ilmoitettu sukupuoli: </a:t>
            </a:r>
          </a:p>
          <a:p>
            <a:pPr lvl="2"/>
            <a:r>
              <a:rPr lang="fi-FI" dirty="0"/>
              <a:t>-ei mitään- (tämä automaattinen vaihtoehto, jos sukupuolitietoa ei ole ilmoitettu)</a:t>
            </a:r>
          </a:p>
          <a:p>
            <a:pPr lvl="2"/>
            <a:r>
              <a:rPr lang="fi-FI" dirty="0"/>
              <a:t>Mies</a:t>
            </a:r>
          </a:p>
          <a:p>
            <a:pPr lvl="2"/>
            <a:r>
              <a:rPr lang="fi-FI" dirty="0"/>
              <a:t>Nainen </a:t>
            </a:r>
          </a:p>
          <a:p>
            <a:pPr lvl="2"/>
            <a:r>
              <a:rPr lang="fi-FI" dirty="0"/>
              <a:t>Muu </a:t>
            </a:r>
          </a:p>
          <a:p>
            <a:pPr lvl="2"/>
            <a:r>
              <a:rPr lang="fi-FI" dirty="0"/>
              <a:t>Ei ilmoitettu (jäsen ei itse halua ilmoittaa sukupuoltaan)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AC9284B-13EE-2C60-64A2-8400C506A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795" y="3257405"/>
            <a:ext cx="1932934" cy="50113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FE87E51-328B-2B8D-BF89-54E36C56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32" y="3838471"/>
            <a:ext cx="1163862" cy="457587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09876C59-2BDF-26B7-427A-E769EB39570A}"/>
              </a:ext>
            </a:extLst>
          </p:cNvPr>
          <p:cNvSpPr txBox="1"/>
          <p:nvPr/>
        </p:nvSpPr>
        <p:spPr>
          <a:xfrm>
            <a:off x="803647" y="2330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Jäsenluettelot</a:t>
            </a:r>
          </a:p>
        </p:txBody>
      </p: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951C68C5-260F-2151-29CB-78B536EA718B}"/>
              </a:ext>
            </a:extLst>
          </p:cNvPr>
          <p:cNvCxnSpPr>
            <a:cxnSpLocks/>
          </p:cNvCxnSpPr>
          <p:nvPr/>
        </p:nvCxnSpPr>
        <p:spPr>
          <a:xfrm>
            <a:off x="9747504" y="3500622"/>
            <a:ext cx="4612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683BF177-0276-6F93-B0A9-49738A5B436C}"/>
              </a:ext>
            </a:extLst>
          </p:cNvPr>
          <p:cNvCxnSpPr>
            <a:cxnSpLocks/>
          </p:cNvCxnSpPr>
          <p:nvPr/>
        </p:nvCxnSpPr>
        <p:spPr>
          <a:xfrm>
            <a:off x="9820656" y="3758536"/>
            <a:ext cx="913576" cy="385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986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865D91-CD6A-088D-A358-D95D944F0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974558"/>
            <a:ext cx="10034337" cy="520240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Jäsenluettelo jäsenyyden tilan mukaisesti</a:t>
            </a:r>
          </a:p>
          <a:p>
            <a:pPr lvl="1"/>
            <a:r>
              <a:rPr lang="fi-FI" dirty="0"/>
              <a:t>Raportissa on kaikki toimintaryhmien jäsenet. </a:t>
            </a:r>
          </a:p>
          <a:p>
            <a:pPr lvl="1"/>
            <a:r>
              <a:rPr lang="fi-FI" dirty="0"/>
              <a:t>Nykyiset jäsenet ja eronneet jäsenet on lueteltu jäsenyyden tilan mukaisesti: </a:t>
            </a:r>
          </a:p>
          <a:p>
            <a:pPr lvl="2"/>
            <a:r>
              <a:rPr lang="fi-FI" dirty="0"/>
              <a:t>Aktiivinen = voimassaolevat jäsenyydet</a:t>
            </a:r>
          </a:p>
          <a:p>
            <a:pPr lvl="2"/>
            <a:r>
              <a:rPr lang="fi-FI" dirty="0"/>
              <a:t>Suljettu = Lopetetut, eronneet jäsenyydet. Suluissa oleva numero kertoo, montako jäsentä on kussakin ryhmässä. </a:t>
            </a:r>
          </a:p>
          <a:p>
            <a:pPr lvl="1"/>
            <a:r>
              <a:rPr lang="fi-FI" dirty="0"/>
              <a:t>Alkupäivä = yhdistykseen liittymispäivämäärä</a:t>
            </a:r>
          </a:p>
          <a:p>
            <a:pPr lvl="1"/>
            <a:r>
              <a:rPr lang="fi-FI" dirty="0"/>
              <a:t>Maksettu = jäsenen maksama kuluvan jäsenmaksukauden jäsenmaksun summa yhteensä </a:t>
            </a:r>
          </a:p>
          <a:p>
            <a:pPr lvl="1"/>
            <a:r>
              <a:rPr lang="fi-FI" dirty="0"/>
              <a:t>Viimeisin maksu = Päivämäärä, jolloin viimeisin jäsenmaksusuoritus on tullut Marttaliittoon.</a:t>
            </a:r>
          </a:p>
        </p:txBody>
      </p:sp>
    </p:spTree>
    <p:extLst>
      <p:ext uri="{BB962C8B-B14F-4D97-AF65-F5344CB8AC3E}">
        <p14:creationId xmlns:p14="http://schemas.microsoft.com/office/powerpoint/2010/main" val="162956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45" y="986266"/>
            <a:ext cx="11332205" cy="5871734"/>
          </a:xfrm>
        </p:spPr>
        <p:txBody>
          <a:bodyPr>
            <a:normAutofit/>
          </a:bodyPr>
          <a:lstStyle/>
          <a:p>
            <a:r>
              <a:rPr lang="fi-FI" dirty="0"/>
              <a:t>Uudet jäsenet </a:t>
            </a:r>
            <a:r>
              <a:rPr lang="fi-FI" b="1" dirty="0"/>
              <a:t>kuluvan vuoden </a:t>
            </a:r>
            <a:r>
              <a:rPr lang="fi-FI" dirty="0"/>
              <a:t>alusta</a:t>
            </a:r>
          </a:p>
          <a:p>
            <a:pPr lvl="1"/>
            <a:r>
              <a:rPr lang="fi-FI" dirty="0"/>
              <a:t>Näet kaikki toimintaryhmän uudet jäsenet kuluvan vuoden alusta. </a:t>
            </a:r>
          </a:p>
          <a:p>
            <a:pPr lvl="1"/>
            <a:r>
              <a:rPr lang="fi-FI" dirty="0"/>
              <a:t>Jos tarvitset tietoa esim. vuoden 2025 jäsenistä on raportti otettava viimeistään 31.12.2025. 1.1.2026 et näe enää vuoden 2025 uusia jäseniä.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jäsenlaji, alkupäivä, sähköposti, matkapuhelin, osoite, syntymäaika, toimintaryhmä</a:t>
            </a:r>
          </a:p>
          <a:p>
            <a:pPr marL="914400" lvl="2" indent="0">
              <a:buNone/>
            </a:pPr>
            <a:endParaRPr lang="fi-FI" dirty="0"/>
          </a:p>
          <a:p>
            <a:r>
              <a:rPr lang="fi-FI" dirty="0"/>
              <a:t>Uudet jäsenet jäsenlajin mukaan</a:t>
            </a:r>
          </a:p>
          <a:p>
            <a:pPr lvl="1"/>
            <a:r>
              <a:rPr lang="fi-FI" dirty="0"/>
              <a:t>Raportissa on kaikki uudet jäsenet lajiteltu jäsenlajien mukaisesti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alkupäivä, jäsenyyden päättymispäivä, sähköposti, matkapuhelin, osoite, toimintaryhmä, syntymäaika</a:t>
            </a:r>
          </a:p>
          <a:p>
            <a:pPr lvl="1"/>
            <a:r>
              <a:rPr lang="fi-FI" dirty="0"/>
              <a:t>Ensimmäinen sarake kertoo, montako esim. varsinaista jäsentä on yhdistyksessä.</a:t>
            </a:r>
          </a:p>
          <a:p>
            <a:pPr lvl="1"/>
            <a:r>
              <a:rPr lang="fi-FI" dirty="0"/>
              <a:t>Yhteensä ensimmäisen sarakkeen lopussa kertoo kaikki uudet jäsenet yhteensä.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3341FC-AC79-64F9-5843-37BDAAFB4B72}"/>
              </a:ext>
            </a:extLst>
          </p:cNvPr>
          <p:cNvSpPr txBox="1"/>
          <p:nvPr/>
        </p:nvSpPr>
        <p:spPr>
          <a:xfrm>
            <a:off x="589545" y="251867"/>
            <a:ext cx="883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Uudet jäsenet</a:t>
            </a:r>
          </a:p>
        </p:txBody>
      </p:sp>
    </p:spTree>
    <p:extLst>
      <p:ext uri="{BB962C8B-B14F-4D97-AF65-F5344CB8AC3E}">
        <p14:creationId xmlns:p14="http://schemas.microsoft.com/office/powerpoint/2010/main" val="365420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391886"/>
            <a:ext cx="11273590" cy="5861878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Eronneet jäsenet </a:t>
            </a:r>
            <a:r>
              <a:rPr lang="fi-FI" b="1" dirty="0"/>
              <a:t>kuluvan vuoden </a:t>
            </a:r>
            <a:r>
              <a:rPr lang="fi-FI" dirty="0"/>
              <a:t>alusta</a:t>
            </a:r>
          </a:p>
          <a:p>
            <a:pPr lvl="1"/>
            <a:r>
              <a:rPr lang="fi-FI" dirty="0"/>
              <a:t>Näet </a:t>
            </a:r>
            <a:r>
              <a:rPr lang="fi-FI"/>
              <a:t>kaikki toimintaryhmien </a:t>
            </a:r>
            <a:r>
              <a:rPr lang="fi-FI" dirty="0"/>
              <a:t>eronneet jäsenet kuluvan vuoden alusta</a:t>
            </a:r>
            <a:r>
              <a:rPr lang="fi-FI"/>
              <a:t>. </a:t>
            </a:r>
            <a:endParaRPr lang="fi-FI" dirty="0"/>
          </a:p>
          <a:p>
            <a:pPr lvl="1"/>
            <a:r>
              <a:rPr lang="fi-FI" dirty="0"/>
              <a:t>Näet eronneesta jäsenestä seuraavat tiedot:</a:t>
            </a:r>
          </a:p>
          <a:p>
            <a:pPr lvl="2"/>
            <a:r>
              <a:rPr lang="fi-FI" dirty="0"/>
              <a:t>Jäsennumero, sukunimi, etunimi, jäsenlaji, eropäivä, Yhdistyksen vaihto pvm., Tilan syy (Eron syy), sähköposti, matkapuhelin, osoite, syntymäaika, toimintaryhmä (mikäli on liittynyt toimintaryhmän jäseneksi)</a:t>
            </a:r>
          </a:p>
          <a:p>
            <a:pPr lvl="1"/>
            <a:endParaRPr lang="fi-FI" dirty="0"/>
          </a:p>
          <a:p>
            <a:r>
              <a:rPr lang="fi-FI" dirty="0"/>
              <a:t>Eronneet jäsenet </a:t>
            </a:r>
            <a:r>
              <a:rPr lang="fi-FI" b="1" dirty="0"/>
              <a:t>kuluvan vuoden </a:t>
            </a:r>
            <a:r>
              <a:rPr lang="fi-FI" dirty="0"/>
              <a:t>alusta eron syyn mukaan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eronneet jäsenet kuluvan vuoden alusta, ja se on ryhmitelty jäsenen eron syyn mukaan.</a:t>
            </a:r>
          </a:p>
          <a:p>
            <a:pPr lvl="1"/>
            <a:r>
              <a:rPr lang="fi-FI" dirty="0"/>
              <a:t>Suluissa oleva numero eron syyn perässä kertoo, kuinka monta eronnutta on saman syyn mukaisesti.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- syytä ei ilmoitettu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Eronnut</a:t>
            </a:r>
          </a:p>
          <a:p>
            <a:pPr lvl="2"/>
            <a:r>
              <a:rPr lang="fi-FI" dirty="0">
                <a:solidFill>
                  <a:srgbClr val="181818"/>
                </a:solidFill>
                <a:latin typeface="-apple-system"/>
              </a:rPr>
              <a:t>Kuollut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Yhdistyksen vaihto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Maksamaton</a:t>
            </a:r>
          </a:p>
          <a:p>
            <a:pPr lvl="1"/>
            <a:r>
              <a:rPr lang="fi-FI" dirty="0"/>
              <a:t>Yhteensä (X) lopussa kertoo kaikki eronneet yhteensä.</a:t>
            </a:r>
          </a:p>
          <a:p>
            <a:pPr lvl="1"/>
            <a:endParaRPr lang="fi-FI" dirty="0"/>
          </a:p>
          <a:p>
            <a:r>
              <a:rPr lang="fi-FI" dirty="0"/>
              <a:t>Eronneet jäsenet viime vuoden aikana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kaikki eronneet jäsenet viime vuoden aikana.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Kaikki eronneet jäsenet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kaikki yhdistyksestä eronneet jäsenet, </a:t>
            </a:r>
            <a:r>
              <a:rPr lang="fi-FI" b="0" i="0" dirty="0" err="1">
                <a:solidFill>
                  <a:srgbClr val="181818"/>
                </a:solidFill>
                <a:effectLst/>
                <a:latin typeface="-apple-system"/>
              </a:rPr>
              <a:t>Marttarekisterin</a:t>
            </a:r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 käyttöönoton jälkeen.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3341FC-AC79-64F9-5843-37BDAAFB4B72}"/>
              </a:ext>
            </a:extLst>
          </p:cNvPr>
          <p:cNvSpPr txBox="1"/>
          <p:nvPr/>
        </p:nvSpPr>
        <p:spPr>
          <a:xfrm>
            <a:off x="715106" y="143582"/>
            <a:ext cx="883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Eronneet jäsenet</a:t>
            </a:r>
          </a:p>
        </p:txBody>
      </p:sp>
    </p:spTree>
    <p:extLst>
      <p:ext uri="{BB962C8B-B14F-4D97-AF65-F5344CB8AC3E}">
        <p14:creationId xmlns:p14="http://schemas.microsoft.com/office/powerpoint/2010/main" val="234634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5CD719E-8D1E-6B83-9229-B63BFA4B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9" y="1630415"/>
            <a:ext cx="11862262" cy="50110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A6F77CC-FDA2-BC8E-19EF-C91622F8982E}"/>
              </a:ext>
            </a:extLst>
          </p:cNvPr>
          <p:cNvSpPr txBox="1"/>
          <p:nvPr/>
        </p:nvSpPr>
        <p:spPr>
          <a:xfrm>
            <a:off x="688782" y="410998"/>
            <a:ext cx="10839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>
                <a:solidFill>
                  <a:schemeClr val="accent1"/>
                </a:solidFill>
              </a:rPr>
              <a:t>Luottamustoimet ja ansiomerkit </a:t>
            </a:r>
            <a:endParaRPr lang="fi-FI" sz="3200" b="1" dirty="0">
              <a:solidFill>
                <a:srgbClr val="FF0000"/>
              </a:solidFill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DBC8324-8389-51B5-6CB9-89CE042561E6}"/>
              </a:ext>
            </a:extLst>
          </p:cNvPr>
          <p:cNvSpPr txBox="1"/>
          <p:nvPr/>
        </p:nvSpPr>
        <p:spPr>
          <a:xfrm>
            <a:off x="688781" y="1267127"/>
            <a:ext cx="109941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100" dirty="0"/>
              <a:t>Kaikki luottamustoimet, kertoo kaikki yhdistyksen nykyiset ja entiset luottamushenkilöt. </a:t>
            </a:r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DEC3DBEB-6B6C-D288-1CA8-1BA259D923C8}"/>
              </a:ext>
            </a:extLst>
          </p:cNvPr>
          <p:cNvSpPr/>
          <p:nvPr/>
        </p:nvSpPr>
        <p:spPr>
          <a:xfrm>
            <a:off x="3258051" y="2652543"/>
            <a:ext cx="1904948" cy="11012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Yhteystyyppi kertoo, onko luottamustoimi yhdistyksen, piirin vai liiton.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403E994C-C267-5502-44CD-D5730C2ED532}"/>
              </a:ext>
            </a:extLst>
          </p:cNvPr>
          <p:cNvSpPr/>
          <p:nvPr/>
        </p:nvSpPr>
        <p:spPr>
          <a:xfrm>
            <a:off x="384135" y="2577784"/>
            <a:ext cx="1275016" cy="11012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Yhteysrooli kertoo, mistä luottamustoimesta on kyse.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FFFC077C-CB23-F0F2-313B-64BE41E04872}"/>
              </a:ext>
            </a:extLst>
          </p:cNvPr>
          <p:cNvSpPr/>
          <p:nvPr/>
        </p:nvSpPr>
        <p:spPr>
          <a:xfrm>
            <a:off x="1762087" y="2686520"/>
            <a:ext cx="1408334" cy="6563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Jäsennumero eli asiakasnumero</a:t>
            </a:r>
          </a:p>
        </p:txBody>
      </p:sp>
      <p:sp>
        <p:nvSpPr>
          <p:cNvPr id="28" name="Suorakulmio: Pyöristetyt kulmat 27">
            <a:extLst>
              <a:ext uri="{FF2B5EF4-FFF2-40B4-BE49-F238E27FC236}">
                <a16:creationId xmlns:a16="http://schemas.microsoft.com/office/drawing/2014/main" id="{9E3DA7FC-4135-7CA1-0760-25335AF43501}"/>
              </a:ext>
            </a:extLst>
          </p:cNvPr>
          <p:cNvSpPr/>
          <p:nvPr/>
        </p:nvSpPr>
        <p:spPr>
          <a:xfrm>
            <a:off x="8196182" y="2677172"/>
            <a:ext cx="1583594" cy="75956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Luottamustoimen päättymispäivä. </a:t>
            </a:r>
          </a:p>
        </p:txBody>
      </p: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447C5311-15E6-66C2-A1DC-C309711D4DF4}"/>
              </a:ext>
            </a:extLst>
          </p:cNvPr>
          <p:cNvSpPr/>
          <p:nvPr/>
        </p:nvSpPr>
        <p:spPr>
          <a:xfrm>
            <a:off x="7061432" y="2686520"/>
            <a:ext cx="1005526" cy="91753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Luottamustoimen alkupäivä.</a:t>
            </a:r>
          </a:p>
        </p:txBody>
      </p:sp>
      <p:sp>
        <p:nvSpPr>
          <p:cNvPr id="33" name="Sisällön paikkamerkki 32">
            <a:extLst>
              <a:ext uri="{FF2B5EF4-FFF2-40B4-BE49-F238E27FC236}">
                <a16:creationId xmlns:a16="http://schemas.microsoft.com/office/drawing/2014/main" id="{353DAB1A-82E4-7C1D-14BE-90AE010E4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4" y="4234062"/>
            <a:ext cx="8685501" cy="1402154"/>
          </a:xfrm>
        </p:spPr>
        <p:txBody>
          <a:bodyPr>
            <a:normAutofit/>
          </a:bodyPr>
          <a:lstStyle/>
          <a:p>
            <a:r>
              <a:rPr lang="fi-FI" sz="2100" dirty="0"/>
              <a:t>Luottamustoimet roolin mukaan</a:t>
            </a:r>
          </a:p>
          <a:p>
            <a:pPr lvl="1"/>
            <a:r>
              <a:rPr lang="fi-FI" sz="1900" dirty="0"/>
              <a:t>Toimintaryhmissä on vain toimintaryhmien vetäjiä.</a:t>
            </a:r>
          </a:p>
        </p:txBody>
      </p: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AEAC01A6-F232-ECF5-E926-46FB5E3A43B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4210525" y="2081752"/>
            <a:ext cx="376428" cy="570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42DF5444-D4B4-F3F0-8053-07DFE82701B5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928361" y="2041659"/>
            <a:ext cx="93282" cy="536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929AE240-EAA7-FDF3-2BE5-ACD32D0ACC2C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7091303" y="2096060"/>
            <a:ext cx="472892" cy="59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id="{42949D0D-F156-969A-029D-802F579BF46E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8254538" y="2081752"/>
            <a:ext cx="733441" cy="595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633961E7-BD83-4579-E62B-ADF55E1C4318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1991074" y="1949843"/>
            <a:ext cx="475180" cy="736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00A7BCB-AB27-498F-1799-B09515DC7E9F}"/>
              </a:ext>
            </a:extLst>
          </p:cNvPr>
          <p:cNvSpPr/>
          <p:nvPr/>
        </p:nvSpPr>
        <p:spPr>
          <a:xfrm>
            <a:off x="5287776" y="2652543"/>
            <a:ext cx="1619494" cy="78419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Toimintaryhmän nimi 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08E96922-28EF-AF15-A3D4-E055B7B9FB19}"/>
              </a:ext>
            </a:extLst>
          </p:cNvPr>
          <p:cNvSpPr/>
          <p:nvPr/>
        </p:nvSpPr>
        <p:spPr>
          <a:xfrm>
            <a:off x="9995262" y="2677172"/>
            <a:ext cx="1686764" cy="92688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Onko luottamustoimi voimassaoleva vai entinen.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2697BB28-65BF-DAB7-6A0E-442DBAB086FB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6108700" y="2131516"/>
            <a:ext cx="20896" cy="446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8E405BF8-CA01-295E-EF68-A0EFA870634F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985251" y="2037789"/>
            <a:ext cx="1853393" cy="639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69834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2" ma:contentTypeDescription="Luo uusi asiakirja." ma:contentTypeScope="" ma:versionID="dfffe0cb63edf5012da8b51663ec5bc6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e35a214511d10518e913ac073cf6c8fc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0B673F-D32C-411D-852B-ADCD3519996C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c959142c-c4d6-4fa8-b255-03760b86aafe"/>
    <ds:schemaRef ds:uri="http://purl.org/dc/terms/"/>
    <ds:schemaRef ds:uri="http://www.w3.org/XML/1998/namespace"/>
    <ds:schemaRef ds:uri="http://schemas.microsoft.com/office/infopath/2007/PartnerControls"/>
    <ds:schemaRef ds:uri="023ff264-fdad-48a6-a5c8-a1928569aa7f"/>
  </ds:schemaRefs>
</ds:datastoreItem>
</file>

<file path=customXml/itemProps2.xml><?xml version="1.0" encoding="utf-8"?>
<ds:datastoreItem xmlns:ds="http://schemas.openxmlformats.org/officeDocument/2006/customXml" ds:itemID="{991198C9-BA89-43AB-8D57-0FAE4C063C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261</TotalTime>
  <Words>964</Words>
  <Application>Microsoft Office PowerPoint</Application>
  <PresentationFormat>Laajakuva</PresentationFormat>
  <Paragraphs>137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-apple-system</vt:lpstr>
      <vt:lpstr>Arial</vt:lpstr>
      <vt:lpstr>Calibri</vt:lpstr>
      <vt:lpstr>Open Sans</vt:lpstr>
      <vt:lpstr>Martat 2021 blanko esityspohja (testaukseen - Päivitetty 1.1.)</vt:lpstr>
      <vt:lpstr>Marttarekisterin käyttöohje  RAPORTIT</vt:lpstr>
      <vt:lpstr>Raportit jäsenistä</vt:lpstr>
      <vt:lpstr>Valmiit raportit</vt:lpstr>
      <vt:lpstr>Vinkki sarakkeiden saamiseen aakkos- tai aikajärjestykseen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Laskutiedot</vt:lpstr>
      <vt:lpstr>Merkkipäiväluettelo</vt:lpstr>
      <vt:lpstr>Raportin vieminen Exceliin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3</cp:revision>
  <dcterms:created xsi:type="dcterms:W3CDTF">2020-10-26T05:34:20Z</dcterms:created>
  <dcterms:modified xsi:type="dcterms:W3CDTF">2025-10-14T09:22:30Z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