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26" r:id="rId6"/>
    <p:sldId id="1047" r:id="rId7"/>
    <p:sldId id="1034" r:id="rId8"/>
    <p:sldId id="1031" r:id="rId9"/>
    <p:sldId id="1056" r:id="rId10"/>
    <p:sldId id="1036" r:id="rId11"/>
    <p:sldId id="1037" r:id="rId12"/>
    <p:sldId id="1048" r:id="rId13"/>
    <p:sldId id="1057" r:id="rId14"/>
    <p:sldId id="1051" r:id="rId15"/>
    <p:sldId id="1058" r:id="rId16"/>
    <p:sldId id="1038" r:id="rId17"/>
    <p:sldId id="1053" r:id="rId18"/>
    <p:sldId id="1039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8667B392-F759-A471-A628-56A100C9DEE5}" name="Eeva Honkonen" initials="EH" userId="S::eeva.honkonen@martat.fi::97bd0291-a7d3-4b88-9a02-a225e8686079" providerId="AD"/>
  <p188:author id="{C1F17CE9-697E-2DBA-DE74-830F81F3566E}" name="Anna-Maija Palosuo" initials="A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3502DE-44F8-4F20-9E91-61E4139C0862}" v="10" dt="2025-10-14T12:28:13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0D30D206-5D4E-4A7F-8AED-7D6E9A26B86D}"/>
    <pc:docChg chg="custSel addSld delSld modSld sldOrd">
      <pc:chgData name="Anna-Maija Palosuo" userId="45bb2426-d2dd-45b3-be83-e57c6d4e8773" providerId="ADAL" clId="{0D30D206-5D4E-4A7F-8AED-7D6E9A26B86D}" dt="2025-10-14T12:41:32.382" v="2262" actId="20577"/>
      <pc:docMkLst>
        <pc:docMk/>
      </pc:docMkLst>
      <pc:sldChg chg="modSp mod">
        <pc:chgData name="Anna-Maija Palosuo" userId="45bb2426-d2dd-45b3-be83-e57c6d4e8773" providerId="ADAL" clId="{0D30D206-5D4E-4A7F-8AED-7D6E9A26B86D}" dt="2025-10-14T09:25:32.401" v="43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0D30D206-5D4E-4A7F-8AED-7D6E9A26B86D}" dt="2025-10-14T09:25:24.464" v="25" actId="14100"/>
          <ac:spMkLst>
            <pc:docMk/>
            <pc:sldMk cId="2327335060" sldId="1017"/>
            <ac:spMk id="3" creationId="{DA3651E7-371F-4071-B523-7659375D738C}"/>
          </ac:spMkLst>
        </pc:spChg>
        <pc:spChg chg="mod">
          <ac:chgData name="Anna-Maija Palosuo" userId="45bb2426-d2dd-45b3-be83-e57c6d4e8773" providerId="ADAL" clId="{0D30D206-5D4E-4A7F-8AED-7D6E9A26B86D}" dt="2025-10-14T09:25:32.401" v="43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addSp delSp modSp mod">
        <pc:chgData name="Anna-Maija Palosuo" userId="45bb2426-d2dd-45b3-be83-e57c6d4e8773" providerId="ADAL" clId="{0D30D206-5D4E-4A7F-8AED-7D6E9A26B86D}" dt="2025-10-14T09:41:39.590" v="685" actId="27636"/>
        <pc:sldMkLst>
          <pc:docMk/>
          <pc:sldMk cId="2392814221" sldId="1026"/>
        </pc:sldMkLst>
        <pc:spChg chg="mod">
          <ac:chgData name="Anna-Maija Palosuo" userId="45bb2426-d2dd-45b3-be83-e57c6d4e8773" providerId="ADAL" clId="{0D30D206-5D4E-4A7F-8AED-7D6E9A26B86D}" dt="2025-10-14T09:41:39.590" v="685" actId="27636"/>
          <ac:spMkLst>
            <pc:docMk/>
            <pc:sldMk cId="2392814221" sldId="1026"/>
            <ac:spMk id="3" creationId="{A6CABD8A-A26B-471A-8AD5-351F47D2DACA}"/>
          </ac:spMkLst>
        </pc:spChg>
        <pc:spChg chg="mod">
          <ac:chgData name="Anna-Maija Palosuo" userId="45bb2426-d2dd-45b3-be83-e57c6d4e8773" providerId="ADAL" clId="{0D30D206-5D4E-4A7F-8AED-7D6E9A26B86D}" dt="2025-10-14T09:28:08.179" v="77" actId="20577"/>
          <ac:spMkLst>
            <pc:docMk/>
            <pc:sldMk cId="2392814221" sldId="1026"/>
            <ac:spMk id="6" creationId="{16CAD813-E8A3-9E77-6BCD-035EB91DFD6A}"/>
          </ac:spMkLst>
        </pc:spChg>
        <pc:picChg chg="add mod ord">
          <ac:chgData name="Anna-Maija Palosuo" userId="45bb2426-d2dd-45b3-be83-e57c6d4e8773" providerId="ADAL" clId="{0D30D206-5D4E-4A7F-8AED-7D6E9A26B86D}" dt="2025-10-14T09:27:54.467" v="50" actId="1076"/>
          <ac:picMkLst>
            <pc:docMk/>
            <pc:sldMk cId="2392814221" sldId="1026"/>
            <ac:picMk id="4" creationId="{3B00ADB9-667B-C50E-2E29-EDAF7FD4F556}"/>
          </ac:picMkLst>
        </pc:picChg>
        <pc:picChg chg="del">
          <ac:chgData name="Anna-Maija Palosuo" userId="45bb2426-d2dd-45b3-be83-e57c6d4e8773" providerId="ADAL" clId="{0D30D206-5D4E-4A7F-8AED-7D6E9A26B86D}" dt="2025-10-14T09:27:20" v="44" actId="478"/>
          <ac:picMkLst>
            <pc:docMk/>
            <pc:sldMk cId="2392814221" sldId="1026"/>
            <ac:picMk id="5" creationId="{CB950CAB-9B76-2BF8-146D-6826144139FE}"/>
          </ac:picMkLst>
        </pc:picChg>
      </pc:sldChg>
      <pc:sldChg chg="addSp delSp modSp mod">
        <pc:chgData name="Anna-Maija Palosuo" userId="45bb2426-d2dd-45b3-be83-e57c6d4e8773" providerId="ADAL" clId="{0D30D206-5D4E-4A7F-8AED-7D6E9A26B86D}" dt="2025-10-14T11:47:43.638" v="1293" actId="14100"/>
        <pc:sldMkLst>
          <pc:docMk/>
          <pc:sldMk cId="3272839005" sldId="1031"/>
        </pc:sldMkLst>
        <pc:spChg chg="mod">
          <ac:chgData name="Anna-Maija Palosuo" userId="45bb2426-d2dd-45b3-be83-e57c6d4e8773" providerId="ADAL" clId="{0D30D206-5D4E-4A7F-8AED-7D6E9A26B86D}" dt="2025-10-14T09:55:53.726" v="830" actId="20577"/>
          <ac:spMkLst>
            <pc:docMk/>
            <pc:sldMk cId="3272839005" sldId="1031"/>
            <ac:spMk id="5" creationId="{A0D7852B-7544-395C-4715-0FC792758FEF}"/>
          </ac:spMkLst>
        </pc:spChg>
        <pc:spChg chg="mod">
          <ac:chgData name="Anna-Maija Palosuo" userId="45bb2426-d2dd-45b3-be83-e57c6d4e8773" providerId="ADAL" clId="{0D30D206-5D4E-4A7F-8AED-7D6E9A26B86D}" dt="2025-10-14T11:46:45.603" v="1210" actId="207"/>
          <ac:spMkLst>
            <pc:docMk/>
            <pc:sldMk cId="3272839005" sldId="1031"/>
            <ac:spMk id="9" creationId="{BA131403-CA81-0248-0CEC-69AD6AB70CA1}"/>
          </ac:spMkLst>
        </pc:spChg>
        <pc:spChg chg="mod">
          <ac:chgData name="Anna-Maija Palosuo" userId="45bb2426-d2dd-45b3-be83-e57c6d4e8773" providerId="ADAL" clId="{0D30D206-5D4E-4A7F-8AED-7D6E9A26B86D}" dt="2025-10-14T11:46:40.052" v="1209" actId="207"/>
          <ac:spMkLst>
            <pc:docMk/>
            <pc:sldMk cId="3272839005" sldId="1031"/>
            <ac:spMk id="15" creationId="{34B4C80C-CEF9-540D-BFCA-271FF1B5A598}"/>
          </ac:spMkLst>
        </pc:spChg>
        <pc:spChg chg="mod">
          <ac:chgData name="Anna-Maija Palosuo" userId="45bb2426-d2dd-45b3-be83-e57c6d4e8773" providerId="ADAL" clId="{0D30D206-5D4E-4A7F-8AED-7D6E9A26B86D}" dt="2025-10-14T11:43:48.197" v="1109" actId="20577"/>
          <ac:spMkLst>
            <pc:docMk/>
            <pc:sldMk cId="3272839005" sldId="1031"/>
            <ac:spMk id="25" creationId="{69621035-2645-C3CE-74E1-F3405EDB07BF}"/>
          </ac:spMkLst>
        </pc:spChg>
        <pc:spChg chg="mod">
          <ac:chgData name="Anna-Maija Palosuo" userId="45bb2426-d2dd-45b3-be83-e57c6d4e8773" providerId="ADAL" clId="{0D30D206-5D4E-4A7F-8AED-7D6E9A26B86D}" dt="2025-10-14T11:47:43.638" v="1293" actId="14100"/>
          <ac:spMkLst>
            <pc:docMk/>
            <pc:sldMk cId="3272839005" sldId="1031"/>
            <ac:spMk id="30" creationId="{B9E3C701-E012-F1E1-7ED4-4FA07F5A111C}"/>
          </ac:spMkLst>
        </pc:spChg>
        <pc:spChg chg="mod">
          <ac:chgData name="Anna-Maija Palosuo" userId="45bb2426-d2dd-45b3-be83-e57c6d4e8773" providerId="ADAL" clId="{0D30D206-5D4E-4A7F-8AED-7D6E9A26B86D}" dt="2025-10-14T11:47:10.590" v="1250" actId="20577"/>
          <ac:spMkLst>
            <pc:docMk/>
            <pc:sldMk cId="3272839005" sldId="1031"/>
            <ac:spMk id="31" creationId="{82792115-33ED-CE15-7F54-30D9E38341B5}"/>
          </ac:spMkLst>
        </pc:spChg>
        <pc:spChg chg="mod">
          <ac:chgData name="Anna-Maija Palosuo" userId="45bb2426-d2dd-45b3-be83-e57c6d4e8773" providerId="ADAL" clId="{0D30D206-5D4E-4A7F-8AED-7D6E9A26B86D}" dt="2025-10-14T11:44:29.303" v="1158" actId="14100"/>
          <ac:spMkLst>
            <pc:docMk/>
            <pc:sldMk cId="3272839005" sldId="1031"/>
            <ac:spMk id="32" creationId="{5A8BA8EE-9565-4B40-765E-541970AE612B}"/>
          </ac:spMkLst>
        </pc:spChg>
        <pc:spChg chg="mod">
          <ac:chgData name="Anna-Maija Palosuo" userId="45bb2426-d2dd-45b3-be83-e57c6d4e8773" providerId="ADAL" clId="{0D30D206-5D4E-4A7F-8AED-7D6E9A26B86D}" dt="2025-10-14T11:44:08.116" v="1134" actId="20577"/>
          <ac:spMkLst>
            <pc:docMk/>
            <pc:sldMk cId="3272839005" sldId="1031"/>
            <ac:spMk id="34" creationId="{3B542B65-F420-9549-1A36-B1176B63F717}"/>
          </ac:spMkLst>
        </pc:spChg>
        <pc:spChg chg="mod">
          <ac:chgData name="Anna-Maija Palosuo" userId="45bb2426-d2dd-45b3-be83-e57c6d4e8773" providerId="ADAL" clId="{0D30D206-5D4E-4A7F-8AED-7D6E9A26B86D}" dt="2025-10-14T09:56:56.265" v="992" actId="14100"/>
          <ac:spMkLst>
            <pc:docMk/>
            <pc:sldMk cId="3272839005" sldId="1031"/>
            <ac:spMk id="36" creationId="{63F4272C-5D78-E45F-C83B-3987DE631A60}"/>
          </ac:spMkLst>
        </pc:spChg>
        <pc:spChg chg="mod">
          <ac:chgData name="Anna-Maija Palosuo" userId="45bb2426-d2dd-45b3-be83-e57c6d4e8773" providerId="ADAL" clId="{0D30D206-5D4E-4A7F-8AED-7D6E9A26B86D}" dt="2025-10-14T11:42:05.059" v="1068" actId="20577"/>
          <ac:spMkLst>
            <pc:docMk/>
            <pc:sldMk cId="3272839005" sldId="1031"/>
            <ac:spMk id="38" creationId="{9A299835-BE36-240C-161A-D3F68CAAE6B4}"/>
          </ac:spMkLst>
        </pc:spChg>
        <pc:spChg chg="mod">
          <ac:chgData name="Anna-Maija Palosuo" userId="45bb2426-d2dd-45b3-be83-e57c6d4e8773" providerId="ADAL" clId="{0D30D206-5D4E-4A7F-8AED-7D6E9A26B86D}" dt="2025-10-14T11:45:59.149" v="1207" actId="20577"/>
          <ac:spMkLst>
            <pc:docMk/>
            <pc:sldMk cId="3272839005" sldId="1031"/>
            <ac:spMk id="59" creationId="{5ADDBE71-9B25-3A62-48E5-8680AC2D6168}"/>
          </ac:spMkLst>
        </pc:spChg>
        <pc:picChg chg="add del mod ord">
          <ac:chgData name="Anna-Maija Palosuo" userId="45bb2426-d2dd-45b3-be83-e57c6d4e8773" providerId="ADAL" clId="{0D30D206-5D4E-4A7F-8AED-7D6E9A26B86D}" dt="2025-10-14T09:59:47.502" v="1056" actId="478"/>
          <ac:picMkLst>
            <pc:docMk/>
            <pc:sldMk cId="3272839005" sldId="1031"/>
            <ac:picMk id="3" creationId="{6E136599-3E54-7F24-C1DD-AB77E568AAD8}"/>
          </ac:picMkLst>
        </pc:picChg>
        <pc:picChg chg="del">
          <ac:chgData name="Anna-Maija Palosuo" userId="45bb2426-d2dd-45b3-be83-e57c6d4e8773" providerId="ADAL" clId="{0D30D206-5D4E-4A7F-8AED-7D6E9A26B86D}" dt="2025-10-14T09:55:19.689" v="799" actId="478"/>
          <ac:picMkLst>
            <pc:docMk/>
            <pc:sldMk cId="3272839005" sldId="1031"/>
            <ac:picMk id="4" creationId="{96152B09-AF81-12EB-F90D-1A13980C3416}"/>
          </ac:picMkLst>
        </pc:picChg>
        <pc:picChg chg="add mod ord">
          <ac:chgData name="Anna-Maija Palosuo" userId="45bb2426-d2dd-45b3-be83-e57c6d4e8773" providerId="ADAL" clId="{0D30D206-5D4E-4A7F-8AED-7D6E9A26B86D}" dt="2025-10-14T11:47:16.108" v="1252" actId="1076"/>
          <ac:picMkLst>
            <pc:docMk/>
            <pc:sldMk cId="3272839005" sldId="1031"/>
            <ac:picMk id="16" creationId="{C21D7092-4069-EEC9-2C70-3A5D62CECEC0}"/>
          </ac:picMkLst>
        </pc:picChg>
        <pc:cxnChg chg="mod">
          <ac:chgData name="Anna-Maija Palosuo" userId="45bb2426-d2dd-45b3-be83-e57c6d4e8773" providerId="ADAL" clId="{0D30D206-5D4E-4A7F-8AED-7D6E9A26B86D}" dt="2025-10-14T09:56:58.403" v="993" actId="14100"/>
          <ac:cxnSpMkLst>
            <pc:docMk/>
            <pc:sldMk cId="3272839005" sldId="1031"/>
            <ac:cxnSpMk id="12" creationId="{BBCFFEEB-92C4-25CE-EB03-8137ACDD9F7C}"/>
          </ac:cxnSpMkLst>
        </pc:cxnChg>
        <pc:cxnChg chg="mod">
          <ac:chgData name="Anna-Maija Palosuo" userId="45bb2426-d2dd-45b3-be83-e57c6d4e8773" providerId="ADAL" clId="{0D30D206-5D4E-4A7F-8AED-7D6E9A26B86D}" dt="2025-10-14T11:43:09.493" v="1075" actId="14100"/>
          <ac:cxnSpMkLst>
            <pc:docMk/>
            <pc:sldMk cId="3272839005" sldId="1031"/>
            <ac:cxnSpMk id="23" creationId="{F7FA6660-0B0C-B460-0CEA-C6668BE00F32}"/>
          </ac:cxnSpMkLst>
        </pc:cxnChg>
        <pc:cxnChg chg="mod">
          <ac:chgData name="Anna-Maija Palosuo" userId="45bb2426-d2dd-45b3-be83-e57c6d4e8773" providerId="ADAL" clId="{0D30D206-5D4E-4A7F-8AED-7D6E9A26B86D}" dt="2025-10-14T09:57:59.480" v="1055" actId="14100"/>
          <ac:cxnSpMkLst>
            <pc:docMk/>
            <pc:sldMk cId="3272839005" sldId="1031"/>
            <ac:cxnSpMk id="41" creationId="{F37766AF-9C0C-CE50-B5AC-DEC490AFA810}"/>
          </ac:cxnSpMkLst>
        </pc:cxnChg>
        <pc:cxnChg chg="mod">
          <ac:chgData name="Anna-Maija Palosuo" userId="45bb2426-d2dd-45b3-be83-e57c6d4e8773" providerId="ADAL" clId="{0D30D206-5D4E-4A7F-8AED-7D6E9A26B86D}" dt="2025-10-14T11:43:25.130" v="1078" actId="14100"/>
          <ac:cxnSpMkLst>
            <pc:docMk/>
            <pc:sldMk cId="3272839005" sldId="1031"/>
            <ac:cxnSpMk id="43" creationId="{5957DD85-C5D8-7983-EA8D-10D8B4E2396C}"/>
          </ac:cxnSpMkLst>
        </pc:cxnChg>
        <pc:cxnChg chg="mod">
          <ac:chgData name="Anna-Maija Palosuo" userId="45bb2426-d2dd-45b3-be83-e57c6d4e8773" providerId="ADAL" clId="{0D30D206-5D4E-4A7F-8AED-7D6E9A26B86D}" dt="2025-10-14T11:43:32.585" v="1080" actId="14100"/>
          <ac:cxnSpMkLst>
            <pc:docMk/>
            <pc:sldMk cId="3272839005" sldId="1031"/>
            <ac:cxnSpMk id="45" creationId="{C5516879-9FF4-B714-BEB1-39FDD18C8025}"/>
          </ac:cxnSpMkLst>
        </pc:cxnChg>
        <pc:cxnChg chg="mod">
          <ac:chgData name="Anna-Maija Palosuo" userId="45bb2426-d2dd-45b3-be83-e57c6d4e8773" providerId="ADAL" clId="{0D30D206-5D4E-4A7F-8AED-7D6E9A26B86D}" dt="2025-10-14T11:43:12.413" v="1076" actId="14100"/>
          <ac:cxnSpMkLst>
            <pc:docMk/>
            <pc:sldMk cId="3272839005" sldId="1031"/>
            <ac:cxnSpMk id="49" creationId="{20108CE1-F375-DC83-F38E-519CC59D9E84}"/>
          </ac:cxnSpMkLst>
        </pc:cxnChg>
        <pc:cxnChg chg="mod">
          <ac:chgData name="Anna-Maija Palosuo" userId="45bb2426-d2dd-45b3-be83-e57c6d4e8773" providerId="ADAL" clId="{0D30D206-5D4E-4A7F-8AED-7D6E9A26B86D}" dt="2025-10-14T11:46:23.406" v="1208" actId="14100"/>
          <ac:cxnSpMkLst>
            <pc:docMk/>
            <pc:sldMk cId="3272839005" sldId="1031"/>
            <ac:cxnSpMk id="51" creationId="{677508B9-5CD4-A086-4E7E-65E60411113B}"/>
          </ac:cxnSpMkLst>
        </pc:cxnChg>
        <pc:cxnChg chg="mod">
          <ac:chgData name="Anna-Maija Palosuo" userId="45bb2426-d2dd-45b3-be83-e57c6d4e8773" providerId="ADAL" clId="{0D30D206-5D4E-4A7F-8AED-7D6E9A26B86D}" dt="2025-10-14T11:44:29.303" v="1158" actId="14100"/>
          <ac:cxnSpMkLst>
            <pc:docMk/>
            <pc:sldMk cId="3272839005" sldId="1031"/>
            <ac:cxnSpMk id="56" creationId="{2C8DB119-B467-6571-E63C-E7E585D85B47}"/>
          </ac:cxnSpMkLst>
        </pc:cxnChg>
        <pc:cxnChg chg="mod">
          <ac:chgData name="Anna-Maija Palosuo" userId="45bb2426-d2dd-45b3-be83-e57c6d4e8773" providerId="ADAL" clId="{0D30D206-5D4E-4A7F-8AED-7D6E9A26B86D}" dt="2025-10-14T11:46:56.464" v="1211" actId="14100"/>
          <ac:cxnSpMkLst>
            <pc:docMk/>
            <pc:sldMk cId="3272839005" sldId="1031"/>
            <ac:cxnSpMk id="58" creationId="{5FCDBA89-7672-E685-B43E-31D947E1B1F3}"/>
          </ac:cxnSpMkLst>
        </pc:cxnChg>
        <pc:cxnChg chg="mod">
          <ac:chgData name="Anna-Maija Palosuo" userId="45bb2426-d2dd-45b3-be83-e57c6d4e8773" providerId="ADAL" clId="{0D30D206-5D4E-4A7F-8AED-7D6E9A26B86D}" dt="2025-10-14T11:47:43.638" v="1293" actId="14100"/>
          <ac:cxnSpMkLst>
            <pc:docMk/>
            <pc:sldMk cId="3272839005" sldId="1031"/>
            <ac:cxnSpMk id="60" creationId="{73933698-F374-6DB5-420F-6635F1ED6694}"/>
          </ac:cxnSpMkLst>
        </pc:cxnChg>
        <pc:cxnChg chg="mod">
          <ac:chgData name="Anna-Maija Palosuo" userId="45bb2426-d2dd-45b3-be83-e57c6d4e8773" providerId="ADAL" clId="{0D30D206-5D4E-4A7F-8AED-7D6E9A26B86D}" dt="2025-10-14T11:44:50.309" v="1169" actId="14100"/>
          <ac:cxnSpMkLst>
            <pc:docMk/>
            <pc:sldMk cId="3272839005" sldId="1031"/>
            <ac:cxnSpMk id="62" creationId="{312C5ABE-A753-5B40-9E30-CCD33F13F409}"/>
          </ac:cxnSpMkLst>
        </pc:cxnChg>
      </pc:sldChg>
      <pc:sldChg chg="modSp mod">
        <pc:chgData name="Anna-Maija Palosuo" userId="45bb2426-d2dd-45b3-be83-e57c6d4e8773" providerId="ADAL" clId="{0D30D206-5D4E-4A7F-8AED-7D6E9A26B86D}" dt="2025-10-14T09:44:02.031" v="798" actId="20577"/>
        <pc:sldMkLst>
          <pc:docMk/>
          <pc:sldMk cId="2906648350" sldId="1034"/>
        </pc:sldMkLst>
        <pc:spChg chg="mod">
          <ac:chgData name="Anna-Maija Palosuo" userId="45bb2426-d2dd-45b3-be83-e57c6d4e8773" providerId="ADAL" clId="{0D30D206-5D4E-4A7F-8AED-7D6E9A26B86D}" dt="2025-10-14T09:44:02.031" v="798" actId="20577"/>
          <ac:spMkLst>
            <pc:docMk/>
            <pc:sldMk cId="2906648350" sldId="1034"/>
            <ac:spMk id="2" creationId="{032456E6-72B6-0AB0-E127-F0800718A493}"/>
          </ac:spMkLst>
        </pc:spChg>
      </pc:sldChg>
      <pc:sldChg chg="addSp delSp modSp mod">
        <pc:chgData name="Anna-Maija Palosuo" userId="45bb2426-d2dd-45b3-be83-e57c6d4e8773" providerId="ADAL" clId="{0D30D206-5D4E-4A7F-8AED-7D6E9A26B86D}" dt="2025-10-14T11:53:40.457" v="1742" actId="14100"/>
        <pc:sldMkLst>
          <pc:docMk/>
          <pc:sldMk cId="4215534045" sldId="1036"/>
        </pc:sldMkLst>
        <pc:spChg chg="mod">
          <ac:chgData name="Anna-Maija Palosuo" userId="45bb2426-d2dd-45b3-be83-e57c6d4e8773" providerId="ADAL" clId="{0D30D206-5D4E-4A7F-8AED-7D6E9A26B86D}" dt="2025-10-14T11:49:54.971" v="1491" actId="14100"/>
          <ac:spMkLst>
            <pc:docMk/>
            <pc:sldMk cId="4215534045" sldId="1036"/>
            <ac:spMk id="2" creationId="{2995BA9C-3348-ABCA-937C-9FF0A778E897}"/>
          </ac:spMkLst>
        </pc:spChg>
        <pc:spChg chg="mod">
          <ac:chgData name="Anna-Maija Palosuo" userId="45bb2426-d2dd-45b3-be83-e57c6d4e8773" providerId="ADAL" clId="{0D30D206-5D4E-4A7F-8AED-7D6E9A26B86D}" dt="2025-10-14T11:50:10.297" v="1516" actId="20577"/>
          <ac:spMkLst>
            <pc:docMk/>
            <pc:sldMk cId="4215534045" sldId="1036"/>
            <ac:spMk id="9" creationId="{29B127BC-41E7-AC8E-DB19-B89CCD8BEA36}"/>
          </ac:spMkLst>
        </pc:spChg>
        <pc:spChg chg="mod">
          <ac:chgData name="Anna-Maija Palosuo" userId="45bb2426-d2dd-45b3-be83-e57c6d4e8773" providerId="ADAL" clId="{0D30D206-5D4E-4A7F-8AED-7D6E9A26B86D}" dt="2025-10-14T11:52:17.514" v="1737" actId="20577"/>
          <ac:spMkLst>
            <pc:docMk/>
            <pc:sldMk cId="4215534045" sldId="1036"/>
            <ac:spMk id="18" creationId="{B320466D-D32F-27C2-2246-E2F8534BBF29}"/>
          </ac:spMkLst>
        </pc:spChg>
        <pc:picChg chg="add mod">
          <ac:chgData name="Anna-Maija Palosuo" userId="45bb2426-d2dd-45b3-be83-e57c6d4e8773" providerId="ADAL" clId="{0D30D206-5D4E-4A7F-8AED-7D6E9A26B86D}" dt="2025-10-14T11:53:40.457" v="1742" actId="14100"/>
          <ac:picMkLst>
            <pc:docMk/>
            <pc:sldMk cId="4215534045" sldId="1036"/>
            <ac:picMk id="4" creationId="{6715527C-72B3-26DF-8A5A-F2C32E279CD7}"/>
          </ac:picMkLst>
        </pc:picChg>
        <pc:picChg chg="del">
          <ac:chgData name="Anna-Maija Palosuo" userId="45bb2426-d2dd-45b3-be83-e57c6d4e8773" providerId="ADAL" clId="{0D30D206-5D4E-4A7F-8AED-7D6E9A26B86D}" dt="2025-10-14T11:53:26.486" v="1738" actId="478"/>
          <ac:picMkLst>
            <pc:docMk/>
            <pc:sldMk cId="4215534045" sldId="1036"/>
            <ac:picMk id="8" creationId="{39C8F012-A03C-C281-47FC-28A22B7251CE}"/>
          </ac:picMkLst>
        </pc:picChg>
      </pc:sldChg>
      <pc:sldChg chg="addSp delSp modSp mod">
        <pc:chgData name="Anna-Maija Palosuo" userId="45bb2426-d2dd-45b3-be83-e57c6d4e8773" providerId="ADAL" clId="{0D30D206-5D4E-4A7F-8AED-7D6E9A26B86D}" dt="2025-10-14T12:11:15.814" v="1846" actId="14100"/>
        <pc:sldMkLst>
          <pc:docMk/>
          <pc:sldMk cId="1040965757" sldId="1037"/>
        </pc:sldMkLst>
        <pc:spChg chg="mod">
          <ac:chgData name="Anna-Maija Palosuo" userId="45bb2426-d2dd-45b3-be83-e57c6d4e8773" providerId="ADAL" clId="{0D30D206-5D4E-4A7F-8AED-7D6E9A26B86D}" dt="2025-10-14T11:54:10.005" v="1781" actId="1076"/>
          <ac:spMkLst>
            <pc:docMk/>
            <pc:sldMk cId="1040965757" sldId="1037"/>
            <ac:spMk id="2" creationId="{2995BA9C-3348-ABCA-937C-9FF0A778E897}"/>
          </ac:spMkLst>
        </pc:spChg>
        <pc:spChg chg="mod">
          <ac:chgData name="Anna-Maija Palosuo" userId="45bb2426-d2dd-45b3-be83-e57c6d4e8773" providerId="ADAL" clId="{0D30D206-5D4E-4A7F-8AED-7D6E9A26B86D}" dt="2025-10-14T12:06:36.888" v="1790" actId="1076"/>
          <ac:spMkLst>
            <pc:docMk/>
            <pc:sldMk cId="1040965757" sldId="1037"/>
            <ac:spMk id="16" creationId="{252957ED-E4C8-E60F-9BEE-CD55224B5837}"/>
          </ac:spMkLst>
        </pc:spChg>
        <pc:spChg chg="mod">
          <ac:chgData name="Anna-Maija Palosuo" userId="45bb2426-d2dd-45b3-be83-e57c6d4e8773" providerId="ADAL" clId="{0D30D206-5D4E-4A7F-8AED-7D6E9A26B86D}" dt="2025-10-14T12:07:09.115" v="1824" actId="20577"/>
          <ac:spMkLst>
            <pc:docMk/>
            <pc:sldMk cId="1040965757" sldId="1037"/>
            <ac:spMk id="19" creationId="{60074504-2362-07D9-ADC1-B6ED66D2B264}"/>
          </ac:spMkLst>
        </pc:spChg>
        <pc:picChg chg="del">
          <ac:chgData name="Anna-Maija Palosuo" userId="45bb2426-d2dd-45b3-be83-e57c6d4e8773" providerId="ADAL" clId="{0D30D206-5D4E-4A7F-8AED-7D6E9A26B86D}" dt="2025-10-14T12:06:06.918" v="1782" actId="478"/>
          <ac:picMkLst>
            <pc:docMk/>
            <pc:sldMk cId="1040965757" sldId="1037"/>
            <ac:picMk id="4" creationId="{DD4E9C7C-0DB0-482E-BA3E-BAEF3D3DFC2C}"/>
          </ac:picMkLst>
        </pc:picChg>
        <pc:picChg chg="add mod ord">
          <ac:chgData name="Anna-Maija Palosuo" userId="45bb2426-d2dd-45b3-be83-e57c6d4e8773" providerId="ADAL" clId="{0D30D206-5D4E-4A7F-8AED-7D6E9A26B86D}" dt="2025-10-14T12:06:32.033" v="1789" actId="167"/>
          <ac:picMkLst>
            <pc:docMk/>
            <pc:sldMk cId="1040965757" sldId="1037"/>
            <ac:picMk id="5" creationId="{1EFA7B29-75EE-782F-BE7E-3AE900536F51}"/>
          </ac:picMkLst>
        </pc:picChg>
        <pc:picChg chg="del">
          <ac:chgData name="Anna-Maija Palosuo" userId="45bb2426-d2dd-45b3-be83-e57c6d4e8773" providerId="ADAL" clId="{0D30D206-5D4E-4A7F-8AED-7D6E9A26B86D}" dt="2025-10-14T12:08:36.415" v="1828" actId="478"/>
          <ac:picMkLst>
            <pc:docMk/>
            <pc:sldMk cId="1040965757" sldId="1037"/>
            <ac:picMk id="11" creationId="{8D4FCD43-61FD-72D9-97FE-23C458818578}"/>
          </ac:picMkLst>
        </pc:picChg>
        <pc:picChg chg="add mod ord">
          <ac:chgData name="Anna-Maija Palosuo" userId="45bb2426-d2dd-45b3-be83-e57c6d4e8773" providerId="ADAL" clId="{0D30D206-5D4E-4A7F-8AED-7D6E9A26B86D}" dt="2025-10-14T12:08:58.516" v="1835" actId="167"/>
          <ac:picMkLst>
            <pc:docMk/>
            <pc:sldMk cId="1040965757" sldId="1037"/>
            <ac:picMk id="20" creationId="{5046A8AA-CF27-F7D3-A352-830FA923030A}"/>
          </ac:picMkLst>
        </pc:picChg>
        <pc:picChg chg="del">
          <ac:chgData name="Anna-Maija Palosuo" userId="45bb2426-d2dd-45b3-be83-e57c6d4e8773" providerId="ADAL" clId="{0D30D206-5D4E-4A7F-8AED-7D6E9A26B86D}" dt="2025-10-14T12:10:30.559" v="1840" actId="478"/>
          <ac:picMkLst>
            <pc:docMk/>
            <pc:sldMk cId="1040965757" sldId="1037"/>
            <ac:picMk id="25" creationId="{5B32DD5A-E3E0-8C1A-A37E-66B739755800}"/>
          </ac:picMkLst>
        </pc:picChg>
        <pc:picChg chg="add mod">
          <ac:chgData name="Anna-Maija Palosuo" userId="45bb2426-d2dd-45b3-be83-e57c6d4e8773" providerId="ADAL" clId="{0D30D206-5D4E-4A7F-8AED-7D6E9A26B86D}" dt="2025-10-14T12:11:10.311" v="1845" actId="1076"/>
          <ac:picMkLst>
            <pc:docMk/>
            <pc:sldMk cId="1040965757" sldId="1037"/>
            <ac:picMk id="29" creationId="{85F378A3-FFCD-547D-7D76-1F06F7D201EE}"/>
          </ac:picMkLst>
        </pc:picChg>
        <pc:cxnChg chg="mod">
          <ac:chgData name="Anna-Maija Palosuo" userId="45bb2426-d2dd-45b3-be83-e57c6d4e8773" providerId="ADAL" clId="{0D30D206-5D4E-4A7F-8AED-7D6E9A26B86D}" dt="2025-10-14T12:09:05.697" v="1837" actId="14100"/>
          <ac:cxnSpMkLst>
            <pc:docMk/>
            <pc:sldMk cId="1040965757" sldId="1037"/>
            <ac:cxnSpMk id="6" creationId="{D709E383-78AE-A6C9-276C-841160306316}"/>
          </ac:cxnSpMkLst>
        </pc:cxnChg>
        <pc:cxnChg chg="mod">
          <ac:chgData name="Anna-Maija Palosuo" userId="45bb2426-d2dd-45b3-be83-e57c6d4e8773" providerId="ADAL" clId="{0D30D206-5D4E-4A7F-8AED-7D6E9A26B86D}" dt="2025-10-14T12:07:18.710" v="1827" actId="14100"/>
          <ac:cxnSpMkLst>
            <pc:docMk/>
            <pc:sldMk cId="1040965757" sldId="1037"/>
            <ac:cxnSpMk id="13" creationId="{6D1B6033-F0F3-8FE6-86F2-01FD410659F8}"/>
          </ac:cxnSpMkLst>
        </pc:cxnChg>
        <pc:cxnChg chg="mod">
          <ac:chgData name="Anna-Maija Palosuo" userId="45bb2426-d2dd-45b3-be83-e57c6d4e8773" providerId="ADAL" clId="{0D30D206-5D4E-4A7F-8AED-7D6E9A26B86D}" dt="2025-10-14T12:06:40.336" v="1791" actId="14100"/>
          <ac:cxnSpMkLst>
            <pc:docMk/>
            <pc:sldMk cId="1040965757" sldId="1037"/>
            <ac:cxnSpMk id="15" creationId="{BDB0BDD2-654F-4D45-8564-B7982FE9B185}"/>
          </ac:cxnSpMkLst>
        </pc:cxnChg>
        <pc:cxnChg chg="mod">
          <ac:chgData name="Anna-Maija Palosuo" userId="45bb2426-d2dd-45b3-be83-e57c6d4e8773" providerId="ADAL" clId="{0D30D206-5D4E-4A7F-8AED-7D6E9A26B86D}" dt="2025-10-14T12:09:10.809" v="1839" actId="14100"/>
          <ac:cxnSpMkLst>
            <pc:docMk/>
            <pc:sldMk cId="1040965757" sldId="1037"/>
            <ac:cxnSpMk id="28" creationId="{BDB8D9ED-DC72-A5AF-7EC9-5386FA8BD4DC}"/>
          </ac:cxnSpMkLst>
        </pc:cxnChg>
        <pc:cxnChg chg="mod">
          <ac:chgData name="Anna-Maija Palosuo" userId="45bb2426-d2dd-45b3-be83-e57c6d4e8773" providerId="ADAL" clId="{0D30D206-5D4E-4A7F-8AED-7D6E9A26B86D}" dt="2025-10-14T12:11:15.814" v="1846" actId="14100"/>
          <ac:cxnSpMkLst>
            <pc:docMk/>
            <pc:sldMk cId="1040965757" sldId="1037"/>
            <ac:cxnSpMk id="31" creationId="{356C6091-5926-C22B-DA23-68DBEF605F82}"/>
          </ac:cxnSpMkLst>
        </pc:cxnChg>
      </pc:sldChg>
      <pc:sldChg chg="addSp delSp modSp mod">
        <pc:chgData name="Anna-Maija Palosuo" userId="45bb2426-d2dd-45b3-be83-e57c6d4e8773" providerId="ADAL" clId="{0D30D206-5D4E-4A7F-8AED-7D6E9A26B86D}" dt="2025-10-14T12:39:03.743" v="2157" actId="11529"/>
        <pc:sldMkLst>
          <pc:docMk/>
          <pc:sldMk cId="343256821" sldId="1038"/>
        </pc:sldMkLst>
        <pc:spChg chg="mod">
          <ac:chgData name="Anna-Maija Palosuo" userId="45bb2426-d2dd-45b3-be83-e57c6d4e8773" providerId="ADAL" clId="{0D30D206-5D4E-4A7F-8AED-7D6E9A26B86D}" dt="2025-10-14T12:36:55.862" v="2058" actId="1076"/>
          <ac:spMkLst>
            <pc:docMk/>
            <pc:sldMk cId="343256821" sldId="1038"/>
            <ac:spMk id="15" creationId="{CE2F0ECB-0133-8D6A-FB90-ACE019B8F2FE}"/>
          </ac:spMkLst>
        </pc:spChg>
        <pc:spChg chg="del">
          <ac:chgData name="Anna-Maija Palosuo" userId="45bb2426-d2dd-45b3-be83-e57c6d4e8773" providerId="ADAL" clId="{0D30D206-5D4E-4A7F-8AED-7D6E9A26B86D}" dt="2025-10-14T12:36:41.114" v="2052" actId="478"/>
          <ac:spMkLst>
            <pc:docMk/>
            <pc:sldMk cId="343256821" sldId="1038"/>
            <ac:spMk id="16" creationId="{9AF9D033-9C1D-C24F-5AAA-2E8D15C834B2}"/>
          </ac:spMkLst>
        </pc:spChg>
        <pc:spChg chg="del">
          <ac:chgData name="Anna-Maija Palosuo" userId="45bb2426-d2dd-45b3-be83-e57c6d4e8773" providerId="ADAL" clId="{0D30D206-5D4E-4A7F-8AED-7D6E9A26B86D}" dt="2025-10-14T12:36:44.920" v="2054" actId="478"/>
          <ac:spMkLst>
            <pc:docMk/>
            <pc:sldMk cId="343256821" sldId="1038"/>
            <ac:spMk id="18" creationId="{297047D8-741B-35EA-68C0-A4D13A481C1F}"/>
          </ac:spMkLst>
        </pc:spChg>
        <pc:spChg chg="mod">
          <ac:chgData name="Anna-Maija Palosuo" userId="45bb2426-d2dd-45b3-be83-e57c6d4e8773" providerId="ADAL" clId="{0D30D206-5D4E-4A7F-8AED-7D6E9A26B86D}" dt="2025-10-14T12:38:53.071" v="2156" actId="6549"/>
          <ac:spMkLst>
            <pc:docMk/>
            <pc:sldMk cId="343256821" sldId="1038"/>
            <ac:spMk id="21" creationId="{013327EE-0C7C-AF04-8D14-CBCD0887857A}"/>
          </ac:spMkLst>
        </pc:spChg>
        <pc:spChg chg="mod">
          <ac:chgData name="Anna-Maija Palosuo" userId="45bb2426-d2dd-45b3-be83-e57c6d4e8773" providerId="ADAL" clId="{0D30D206-5D4E-4A7F-8AED-7D6E9A26B86D}" dt="2025-10-14T12:37:09.786" v="2063" actId="1076"/>
          <ac:spMkLst>
            <pc:docMk/>
            <pc:sldMk cId="343256821" sldId="1038"/>
            <ac:spMk id="24" creationId="{C71C956B-799F-E043-0571-69835CA83417}"/>
          </ac:spMkLst>
        </pc:spChg>
        <pc:spChg chg="del">
          <ac:chgData name="Anna-Maija Palosuo" userId="45bb2426-d2dd-45b3-be83-e57c6d4e8773" providerId="ADAL" clId="{0D30D206-5D4E-4A7F-8AED-7D6E9A26B86D}" dt="2025-10-14T12:36:43.537" v="2053" actId="478"/>
          <ac:spMkLst>
            <pc:docMk/>
            <pc:sldMk cId="343256821" sldId="1038"/>
            <ac:spMk id="35" creationId="{1D1B0C52-EDB7-9782-A8B5-9676E96FBE22}"/>
          </ac:spMkLst>
        </pc:spChg>
        <pc:picChg chg="del mod">
          <ac:chgData name="Anna-Maija Palosuo" userId="45bb2426-d2dd-45b3-be83-e57c6d4e8773" providerId="ADAL" clId="{0D30D206-5D4E-4A7F-8AED-7D6E9A26B86D}" dt="2025-10-14T12:38:13.294" v="2067" actId="478"/>
          <ac:picMkLst>
            <pc:docMk/>
            <pc:sldMk cId="343256821" sldId="1038"/>
            <ac:picMk id="4" creationId="{3CC357DB-8DD3-9598-D3B4-C3DBE1FE0A73}"/>
          </ac:picMkLst>
        </pc:picChg>
        <pc:picChg chg="del">
          <ac:chgData name="Anna-Maija Palosuo" userId="45bb2426-d2dd-45b3-be83-e57c6d4e8773" providerId="ADAL" clId="{0D30D206-5D4E-4A7F-8AED-7D6E9A26B86D}" dt="2025-10-14T12:36:38.312" v="2051" actId="478"/>
          <ac:picMkLst>
            <pc:docMk/>
            <pc:sldMk cId="343256821" sldId="1038"/>
            <ac:picMk id="5" creationId="{F75C494E-1F8A-6105-49CF-92DB092ED3A5}"/>
          </ac:picMkLst>
        </pc:picChg>
        <pc:picChg chg="del">
          <ac:chgData name="Anna-Maija Palosuo" userId="45bb2426-d2dd-45b3-be83-e57c6d4e8773" providerId="ADAL" clId="{0D30D206-5D4E-4A7F-8AED-7D6E9A26B86D}" dt="2025-10-14T12:36:35.763" v="2050" actId="478"/>
          <ac:picMkLst>
            <pc:docMk/>
            <pc:sldMk cId="343256821" sldId="1038"/>
            <ac:picMk id="8" creationId="{D3958876-2ADE-30A7-E162-28F3787820D6}"/>
          </ac:picMkLst>
        </pc:picChg>
        <pc:picChg chg="add mod ord">
          <ac:chgData name="Anna-Maija Palosuo" userId="45bb2426-d2dd-45b3-be83-e57c6d4e8773" providerId="ADAL" clId="{0D30D206-5D4E-4A7F-8AED-7D6E9A26B86D}" dt="2025-10-14T12:38:22.488" v="2070" actId="167"/>
          <ac:picMkLst>
            <pc:docMk/>
            <pc:sldMk cId="343256821" sldId="1038"/>
            <ac:picMk id="9" creationId="{0DED412F-00A5-EE97-3E45-653B7A088976}"/>
          </ac:picMkLst>
        </pc:picChg>
        <pc:picChg chg="mod">
          <ac:chgData name="Anna-Maija Palosuo" userId="45bb2426-d2dd-45b3-be83-e57c6d4e8773" providerId="ADAL" clId="{0D30D206-5D4E-4A7F-8AED-7D6E9A26B86D}" dt="2025-10-14T12:37:06.887" v="2062" actId="1076"/>
          <ac:picMkLst>
            <pc:docMk/>
            <pc:sldMk cId="343256821" sldId="1038"/>
            <ac:picMk id="12" creationId="{F376D98A-C776-740A-4C60-D74DA13FAAD0}"/>
          </ac:picMkLst>
        </pc:picChg>
        <pc:picChg chg="mod">
          <ac:chgData name="Anna-Maija Palosuo" userId="45bb2426-d2dd-45b3-be83-e57c6d4e8773" providerId="ADAL" clId="{0D30D206-5D4E-4A7F-8AED-7D6E9A26B86D}" dt="2025-10-14T12:36:52.411" v="2057" actId="1076"/>
          <ac:picMkLst>
            <pc:docMk/>
            <pc:sldMk cId="343256821" sldId="1038"/>
            <ac:picMk id="34" creationId="{232D0D1D-8CC9-4C44-3B27-C5B91039F68F}"/>
          </ac:picMkLst>
        </pc:picChg>
        <pc:cxnChg chg="add">
          <ac:chgData name="Anna-Maija Palosuo" userId="45bb2426-d2dd-45b3-be83-e57c6d4e8773" providerId="ADAL" clId="{0D30D206-5D4E-4A7F-8AED-7D6E9A26B86D}" dt="2025-10-14T12:39:03.743" v="2157" actId="11529"/>
          <ac:cxnSpMkLst>
            <pc:docMk/>
            <pc:sldMk cId="343256821" sldId="1038"/>
            <ac:cxnSpMk id="13" creationId="{C069DC4D-9E3B-BF8B-256F-85086F459581}"/>
          </ac:cxnSpMkLst>
        </pc:cxnChg>
        <pc:cxnChg chg="del mod">
          <ac:chgData name="Anna-Maija Palosuo" userId="45bb2426-d2dd-45b3-be83-e57c6d4e8773" providerId="ADAL" clId="{0D30D206-5D4E-4A7F-8AED-7D6E9A26B86D}" dt="2025-10-14T12:36:47.147" v="2056" actId="478"/>
          <ac:cxnSpMkLst>
            <pc:docMk/>
            <pc:sldMk cId="343256821" sldId="1038"/>
            <ac:cxnSpMk id="19" creationId="{18FC352A-BAE1-A56F-D381-955934AEBB48}"/>
          </ac:cxnSpMkLst>
        </pc:cxnChg>
        <pc:cxnChg chg="del mod">
          <ac:chgData name="Anna-Maija Palosuo" userId="45bb2426-d2dd-45b3-be83-e57c6d4e8773" providerId="ADAL" clId="{0D30D206-5D4E-4A7F-8AED-7D6E9A26B86D}" dt="2025-10-14T12:36:46.211" v="2055" actId="478"/>
          <ac:cxnSpMkLst>
            <pc:docMk/>
            <pc:sldMk cId="343256821" sldId="1038"/>
            <ac:cxnSpMk id="22" creationId="{534FFC66-F32A-C18B-4083-A255E88F81FE}"/>
          </ac:cxnSpMkLst>
        </pc:cxnChg>
        <pc:cxnChg chg="mod">
          <ac:chgData name="Anna-Maija Palosuo" userId="45bb2426-d2dd-45b3-be83-e57c6d4e8773" providerId="ADAL" clId="{0D30D206-5D4E-4A7F-8AED-7D6E9A26B86D}" dt="2025-10-14T12:36:55.862" v="2058" actId="1076"/>
          <ac:cxnSpMkLst>
            <pc:docMk/>
            <pc:sldMk cId="343256821" sldId="1038"/>
            <ac:cxnSpMk id="25" creationId="{9351CB1F-7767-D0E8-1009-E6AFDA0AA14D}"/>
          </ac:cxnSpMkLst>
        </pc:cxnChg>
        <pc:cxnChg chg="mod">
          <ac:chgData name="Anna-Maija Palosuo" userId="45bb2426-d2dd-45b3-be83-e57c6d4e8773" providerId="ADAL" clId="{0D30D206-5D4E-4A7F-8AED-7D6E9A26B86D}" dt="2025-10-14T12:38:26.994" v="2072" actId="14100"/>
          <ac:cxnSpMkLst>
            <pc:docMk/>
            <pc:sldMk cId="343256821" sldId="1038"/>
            <ac:cxnSpMk id="28" creationId="{418F90AF-EB35-346F-65EB-34209F49C36D}"/>
          </ac:cxnSpMkLst>
        </pc:cxnChg>
        <pc:cxnChg chg="mod">
          <ac:chgData name="Anna-Maija Palosuo" userId="45bb2426-d2dd-45b3-be83-e57c6d4e8773" providerId="ADAL" clId="{0D30D206-5D4E-4A7F-8AED-7D6E9A26B86D}" dt="2025-10-14T12:37:24.194" v="2066" actId="14100"/>
          <ac:cxnSpMkLst>
            <pc:docMk/>
            <pc:sldMk cId="343256821" sldId="1038"/>
            <ac:cxnSpMk id="30" creationId="{A49F934B-8BD3-162F-282F-666A9697190C}"/>
          </ac:cxnSpMkLst>
        </pc:cxnChg>
      </pc:sldChg>
      <pc:sldChg chg="modSp mod">
        <pc:chgData name="Anna-Maija Palosuo" userId="45bb2426-d2dd-45b3-be83-e57c6d4e8773" providerId="ADAL" clId="{0D30D206-5D4E-4A7F-8AED-7D6E9A26B86D}" dt="2025-10-14T12:41:32.382" v="2262" actId="20577"/>
        <pc:sldMkLst>
          <pc:docMk/>
          <pc:sldMk cId="2559831570" sldId="1039"/>
        </pc:sldMkLst>
        <pc:spChg chg="mod">
          <ac:chgData name="Anna-Maija Palosuo" userId="45bb2426-d2dd-45b3-be83-e57c6d4e8773" providerId="ADAL" clId="{0D30D206-5D4E-4A7F-8AED-7D6E9A26B86D}" dt="2025-10-14T12:41:32.382" v="2262" actId="20577"/>
          <ac:spMkLst>
            <pc:docMk/>
            <pc:sldMk cId="2559831570" sldId="1039"/>
            <ac:spMk id="2" creationId="{2995BA9C-3348-ABCA-937C-9FF0A778E897}"/>
          </ac:spMkLst>
        </pc:spChg>
        <pc:spChg chg="mod">
          <ac:chgData name="Anna-Maija Palosuo" userId="45bb2426-d2dd-45b3-be83-e57c6d4e8773" providerId="ADAL" clId="{0D30D206-5D4E-4A7F-8AED-7D6E9A26B86D}" dt="2025-10-14T12:40:14.212" v="2234" actId="20577"/>
          <ac:spMkLst>
            <pc:docMk/>
            <pc:sldMk cId="2559831570" sldId="1039"/>
            <ac:spMk id="4" creationId="{ABCC6E37-0644-C24D-37F6-1306AAD7387C}"/>
          </ac:spMkLst>
        </pc:spChg>
        <pc:spChg chg="mod">
          <ac:chgData name="Anna-Maija Palosuo" userId="45bb2426-d2dd-45b3-be83-e57c6d4e8773" providerId="ADAL" clId="{0D30D206-5D4E-4A7F-8AED-7D6E9A26B86D}" dt="2025-10-14T12:40:38.342" v="2259" actId="20577"/>
          <ac:spMkLst>
            <pc:docMk/>
            <pc:sldMk cId="2559831570" sldId="1039"/>
            <ac:spMk id="15" creationId="{A75AEFDF-539C-8069-39A0-DCB98D9B09AB}"/>
          </ac:spMkLst>
        </pc:spChg>
      </pc:sldChg>
      <pc:sldChg chg="addSp delSp modSp mod">
        <pc:chgData name="Anna-Maija Palosuo" userId="45bb2426-d2dd-45b3-be83-e57c6d4e8773" providerId="ADAL" clId="{0D30D206-5D4E-4A7F-8AED-7D6E9A26B86D}" dt="2025-10-14T09:43:46.616" v="771" actId="20577"/>
        <pc:sldMkLst>
          <pc:docMk/>
          <pc:sldMk cId="1378571175" sldId="1047"/>
        </pc:sldMkLst>
        <pc:spChg chg="mod">
          <ac:chgData name="Anna-Maija Palosuo" userId="45bb2426-d2dd-45b3-be83-e57c6d4e8773" providerId="ADAL" clId="{0D30D206-5D4E-4A7F-8AED-7D6E9A26B86D}" dt="2025-10-14T09:43:46.616" v="771" actId="20577"/>
          <ac:spMkLst>
            <pc:docMk/>
            <pc:sldMk cId="1378571175" sldId="1047"/>
            <ac:spMk id="14" creationId="{44F8CC2A-8090-B97A-99A2-9E9930DC8A5C}"/>
          </ac:spMkLst>
        </pc:spChg>
        <pc:picChg chg="add mod ord">
          <ac:chgData name="Anna-Maija Palosuo" userId="45bb2426-d2dd-45b3-be83-e57c6d4e8773" providerId="ADAL" clId="{0D30D206-5D4E-4A7F-8AED-7D6E9A26B86D}" dt="2025-10-14T09:42:11.238" v="693" actId="1076"/>
          <ac:picMkLst>
            <pc:docMk/>
            <pc:sldMk cId="1378571175" sldId="1047"/>
            <ac:picMk id="3" creationId="{20DE6DA1-C1CD-3E9F-64F3-5932EF41D787}"/>
          </ac:picMkLst>
        </pc:picChg>
        <pc:picChg chg="del">
          <ac:chgData name="Anna-Maija Palosuo" userId="45bb2426-d2dd-45b3-be83-e57c6d4e8773" providerId="ADAL" clId="{0D30D206-5D4E-4A7F-8AED-7D6E9A26B86D}" dt="2025-10-14T09:41:48.214" v="686" actId="478"/>
          <ac:picMkLst>
            <pc:docMk/>
            <pc:sldMk cId="1378571175" sldId="1047"/>
            <ac:picMk id="5" creationId="{CB950CAB-9B76-2BF8-146D-6826144139FE}"/>
          </ac:picMkLst>
        </pc:picChg>
        <pc:picChg chg="add mod">
          <ac:chgData name="Anna-Maija Palosuo" userId="45bb2426-d2dd-45b3-be83-e57c6d4e8773" providerId="ADAL" clId="{0D30D206-5D4E-4A7F-8AED-7D6E9A26B86D}" dt="2025-10-14T09:42:46.687" v="698" actId="1076"/>
          <ac:picMkLst>
            <pc:docMk/>
            <pc:sldMk cId="1378571175" sldId="1047"/>
            <ac:picMk id="7" creationId="{08CA1EA4-5890-9BD8-FEC6-8F3CB16D984E}"/>
          </ac:picMkLst>
        </pc:picChg>
        <pc:picChg chg="del mod">
          <ac:chgData name="Anna-Maija Palosuo" userId="45bb2426-d2dd-45b3-be83-e57c6d4e8773" providerId="ADAL" clId="{0D30D206-5D4E-4A7F-8AED-7D6E9A26B86D}" dt="2025-10-14T09:42:40.120" v="696" actId="478"/>
          <ac:picMkLst>
            <pc:docMk/>
            <pc:sldMk cId="1378571175" sldId="1047"/>
            <ac:picMk id="8" creationId="{6A6C3D1C-D8B3-3C46-C481-0B2145858460}"/>
          </ac:picMkLst>
        </pc:picChg>
        <pc:cxnChg chg="add mod">
          <ac:chgData name="Anna-Maija Palosuo" userId="45bb2426-d2dd-45b3-be83-e57c6d4e8773" providerId="ADAL" clId="{0D30D206-5D4E-4A7F-8AED-7D6E9A26B86D}" dt="2025-10-14T09:43:06.774" v="703" actId="14100"/>
          <ac:cxnSpMkLst>
            <pc:docMk/>
            <pc:sldMk cId="1378571175" sldId="1047"/>
            <ac:cxnSpMk id="10" creationId="{72D3DEC4-C6C3-4235-3126-A01A13CE50A4}"/>
          </ac:cxnSpMkLst>
        </pc:cxnChg>
        <pc:cxnChg chg="mod">
          <ac:chgData name="Anna-Maija Palosuo" userId="45bb2426-d2dd-45b3-be83-e57c6d4e8773" providerId="ADAL" clId="{0D30D206-5D4E-4A7F-8AED-7D6E9A26B86D}" dt="2025-10-14T09:42:53.810" v="700" actId="14100"/>
          <ac:cxnSpMkLst>
            <pc:docMk/>
            <pc:sldMk cId="1378571175" sldId="1047"/>
            <ac:cxnSpMk id="11" creationId="{00C6BECA-9A73-EA7A-90AE-5DC845F5FF7D}"/>
          </ac:cxnSpMkLst>
        </pc:cxnChg>
        <pc:cxnChg chg="del mod">
          <ac:chgData name="Anna-Maija Palosuo" userId="45bb2426-d2dd-45b3-be83-e57c6d4e8773" providerId="ADAL" clId="{0D30D206-5D4E-4A7F-8AED-7D6E9A26B86D}" dt="2025-10-14T09:42:40.120" v="696" actId="478"/>
          <ac:cxnSpMkLst>
            <pc:docMk/>
            <pc:sldMk cId="1378571175" sldId="1047"/>
            <ac:cxnSpMk id="13" creationId="{0A1931D1-1F3A-AD23-A564-063CAE778DA4}"/>
          </ac:cxnSpMkLst>
        </pc:cxnChg>
      </pc:sldChg>
      <pc:sldChg chg="addSp delSp modSp mod">
        <pc:chgData name="Anna-Maija Palosuo" userId="45bb2426-d2dd-45b3-be83-e57c6d4e8773" providerId="ADAL" clId="{0D30D206-5D4E-4A7F-8AED-7D6E9A26B86D}" dt="2025-10-14T12:12:40.032" v="1857" actId="14100"/>
        <pc:sldMkLst>
          <pc:docMk/>
          <pc:sldMk cId="3650028076" sldId="1048"/>
        </pc:sldMkLst>
        <pc:picChg chg="del">
          <ac:chgData name="Anna-Maija Palosuo" userId="45bb2426-d2dd-45b3-be83-e57c6d4e8773" providerId="ADAL" clId="{0D30D206-5D4E-4A7F-8AED-7D6E9A26B86D}" dt="2025-10-14T12:11:52.666" v="1847" actId="478"/>
          <ac:picMkLst>
            <pc:docMk/>
            <pc:sldMk cId="3650028076" sldId="1048"/>
            <ac:picMk id="4" creationId="{1D7B8DFD-5188-FC90-61C0-B6CC264BEB18}"/>
          </ac:picMkLst>
        </pc:picChg>
        <pc:picChg chg="add mod">
          <ac:chgData name="Anna-Maija Palosuo" userId="45bb2426-d2dd-45b3-be83-e57c6d4e8773" providerId="ADAL" clId="{0D30D206-5D4E-4A7F-8AED-7D6E9A26B86D}" dt="2025-10-14T12:11:57.712" v="1849" actId="1076"/>
          <ac:picMkLst>
            <pc:docMk/>
            <pc:sldMk cId="3650028076" sldId="1048"/>
            <ac:picMk id="5" creationId="{F26DE6DA-5AA8-6029-40A3-34D91A685422}"/>
          </ac:picMkLst>
        </pc:picChg>
        <pc:picChg chg="del">
          <ac:chgData name="Anna-Maija Palosuo" userId="45bb2426-d2dd-45b3-be83-e57c6d4e8773" providerId="ADAL" clId="{0D30D206-5D4E-4A7F-8AED-7D6E9A26B86D}" dt="2025-10-14T12:12:00.353" v="1850" actId="478"/>
          <ac:picMkLst>
            <pc:docMk/>
            <pc:sldMk cId="3650028076" sldId="1048"/>
            <ac:picMk id="6" creationId="{9854D80D-B0E3-4CF8-F821-4F4C60F634B2}"/>
          </ac:picMkLst>
        </pc:picChg>
        <pc:picChg chg="add mod ord">
          <ac:chgData name="Anna-Maija Palosuo" userId="45bb2426-d2dd-45b3-be83-e57c6d4e8773" providerId="ADAL" clId="{0D30D206-5D4E-4A7F-8AED-7D6E9A26B86D}" dt="2025-10-14T12:12:34.864" v="1855" actId="1076"/>
          <ac:picMkLst>
            <pc:docMk/>
            <pc:sldMk cId="3650028076" sldId="1048"/>
            <ac:picMk id="8" creationId="{E3818AB2-FC0A-586A-0DC3-BB2314EC369B}"/>
          </ac:picMkLst>
        </pc:picChg>
        <pc:cxnChg chg="mod">
          <ac:chgData name="Anna-Maija Palosuo" userId="45bb2426-d2dd-45b3-be83-e57c6d4e8773" providerId="ADAL" clId="{0D30D206-5D4E-4A7F-8AED-7D6E9A26B86D}" dt="2025-10-14T12:12:40.032" v="1857" actId="14100"/>
          <ac:cxnSpMkLst>
            <pc:docMk/>
            <pc:sldMk cId="3650028076" sldId="1048"/>
            <ac:cxnSpMk id="17" creationId="{29DD2646-11A9-0738-0D7A-8574E6F29CC9}"/>
          </ac:cxnSpMkLst>
        </pc:cxnChg>
      </pc:sldChg>
      <pc:sldChg chg="modSp mod">
        <pc:chgData name="Anna-Maija Palosuo" userId="45bb2426-d2dd-45b3-be83-e57c6d4e8773" providerId="ADAL" clId="{0D30D206-5D4E-4A7F-8AED-7D6E9A26B86D}" dt="2025-10-14T12:13:39.151" v="1884" actId="20577"/>
        <pc:sldMkLst>
          <pc:docMk/>
          <pc:sldMk cId="616961418" sldId="1051"/>
        </pc:sldMkLst>
        <pc:spChg chg="mod">
          <ac:chgData name="Anna-Maija Palosuo" userId="45bb2426-d2dd-45b3-be83-e57c6d4e8773" providerId="ADAL" clId="{0D30D206-5D4E-4A7F-8AED-7D6E9A26B86D}" dt="2025-10-14T12:13:39.151" v="1884" actId="20577"/>
          <ac:spMkLst>
            <pc:docMk/>
            <pc:sldMk cId="616961418" sldId="1051"/>
            <ac:spMk id="26" creationId="{CA076698-69D1-96A9-248E-E48CF7C705DE}"/>
          </ac:spMkLst>
        </pc:spChg>
      </pc:sldChg>
      <pc:sldChg chg="del">
        <pc:chgData name="Anna-Maija Palosuo" userId="45bb2426-d2dd-45b3-be83-e57c6d4e8773" providerId="ADAL" clId="{0D30D206-5D4E-4A7F-8AED-7D6E9A26B86D}" dt="2025-10-14T12:41:25.750" v="2261" actId="47"/>
        <pc:sldMkLst>
          <pc:docMk/>
          <pc:sldMk cId="1916566520" sldId="1052"/>
        </pc:sldMkLst>
      </pc:sldChg>
      <pc:sldChg chg="modSp mod">
        <pc:chgData name="Anna-Maija Palosuo" userId="45bb2426-d2dd-45b3-be83-e57c6d4e8773" providerId="ADAL" clId="{0D30D206-5D4E-4A7F-8AED-7D6E9A26B86D}" dt="2025-10-14T12:39:30.281" v="2182" actId="20577"/>
        <pc:sldMkLst>
          <pc:docMk/>
          <pc:sldMk cId="4136120144" sldId="1053"/>
        </pc:sldMkLst>
        <pc:spChg chg="mod">
          <ac:chgData name="Anna-Maija Palosuo" userId="45bb2426-d2dd-45b3-be83-e57c6d4e8773" providerId="ADAL" clId="{0D30D206-5D4E-4A7F-8AED-7D6E9A26B86D}" dt="2025-10-14T12:39:30.281" v="2182" actId="20577"/>
          <ac:spMkLst>
            <pc:docMk/>
            <pc:sldMk cId="4136120144" sldId="1053"/>
            <ac:spMk id="2" creationId="{032456E6-72B6-0AB0-E127-F0800718A493}"/>
          </ac:spMkLst>
        </pc:spChg>
      </pc:sldChg>
      <pc:sldChg chg="del">
        <pc:chgData name="Anna-Maija Palosuo" userId="45bb2426-d2dd-45b3-be83-e57c6d4e8773" providerId="ADAL" clId="{0D30D206-5D4E-4A7F-8AED-7D6E9A26B86D}" dt="2025-10-14T12:41:23.108" v="2260" actId="47"/>
        <pc:sldMkLst>
          <pc:docMk/>
          <pc:sldMk cId="1524581245" sldId="1054"/>
        </pc:sldMkLst>
      </pc:sldChg>
      <pc:sldChg chg="modSp mod">
        <pc:chgData name="Anna-Maija Palosuo" userId="45bb2426-d2dd-45b3-be83-e57c6d4e8773" providerId="ADAL" clId="{0D30D206-5D4E-4A7F-8AED-7D6E9A26B86D}" dt="2025-10-14T11:49:33.783" v="1461" actId="20577"/>
        <pc:sldMkLst>
          <pc:docMk/>
          <pc:sldMk cId="4286205536" sldId="1056"/>
        </pc:sldMkLst>
        <pc:spChg chg="mod">
          <ac:chgData name="Anna-Maija Palosuo" userId="45bb2426-d2dd-45b3-be83-e57c6d4e8773" providerId="ADAL" clId="{0D30D206-5D4E-4A7F-8AED-7D6E9A26B86D}" dt="2025-10-14T11:47:56.054" v="1315" actId="20577"/>
          <ac:spMkLst>
            <pc:docMk/>
            <pc:sldMk cId="4286205536" sldId="1056"/>
            <ac:spMk id="2" creationId="{05594B29-A011-E376-BB15-A37C1676E626}"/>
          </ac:spMkLst>
        </pc:spChg>
        <pc:spChg chg="mod">
          <ac:chgData name="Anna-Maija Palosuo" userId="45bb2426-d2dd-45b3-be83-e57c6d4e8773" providerId="ADAL" clId="{0D30D206-5D4E-4A7F-8AED-7D6E9A26B86D}" dt="2025-10-14T11:49:33.783" v="1461" actId="20577"/>
          <ac:spMkLst>
            <pc:docMk/>
            <pc:sldMk cId="4286205536" sldId="1056"/>
            <ac:spMk id="3" creationId="{F1A7D4A6-B9A0-61EC-B944-36CDDBE826A7}"/>
          </ac:spMkLst>
        </pc:spChg>
      </pc:sldChg>
      <pc:sldChg chg="addSp delSp modSp new mod ord">
        <pc:chgData name="Anna-Maija Palosuo" userId="45bb2426-d2dd-45b3-be83-e57c6d4e8773" providerId="ADAL" clId="{0D30D206-5D4E-4A7F-8AED-7D6E9A26B86D}" dt="2025-10-14T12:35:38.196" v="2049" actId="1076"/>
        <pc:sldMkLst>
          <pc:docMk/>
          <pc:sldMk cId="159040029" sldId="1058"/>
        </pc:sldMkLst>
        <pc:spChg chg="mod">
          <ac:chgData name="Anna-Maija Palosuo" userId="45bb2426-d2dd-45b3-be83-e57c6d4e8773" providerId="ADAL" clId="{0D30D206-5D4E-4A7F-8AED-7D6E9A26B86D}" dt="2025-10-14T11:45:37.668" v="1193" actId="14100"/>
          <ac:spMkLst>
            <pc:docMk/>
            <pc:sldMk cId="159040029" sldId="1058"/>
            <ac:spMk id="2" creationId="{BAD33D26-897F-D931-652C-C06A34E44F04}"/>
          </ac:spMkLst>
        </pc:spChg>
        <pc:spChg chg="del">
          <ac:chgData name="Anna-Maija Palosuo" userId="45bb2426-d2dd-45b3-be83-e57c6d4e8773" providerId="ADAL" clId="{0D30D206-5D4E-4A7F-8AED-7D6E9A26B86D}" dt="2025-10-14T12:14:45.653" v="1888" actId="478"/>
          <ac:spMkLst>
            <pc:docMk/>
            <pc:sldMk cId="159040029" sldId="1058"/>
            <ac:spMk id="3" creationId="{A6EE6350-3D33-0662-8B6A-56B9825EAD0B}"/>
          </ac:spMkLst>
        </pc:spChg>
        <pc:spChg chg="del">
          <ac:chgData name="Anna-Maija Palosuo" userId="45bb2426-d2dd-45b3-be83-e57c6d4e8773" providerId="ADAL" clId="{0D30D206-5D4E-4A7F-8AED-7D6E9A26B86D}" dt="2025-10-14T12:14:43.158" v="1887" actId="478"/>
          <ac:spMkLst>
            <pc:docMk/>
            <pc:sldMk cId="159040029" sldId="1058"/>
            <ac:spMk id="4" creationId="{FB7A475A-6B72-4B66-209D-7CFA3C3DA52B}"/>
          </ac:spMkLst>
        </pc:spChg>
        <pc:spChg chg="add mod">
          <ac:chgData name="Anna-Maija Palosuo" userId="45bb2426-d2dd-45b3-be83-e57c6d4e8773" providerId="ADAL" clId="{0D30D206-5D4E-4A7F-8AED-7D6E9A26B86D}" dt="2025-10-14T12:26:20.379" v="1894" actId="208"/>
          <ac:spMkLst>
            <pc:docMk/>
            <pc:sldMk cId="159040029" sldId="1058"/>
            <ac:spMk id="7" creationId="{DC078D47-706C-58B5-3008-6DE48BF39701}"/>
          </ac:spMkLst>
        </pc:spChg>
        <pc:spChg chg="add mod">
          <ac:chgData name="Anna-Maija Palosuo" userId="45bb2426-d2dd-45b3-be83-e57c6d4e8773" providerId="ADAL" clId="{0D30D206-5D4E-4A7F-8AED-7D6E9A26B86D}" dt="2025-10-14T12:29:56.905" v="2014" actId="20577"/>
          <ac:spMkLst>
            <pc:docMk/>
            <pc:sldMk cId="159040029" sldId="1058"/>
            <ac:spMk id="10" creationId="{E943DD04-4BA9-BA8A-6FF9-8F6B32977CBC}"/>
          </ac:spMkLst>
        </pc:spChg>
        <pc:spChg chg="add mod">
          <ac:chgData name="Anna-Maija Palosuo" userId="45bb2426-d2dd-45b3-be83-e57c6d4e8773" providerId="ADAL" clId="{0D30D206-5D4E-4A7F-8AED-7D6E9A26B86D}" dt="2025-10-14T12:28:38.583" v="1962" actId="14100"/>
          <ac:spMkLst>
            <pc:docMk/>
            <pc:sldMk cId="159040029" sldId="1058"/>
            <ac:spMk id="11" creationId="{89B9584F-81AA-C8A4-7B1A-863FA0354857}"/>
          </ac:spMkLst>
        </pc:spChg>
        <pc:spChg chg="add mod">
          <ac:chgData name="Anna-Maija Palosuo" userId="45bb2426-d2dd-45b3-be83-e57c6d4e8773" providerId="ADAL" clId="{0D30D206-5D4E-4A7F-8AED-7D6E9A26B86D}" dt="2025-10-14T12:29:00.511" v="1966" actId="1076"/>
          <ac:spMkLst>
            <pc:docMk/>
            <pc:sldMk cId="159040029" sldId="1058"/>
            <ac:spMk id="12" creationId="{120D7827-BF63-DC22-D3FE-CF00DB12B6D4}"/>
          </ac:spMkLst>
        </pc:spChg>
        <pc:spChg chg="add mod">
          <ac:chgData name="Anna-Maija Palosuo" userId="45bb2426-d2dd-45b3-be83-e57c6d4e8773" providerId="ADAL" clId="{0D30D206-5D4E-4A7F-8AED-7D6E9A26B86D}" dt="2025-10-14T12:29:14.684" v="1971" actId="1076"/>
          <ac:spMkLst>
            <pc:docMk/>
            <pc:sldMk cId="159040029" sldId="1058"/>
            <ac:spMk id="13" creationId="{11AC57C4-239D-AF34-1885-462D155CAB5A}"/>
          </ac:spMkLst>
        </pc:spChg>
        <pc:spChg chg="add mod">
          <ac:chgData name="Anna-Maija Palosuo" userId="45bb2426-d2dd-45b3-be83-e57c6d4e8773" providerId="ADAL" clId="{0D30D206-5D4E-4A7F-8AED-7D6E9A26B86D}" dt="2025-10-14T12:35:38.196" v="2049" actId="1076"/>
          <ac:spMkLst>
            <pc:docMk/>
            <pc:sldMk cId="159040029" sldId="1058"/>
            <ac:spMk id="14" creationId="{BD14A776-0AAA-839E-9D14-0B99BCDDA835}"/>
          </ac:spMkLst>
        </pc:spChg>
        <pc:picChg chg="add mod">
          <ac:chgData name="Anna-Maija Palosuo" userId="45bb2426-d2dd-45b3-be83-e57c6d4e8773" providerId="ADAL" clId="{0D30D206-5D4E-4A7F-8AED-7D6E9A26B86D}" dt="2025-10-14T12:15:00.663" v="1891" actId="1076"/>
          <ac:picMkLst>
            <pc:docMk/>
            <pc:sldMk cId="159040029" sldId="1058"/>
            <ac:picMk id="6" creationId="{E71F0547-8400-50A0-E8E7-0C77B801936A}"/>
          </ac:picMkLst>
        </pc:picChg>
        <pc:picChg chg="add del mod">
          <ac:chgData name="Anna-Maija Palosuo" userId="45bb2426-d2dd-45b3-be83-e57c6d4e8773" providerId="ADAL" clId="{0D30D206-5D4E-4A7F-8AED-7D6E9A26B86D}" dt="2025-10-14T12:31:19.367" v="2017" actId="478"/>
          <ac:picMkLst>
            <pc:docMk/>
            <pc:sldMk cId="159040029" sldId="1058"/>
            <ac:picMk id="9" creationId="{7687A0D1-C381-9DD8-6853-F13661837DCA}"/>
          </ac:picMkLst>
        </pc:picChg>
        <pc:picChg chg="add mod ord">
          <ac:chgData name="Anna-Maija Palosuo" userId="45bb2426-d2dd-45b3-be83-e57c6d4e8773" providerId="ADAL" clId="{0D30D206-5D4E-4A7F-8AED-7D6E9A26B86D}" dt="2025-10-14T12:33:55.746" v="2040" actId="14100"/>
          <ac:picMkLst>
            <pc:docMk/>
            <pc:sldMk cId="159040029" sldId="1058"/>
            <ac:picMk id="22" creationId="{A193DEEF-F78D-A173-AD0A-80543CADAE2B}"/>
          </ac:picMkLst>
        </pc:picChg>
        <pc:cxnChg chg="add">
          <ac:chgData name="Anna-Maija Palosuo" userId="45bb2426-d2dd-45b3-be83-e57c6d4e8773" providerId="ADAL" clId="{0D30D206-5D4E-4A7F-8AED-7D6E9A26B86D}" dt="2025-10-14T12:28:44.530" v="1963" actId="11529"/>
          <ac:cxnSpMkLst>
            <pc:docMk/>
            <pc:sldMk cId="159040029" sldId="1058"/>
            <ac:cxnSpMk id="16" creationId="{7F04B6FA-F8D7-10B5-C61A-E1A5CC5A56E2}"/>
          </ac:cxnSpMkLst>
        </pc:cxnChg>
        <pc:cxnChg chg="add mod">
          <ac:chgData name="Anna-Maija Palosuo" userId="45bb2426-d2dd-45b3-be83-e57c6d4e8773" providerId="ADAL" clId="{0D30D206-5D4E-4A7F-8AED-7D6E9A26B86D}" dt="2025-10-14T12:34:56.988" v="2046" actId="14100"/>
          <ac:cxnSpMkLst>
            <pc:docMk/>
            <pc:sldMk cId="159040029" sldId="1058"/>
            <ac:cxnSpMk id="18" creationId="{548CCB88-4C80-7F8F-68D0-CB244C91BF2F}"/>
          </ac:cxnSpMkLst>
        </pc:cxnChg>
        <pc:cxnChg chg="add del mod">
          <ac:chgData name="Anna-Maija Palosuo" userId="45bb2426-d2dd-45b3-be83-e57c6d4e8773" providerId="ADAL" clId="{0D30D206-5D4E-4A7F-8AED-7D6E9A26B86D}" dt="2025-10-14T12:34:42.156" v="2044" actId="478"/>
          <ac:cxnSpMkLst>
            <pc:docMk/>
            <pc:sldMk cId="159040029" sldId="1058"/>
            <ac:cxnSpMk id="20" creationId="{0A961C76-E733-9996-C046-12C54A91DB6A}"/>
          </ac:cxnSpMkLst>
        </pc:cxnChg>
        <pc:cxnChg chg="add">
          <ac:chgData name="Anna-Maija Palosuo" userId="45bb2426-d2dd-45b3-be83-e57c6d4e8773" providerId="ADAL" clId="{0D30D206-5D4E-4A7F-8AED-7D6E9A26B86D}" dt="2025-10-14T12:32:45.414" v="2032" actId="11529"/>
          <ac:cxnSpMkLst>
            <pc:docMk/>
            <pc:sldMk cId="159040029" sldId="1058"/>
            <ac:cxnSpMk id="30" creationId="{297C6C30-93E4-9CBE-10D7-0A8CEE4818E5}"/>
          </ac:cxnSpMkLst>
        </pc:cxnChg>
        <pc:cxnChg chg="add mod">
          <ac:chgData name="Anna-Maija Palosuo" userId="45bb2426-d2dd-45b3-be83-e57c6d4e8773" providerId="ADAL" clId="{0D30D206-5D4E-4A7F-8AED-7D6E9A26B86D}" dt="2025-10-14T12:34:23.713" v="2043" actId="14100"/>
          <ac:cxnSpMkLst>
            <pc:docMk/>
            <pc:sldMk cId="159040029" sldId="1058"/>
            <ac:cxnSpMk id="33" creationId="{367F862E-7DFE-E5EB-A755-8CE0DB546EE0}"/>
          </ac:cxnSpMkLst>
        </pc:cxnChg>
        <pc:cxnChg chg="add mod">
          <ac:chgData name="Anna-Maija Palosuo" userId="45bb2426-d2dd-45b3-be83-e57c6d4e8773" providerId="ADAL" clId="{0D30D206-5D4E-4A7F-8AED-7D6E9A26B86D}" dt="2025-10-14T12:35:20.496" v="2048" actId="13822"/>
          <ac:cxnSpMkLst>
            <pc:docMk/>
            <pc:sldMk cId="159040029" sldId="1058"/>
            <ac:cxnSpMk id="39" creationId="{B41DB6A7-E9FD-AB46-E62F-70F3692D2FB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estiyhdistys.fi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793116" cy="2755233"/>
          </a:xfrm>
        </p:spPr>
        <p:txBody>
          <a:bodyPr/>
          <a:lstStyle/>
          <a:p>
            <a:r>
              <a:rPr lang="fi-FI" dirty="0" err="1"/>
              <a:t>Marttarekisterin</a:t>
            </a:r>
            <a:r>
              <a:rPr lang="fi-FI" dirty="0"/>
              <a:t> käyttöohje:</a:t>
            </a:r>
            <a:br>
              <a:rPr lang="fi-FI" dirty="0"/>
            </a:br>
            <a:r>
              <a:rPr lang="fi-FI" dirty="0"/>
              <a:t>TOIMINTARYHMÄN TIEDOT -SIVU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/>
          <a:lstStyle/>
          <a:p>
            <a:r>
              <a:rPr lang="fi-FI" dirty="0"/>
              <a:t>14.10.2025</a:t>
            </a:r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25" y="291323"/>
            <a:ext cx="10911949" cy="794372"/>
          </a:xfrm>
        </p:spPr>
        <p:txBody>
          <a:bodyPr>
            <a:normAutofit/>
          </a:bodyPr>
          <a:lstStyle/>
          <a:p>
            <a:r>
              <a:rPr lang="fi-FI" err="1"/>
              <a:t>Marttateemat</a:t>
            </a:r>
            <a:r>
              <a:rPr lang="fi-FI"/>
              <a:t> ja niiden muuttaminen 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0D1E6653-D62F-664F-EEDA-8C050B80D6B0}"/>
              </a:ext>
            </a:extLst>
          </p:cNvPr>
          <p:cNvSpPr txBox="1"/>
          <p:nvPr/>
        </p:nvSpPr>
        <p:spPr>
          <a:xfrm>
            <a:off x="640025" y="1732676"/>
            <a:ext cx="5742580" cy="44627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 sz="1600">
                <a:solidFill>
                  <a:srgbClr val="000000"/>
                </a:solidFill>
                <a:cs typeface="Calibri"/>
              </a:rPr>
              <a:t>Olemme tunnistaneet 15 teemaa, joiden ympärille järjestömme toiminta rakentuu. Tavoitteenamme on, että jonkin ajan päästä kaikilla yhdistyksillämme ja toimintaryhmillämme on valittuna niiden joukosta teema / teemat, jotka parhaiten kuvaavat juuri kyseisen yhdistyksen tai toimintaryhmän toimintaa. Teemat valitaan, jotta:</a:t>
            </a:r>
          </a:p>
          <a:p>
            <a:endParaRPr lang="fi-FI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>
                <a:solidFill>
                  <a:srgbClr val="000000"/>
                </a:solidFill>
                <a:cs typeface="Calibri"/>
              </a:rPr>
              <a:t>uudet potentiaaliset jäsenet näkevät, minkälaista toimintaa eri yhdistyksissä on ja he voivat tarvittaessa vertailla yhdistyksiä keskenään ja löytää itselleen sopivimman yhdistyksen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>
                <a:solidFill>
                  <a:srgbClr val="000000"/>
                </a:solidFill>
                <a:cs typeface="Calibri"/>
              </a:rPr>
              <a:t>pystymme paremmin tunnistamaan yli tuhannen yhdistyksemme joukosta erilaista toimintaa harjoittavat yhdistykset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>
                <a:solidFill>
                  <a:srgbClr val="000000"/>
                </a:solidFill>
                <a:cs typeface="Calibri"/>
              </a:rPr>
              <a:t>kun tunnistamme eri teemaan keskittyneet yhdistykset,</a:t>
            </a:r>
            <a:r>
              <a:rPr lang="fi-FI" sz="1600" b="0" i="0">
                <a:solidFill>
                  <a:srgbClr val="000000"/>
                </a:solidFill>
                <a:effectLst/>
                <a:cs typeface="Calibri"/>
              </a:rPr>
              <a:t> </a:t>
            </a:r>
            <a:r>
              <a:rPr lang="fi-FI" sz="1600">
                <a:solidFill>
                  <a:srgbClr val="000000"/>
                </a:solidFill>
                <a:cs typeface="Calibri"/>
              </a:rPr>
              <a:t>pystymme tarjoamaan juuri oikeanlaista tietoa yhdistysten toiminnan tueksi</a:t>
            </a:r>
          </a:p>
          <a:p>
            <a:pPr algn="l"/>
            <a:endParaRPr lang="fi-FI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B55231D7-EBBC-5A55-525B-88946C9951B4}"/>
              </a:ext>
            </a:extLst>
          </p:cNvPr>
          <p:cNvSpPr/>
          <p:nvPr/>
        </p:nvSpPr>
        <p:spPr>
          <a:xfrm>
            <a:off x="7359105" y="1965133"/>
            <a:ext cx="3988833" cy="376745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200" b="0" i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Ruoka ja ravitsemus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Luonnontuotteet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Kotipuutarha ja huonekasvit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Kodinhoito ja asuminen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Kodin talous- ja kuluttaja-asiat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Kädentaidot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Kansainvälisyys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Järjestötoiminta ja marttailu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Vaikuttaminen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Varainhankinta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Vapaaehtoistoiminta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u="none" strike="noStrike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Varautuminen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Juhlat ja sesonki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Viestintä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Kulttuuri</a:t>
            </a:r>
          </a:p>
          <a:p>
            <a:endParaRPr lang="fi-FI" sz="1200">
              <a:solidFill>
                <a:schemeClr val="bg1"/>
              </a:solidFill>
            </a:endParaRPr>
          </a:p>
          <a:p>
            <a:endParaRPr lang="fi-FI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32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Kuva 33">
            <a:extLst>
              <a:ext uri="{FF2B5EF4-FFF2-40B4-BE49-F238E27FC236}">
                <a16:creationId xmlns:a16="http://schemas.microsoft.com/office/drawing/2014/main" id="{232D0D1D-8CC9-4C44-3B27-C5B91039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75" y="5435037"/>
            <a:ext cx="2190750" cy="628650"/>
          </a:xfrm>
          <a:prstGeom prst="rect">
            <a:avLst/>
          </a:prstGeom>
        </p:spPr>
      </p:pic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CE2F0ECB-0133-8D6A-FB90-ACE019B8F2FE}"/>
              </a:ext>
            </a:extLst>
          </p:cNvPr>
          <p:cNvSpPr/>
          <p:nvPr/>
        </p:nvSpPr>
        <p:spPr>
          <a:xfrm>
            <a:off x="4428593" y="5435037"/>
            <a:ext cx="2297783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>
                <a:solidFill>
                  <a:schemeClr val="tx1"/>
                </a:solidFill>
              </a:rPr>
              <a:t>Muista </a:t>
            </a:r>
            <a:r>
              <a:rPr lang="fi-FI" b="1" dirty="0">
                <a:solidFill>
                  <a:srgbClr val="FF0000"/>
                </a:solidFill>
              </a:rPr>
              <a:t>TALLENTAA</a:t>
            </a:r>
            <a:r>
              <a:rPr lang="fi-FI" dirty="0">
                <a:solidFill>
                  <a:schemeClr val="tx1"/>
                </a:solidFill>
              </a:rPr>
              <a:t> tiedot.</a:t>
            </a:r>
          </a:p>
        </p:txBody>
      </p:sp>
      <p:sp>
        <p:nvSpPr>
          <p:cNvPr id="40" name="Suorakulmio: Pyöristetyt kulmat 39">
            <a:extLst>
              <a:ext uri="{FF2B5EF4-FFF2-40B4-BE49-F238E27FC236}">
                <a16:creationId xmlns:a16="http://schemas.microsoft.com/office/drawing/2014/main" id="{694EFD70-1334-5D5E-B878-3B2437732E34}"/>
              </a:ext>
            </a:extLst>
          </p:cNvPr>
          <p:cNvSpPr/>
          <p:nvPr/>
        </p:nvSpPr>
        <p:spPr>
          <a:xfrm>
            <a:off x="642960" y="3704686"/>
            <a:ext cx="5375067" cy="1441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Vie hiiri halutun </a:t>
            </a:r>
            <a:r>
              <a:rPr lang="fi-FI" sz="1200" dirty="0" err="1">
                <a:solidFill>
                  <a:schemeClr val="tx1"/>
                </a:solidFill>
              </a:rPr>
              <a:t>Marttateeman</a:t>
            </a:r>
            <a:r>
              <a:rPr lang="fi-FI" sz="1200" dirty="0">
                <a:solidFill>
                  <a:schemeClr val="tx1"/>
                </a:solidFill>
              </a:rPr>
              <a:t> kohteen kohdalle </a:t>
            </a:r>
            <a:r>
              <a:rPr lang="fi-FI" sz="1200" b="1" dirty="0">
                <a:solidFill>
                  <a:schemeClr val="tx1"/>
                </a:solidFill>
              </a:rPr>
              <a:t>Käytettävissä</a:t>
            </a:r>
            <a:r>
              <a:rPr lang="fi-FI" sz="1200" dirty="0">
                <a:solidFill>
                  <a:schemeClr val="tx1"/>
                </a:solidFill>
              </a:rPr>
              <a:t> olevassa kentässä. </a:t>
            </a:r>
          </a:p>
          <a:p>
            <a:endParaRPr lang="fi-FI" sz="1200" dirty="0">
              <a:solidFill>
                <a:schemeClr val="tx1"/>
              </a:solidFill>
            </a:endParaRPr>
          </a:p>
          <a:p>
            <a:r>
              <a:rPr lang="fi-FI" sz="1200" dirty="0">
                <a:solidFill>
                  <a:schemeClr val="tx1"/>
                </a:solidFill>
              </a:rPr>
              <a:t>Voit liikuttaa listaa ylös ja alas pienillä nuolinäppäimillä. </a:t>
            </a:r>
          </a:p>
          <a:p>
            <a:endParaRPr lang="fi-FI" sz="1200" dirty="0">
              <a:solidFill>
                <a:schemeClr val="tx1"/>
              </a:solidFill>
            </a:endParaRPr>
          </a:p>
          <a:p>
            <a:r>
              <a:rPr lang="fi-FI" sz="1200" dirty="0">
                <a:solidFill>
                  <a:schemeClr val="tx1"/>
                </a:solidFill>
              </a:rPr>
              <a:t>Kun kiinnostuksenkohde on sininen, voit siirtää sen Valitut-kenttään klikkaamalla hiirellä ylempää pientä nuolta kenttien välissä. 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FE0E9238-8AC1-2E62-6526-30C03B949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48" y="393695"/>
            <a:ext cx="10543953" cy="479271"/>
          </a:xfrm>
          <a:prstGeom prst="rect">
            <a:avLst/>
          </a:prstGeom>
        </p:spPr>
      </p:pic>
      <p:sp>
        <p:nvSpPr>
          <p:cNvPr id="16" name="Ellipsi 15">
            <a:extLst>
              <a:ext uri="{FF2B5EF4-FFF2-40B4-BE49-F238E27FC236}">
                <a16:creationId xmlns:a16="http://schemas.microsoft.com/office/drawing/2014/main" id="{D82AAAB9-D90A-4AAC-24F2-C375FE69C68E}"/>
              </a:ext>
            </a:extLst>
          </p:cNvPr>
          <p:cNvSpPr/>
          <p:nvPr/>
        </p:nvSpPr>
        <p:spPr>
          <a:xfrm>
            <a:off x="10409081" y="381511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C7079290-6B3B-0AD2-2A15-D61F4C7B292E}"/>
              </a:ext>
            </a:extLst>
          </p:cNvPr>
          <p:cNvSpPr/>
          <p:nvPr/>
        </p:nvSpPr>
        <p:spPr>
          <a:xfrm>
            <a:off x="8463515" y="1101796"/>
            <a:ext cx="2959146" cy="73713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400" dirty="0">
              <a:solidFill>
                <a:schemeClr val="tx1"/>
              </a:solidFill>
            </a:endParaRPr>
          </a:p>
          <a:p>
            <a:r>
              <a:rPr lang="fi-FI" sz="1400" dirty="0">
                <a:solidFill>
                  <a:schemeClr val="tx1"/>
                </a:solidFill>
              </a:rPr>
              <a:t>Paina </a:t>
            </a:r>
            <a:r>
              <a:rPr lang="fi-FI" sz="1400" i="1" dirty="0">
                <a:solidFill>
                  <a:schemeClr val="tx1"/>
                </a:solidFill>
              </a:rPr>
              <a:t>Organisaation </a:t>
            </a:r>
            <a:r>
              <a:rPr lang="fi-FI" sz="1400" i="1" dirty="0" err="1">
                <a:solidFill>
                  <a:schemeClr val="tx1"/>
                </a:solidFill>
              </a:rPr>
              <a:t>Marttateemat</a:t>
            </a:r>
            <a:r>
              <a:rPr lang="fi-FI" sz="1400" i="1" dirty="0">
                <a:solidFill>
                  <a:schemeClr val="tx1"/>
                </a:solidFill>
              </a:rPr>
              <a:t> </a:t>
            </a:r>
            <a:r>
              <a:rPr lang="fi-FI" sz="1400" dirty="0">
                <a:solidFill>
                  <a:schemeClr val="tx1"/>
                </a:solidFill>
              </a:rPr>
              <a:t>perässä olevaa kynää. Tiedot avautuvat uuteen ikkunaan.</a:t>
            </a:r>
          </a:p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D0CAD5F5-0892-D128-4438-87DCE7879D63}"/>
              </a:ext>
            </a:extLst>
          </p:cNvPr>
          <p:cNvCxnSpPr>
            <a:cxnSpLocks/>
            <a:stCxn id="17" idx="0"/>
            <a:endCxn id="16" idx="3"/>
          </p:cNvCxnSpPr>
          <p:nvPr/>
        </p:nvCxnSpPr>
        <p:spPr>
          <a:xfrm flipV="1">
            <a:off x="9943088" y="864668"/>
            <a:ext cx="559869" cy="237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19F13ABF-6EF4-F221-0377-F51102B17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634" b="6165"/>
          <a:stretch/>
        </p:blipFill>
        <p:spPr>
          <a:xfrm>
            <a:off x="582780" y="1860699"/>
            <a:ext cx="9920177" cy="1672911"/>
          </a:xfrm>
          <a:prstGeom prst="rect">
            <a:avLst/>
          </a:prstGeom>
        </p:spPr>
      </p:pic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E10DF2A2-B4E1-13C0-A5AB-AC446EB639B5}"/>
              </a:ext>
            </a:extLst>
          </p:cNvPr>
          <p:cNvCxnSpPr>
            <a:cxnSpLocks/>
          </p:cNvCxnSpPr>
          <p:nvPr/>
        </p:nvCxnSpPr>
        <p:spPr>
          <a:xfrm flipH="1" flipV="1">
            <a:off x="1508894" y="2465315"/>
            <a:ext cx="2564971" cy="1357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C4F0FB62-0C80-8A11-00A6-048CEFED29A2}"/>
              </a:ext>
            </a:extLst>
          </p:cNvPr>
          <p:cNvCxnSpPr/>
          <p:nvPr/>
        </p:nvCxnSpPr>
        <p:spPr>
          <a:xfrm flipV="1">
            <a:off x="3891516" y="2562447"/>
            <a:ext cx="2559283" cy="1722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988F7F4E-2826-07AD-7B2E-6BD9924AE327}"/>
              </a:ext>
            </a:extLst>
          </p:cNvPr>
          <p:cNvCxnSpPr>
            <a:cxnSpLocks/>
          </p:cNvCxnSpPr>
          <p:nvPr/>
        </p:nvCxnSpPr>
        <p:spPr>
          <a:xfrm flipV="1">
            <a:off x="3981478" y="3361188"/>
            <a:ext cx="2428372" cy="923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6CB3C787-DF90-9FA5-36C2-2DF293C03BA8}"/>
              </a:ext>
            </a:extLst>
          </p:cNvPr>
          <p:cNvCxnSpPr>
            <a:cxnSpLocks/>
          </p:cNvCxnSpPr>
          <p:nvPr/>
        </p:nvCxnSpPr>
        <p:spPr>
          <a:xfrm flipV="1">
            <a:off x="5391957" y="2509285"/>
            <a:ext cx="1293090" cy="2061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7C0FEE8E-CEF7-F6A2-9A77-448EB0971C35}"/>
              </a:ext>
            </a:extLst>
          </p:cNvPr>
          <p:cNvCxnSpPr>
            <a:cxnSpLocks/>
          </p:cNvCxnSpPr>
          <p:nvPr/>
        </p:nvCxnSpPr>
        <p:spPr>
          <a:xfrm flipH="1" flipV="1">
            <a:off x="7507696" y="2488019"/>
            <a:ext cx="1207198" cy="1620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orakulmio: Pyöristetyt kulmat 28">
            <a:extLst>
              <a:ext uri="{FF2B5EF4-FFF2-40B4-BE49-F238E27FC236}">
                <a16:creationId xmlns:a16="http://schemas.microsoft.com/office/drawing/2014/main" id="{1E96E5AB-329E-5D90-DFB6-FB4468B5B925}"/>
              </a:ext>
            </a:extLst>
          </p:cNvPr>
          <p:cNvSpPr/>
          <p:nvPr/>
        </p:nvSpPr>
        <p:spPr>
          <a:xfrm>
            <a:off x="7020685" y="3743836"/>
            <a:ext cx="4401976" cy="9768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Jos haluat </a:t>
            </a:r>
            <a:r>
              <a:rPr lang="fi-FI" sz="1200" b="1" dirty="0">
                <a:solidFill>
                  <a:schemeClr val="tx1"/>
                </a:solidFill>
              </a:rPr>
              <a:t>poistaa</a:t>
            </a:r>
            <a:r>
              <a:rPr lang="fi-FI" sz="1200" dirty="0">
                <a:solidFill>
                  <a:schemeClr val="tx1"/>
                </a:solidFill>
              </a:rPr>
              <a:t> </a:t>
            </a:r>
            <a:r>
              <a:rPr lang="fi-FI" sz="1200" b="1" dirty="0">
                <a:solidFill>
                  <a:schemeClr val="tx1"/>
                </a:solidFill>
              </a:rPr>
              <a:t>Valitut</a:t>
            </a:r>
            <a:r>
              <a:rPr lang="fi-FI" sz="1200" dirty="0">
                <a:solidFill>
                  <a:schemeClr val="tx1"/>
                </a:solidFill>
              </a:rPr>
              <a:t>-kentästä kiinnostuksen kohteita, mene poistattavan teeman kohdalle, klikkaa sanaa ja se muuttuu siniseksi -&gt; paina nuolta, ja se siirtyy pois valitut kentästä.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cxnSp>
        <p:nvCxnSpPr>
          <p:cNvPr id="37" name="Suora nuoliyhdysviiva 36">
            <a:extLst>
              <a:ext uri="{FF2B5EF4-FFF2-40B4-BE49-F238E27FC236}">
                <a16:creationId xmlns:a16="http://schemas.microsoft.com/office/drawing/2014/main" id="{8F11501B-F789-4C53-B3E0-84146CB1A5B7}"/>
              </a:ext>
            </a:extLst>
          </p:cNvPr>
          <p:cNvCxnSpPr>
            <a:cxnSpLocks/>
          </p:cNvCxnSpPr>
          <p:nvPr/>
        </p:nvCxnSpPr>
        <p:spPr>
          <a:xfrm flipH="1" flipV="1">
            <a:off x="6756260" y="3010815"/>
            <a:ext cx="1511886" cy="1274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33F6E677-5BEB-6CA0-6487-081D9C337C1A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173458" y="5728926"/>
            <a:ext cx="1255135" cy="20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CA076698-69D1-96A9-248E-E48CF7C705DE}"/>
              </a:ext>
            </a:extLst>
          </p:cNvPr>
          <p:cNvSpPr/>
          <p:nvPr/>
        </p:nvSpPr>
        <p:spPr>
          <a:xfrm>
            <a:off x="7764544" y="5172557"/>
            <a:ext cx="3285560" cy="105415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400" dirty="0">
              <a:solidFill>
                <a:schemeClr val="tx1"/>
              </a:solidFill>
            </a:endParaRPr>
          </a:p>
          <a:p>
            <a:r>
              <a:rPr lang="fi-FI" sz="1400" b="1" dirty="0">
                <a:solidFill>
                  <a:schemeClr val="bg1"/>
                </a:solidFill>
              </a:rPr>
              <a:t>Valitut</a:t>
            </a:r>
            <a:r>
              <a:rPr lang="fi-FI" sz="1400" dirty="0">
                <a:solidFill>
                  <a:schemeClr val="bg1"/>
                </a:solidFill>
              </a:rPr>
              <a:t>-kentässä näkyvät ne kiinnostuksen kohteet, jotka yhdistys on valinnut kiinnostuksen kohteiksi ja jotka näkyvät yhdistyksen tiedoissa.</a:t>
            </a:r>
          </a:p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61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 21">
            <a:extLst>
              <a:ext uri="{FF2B5EF4-FFF2-40B4-BE49-F238E27FC236}">
                <a16:creationId xmlns:a16="http://schemas.microsoft.com/office/drawing/2014/main" id="{A193DEEF-F78D-A173-AD0A-80543CADA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698" y="2268890"/>
            <a:ext cx="6488413" cy="199690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AD33D26-897F-D931-652C-C06A34E44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842573"/>
          </a:xfrm>
        </p:spPr>
        <p:txBody>
          <a:bodyPr/>
          <a:lstStyle/>
          <a:p>
            <a:r>
              <a:rPr lang="fi-FI" dirty="0"/>
              <a:t>Toimintapaikkakunnat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71F0547-8400-50A0-E8E7-0C77B8019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05" y="1466351"/>
            <a:ext cx="5110855" cy="595364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DC078D47-706C-58B5-3008-6DE48BF39701}"/>
              </a:ext>
            </a:extLst>
          </p:cNvPr>
          <p:cNvSpPr/>
          <p:nvPr/>
        </p:nvSpPr>
        <p:spPr>
          <a:xfrm>
            <a:off x="5287992" y="1673525"/>
            <a:ext cx="336431" cy="3105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E943DD04-4BA9-BA8A-6FF9-8F6B32977CBC}"/>
              </a:ext>
            </a:extLst>
          </p:cNvPr>
          <p:cNvSpPr/>
          <p:nvPr/>
        </p:nvSpPr>
        <p:spPr>
          <a:xfrm>
            <a:off x="1964915" y="4387241"/>
            <a:ext cx="5375067" cy="1441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Vie hiiri halutun toimintapaikkakunnan kohteen </a:t>
            </a:r>
            <a:r>
              <a:rPr lang="fi-FI" sz="1200" b="1" dirty="0">
                <a:solidFill>
                  <a:schemeClr val="tx1"/>
                </a:solidFill>
              </a:rPr>
              <a:t>Käytettävissä</a:t>
            </a:r>
            <a:r>
              <a:rPr lang="fi-FI" sz="1200" dirty="0">
                <a:solidFill>
                  <a:schemeClr val="tx1"/>
                </a:solidFill>
              </a:rPr>
              <a:t> olevassa kentässä. </a:t>
            </a:r>
          </a:p>
          <a:p>
            <a:endParaRPr lang="fi-FI" sz="1200" dirty="0">
              <a:solidFill>
                <a:schemeClr val="tx1"/>
              </a:solidFill>
            </a:endParaRPr>
          </a:p>
          <a:p>
            <a:r>
              <a:rPr lang="fi-FI" sz="1200" dirty="0">
                <a:solidFill>
                  <a:schemeClr val="tx1"/>
                </a:solidFill>
              </a:rPr>
              <a:t>Voit liikuttaa listaa ylös ja alas pienillä nuolinäppäimillä. </a:t>
            </a:r>
          </a:p>
          <a:p>
            <a:endParaRPr lang="fi-FI" sz="1200" dirty="0">
              <a:solidFill>
                <a:schemeClr val="tx1"/>
              </a:solidFill>
            </a:endParaRPr>
          </a:p>
          <a:p>
            <a:r>
              <a:rPr lang="fi-FI" sz="1200" dirty="0">
                <a:solidFill>
                  <a:schemeClr val="tx1"/>
                </a:solidFill>
              </a:rPr>
              <a:t>Kun kiinnostuksenkohde on sininen, voit siirtää sen Valitut-kenttään klikkaamalla hiirellä ylempää pientä nuolta kenttien välissä. 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89B9584F-81AA-C8A4-7B1A-863FA0354857}"/>
              </a:ext>
            </a:extLst>
          </p:cNvPr>
          <p:cNvSpPr/>
          <p:nvPr/>
        </p:nvSpPr>
        <p:spPr>
          <a:xfrm>
            <a:off x="7218947" y="1029359"/>
            <a:ext cx="3451928" cy="842573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400" dirty="0">
              <a:solidFill>
                <a:schemeClr val="tx1"/>
              </a:solidFill>
            </a:endParaRPr>
          </a:p>
          <a:p>
            <a:r>
              <a:rPr lang="fi-FI" sz="1400" dirty="0">
                <a:solidFill>
                  <a:schemeClr val="tx1"/>
                </a:solidFill>
              </a:rPr>
              <a:t>Paina </a:t>
            </a:r>
            <a:r>
              <a:rPr lang="fi-FI" sz="1400" i="1" dirty="0">
                <a:solidFill>
                  <a:schemeClr val="tx1"/>
                </a:solidFill>
              </a:rPr>
              <a:t>Yhdistyksen toimintapaikkakunnat </a:t>
            </a:r>
            <a:r>
              <a:rPr lang="fi-FI" sz="1400" dirty="0">
                <a:solidFill>
                  <a:schemeClr val="tx1"/>
                </a:solidFill>
              </a:rPr>
              <a:t>perässä olevaa kynää. Tiedot avautuvat uuteen ikkunaan.</a:t>
            </a:r>
          </a:p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120D7827-BF63-DC22-D3FE-CF00DB12B6D4}"/>
              </a:ext>
            </a:extLst>
          </p:cNvPr>
          <p:cNvSpPr/>
          <p:nvPr/>
        </p:nvSpPr>
        <p:spPr>
          <a:xfrm>
            <a:off x="8849485" y="2356272"/>
            <a:ext cx="2960077" cy="1441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Jos haluat </a:t>
            </a:r>
            <a:r>
              <a:rPr lang="fi-FI" sz="1200" b="1" dirty="0">
                <a:solidFill>
                  <a:schemeClr val="tx1"/>
                </a:solidFill>
              </a:rPr>
              <a:t>poistaa</a:t>
            </a:r>
            <a:r>
              <a:rPr lang="fi-FI" sz="1200" dirty="0">
                <a:solidFill>
                  <a:schemeClr val="tx1"/>
                </a:solidFill>
              </a:rPr>
              <a:t> </a:t>
            </a:r>
            <a:r>
              <a:rPr lang="fi-FI" sz="1200" b="1" dirty="0">
                <a:solidFill>
                  <a:schemeClr val="tx1"/>
                </a:solidFill>
              </a:rPr>
              <a:t>Valitut</a:t>
            </a:r>
            <a:r>
              <a:rPr lang="fi-FI" sz="1200" dirty="0">
                <a:solidFill>
                  <a:schemeClr val="tx1"/>
                </a:solidFill>
              </a:rPr>
              <a:t>-kentästä kiinnostuksen kohteita, mene poistattavan teeman kohdalle, klikkaa sanaa ja se muuttuu siniseksi -&gt; paina nuolta, ja se siirtyy pois valitut kentästä.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11AC57C4-239D-AF34-1885-462D155CAB5A}"/>
              </a:ext>
            </a:extLst>
          </p:cNvPr>
          <p:cNvSpPr/>
          <p:nvPr/>
        </p:nvSpPr>
        <p:spPr>
          <a:xfrm>
            <a:off x="3503558" y="6023955"/>
            <a:ext cx="2297783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>
                <a:solidFill>
                  <a:schemeClr val="tx1"/>
                </a:solidFill>
              </a:rPr>
              <a:t>Muista </a:t>
            </a:r>
            <a:r>
              <a:rPr lang="fi-FI" b="1" dirty="0">
                <a:solidFill>
                  <a:srgbClr val="FF0000"/>
                </a:solidFill>
              </a:rPr>
              <a:t>TALLENTAA</a:t>
            </a:r>
            <a:r>
              <a:rPr lang="fi-FI" dirty="0">
                <a:solidFill>
                  <a:schemeClr val="tx1"/>
                </a:solidFill>
              </a:rPr>
              <a:t> tiedot.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BD14A776-0AAA-839E-9D14-0B99BCDDA835}"/>
              </a:ext>
            </a:extLst>
          </p:cNvPr>
          <p:cNvSpPr/>
          <p:nvPr/>
        </p:nvSpPr>
        <p:spPr>
          <a:xfrm>
            <a:off x="8377019" y="4580861"/>
            <a:ext cx="3285560" cy="105415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400" dirty="0">
              <a:solidFill>
                <a:schemeClr val="tx1"/>
              </a:solidFill>
            </a:endParaRPr>
          </a:p>
          <a:p>
            <a:r>
              <a:rPr lang="fi-FI" sz="1400" b="1" dirty="0">
                <a:solidFill>
                  <a:schemeClr val="bg1"/>
                </a:solidFill>
              </a:rPr>
              <a:t>Valitut</a:t>
            </a:r>
            <a:r>
              <a:rPr lang="fi-FI" sz="1400" dirty="0">
                <a:solidFill>
                  <a:schemeClr val="bg1"/>
                </a:solidFill>
              </a:rPr>
              <a:t>-kentässä näkyvät ne kiinnostuksen kohteet, jotka yhdistys on valinnut kiinnostuksen kohteiksi ja jotka näkyvät yhdistyksen tiedoissa.</a:t>
            </a:r>
          </a:p>
          <a:p>
            <a:endParaRPr lang="fi-FI" sz="1400" dirty="0">
              <a:solidFill>
                <a:schemeClr val="tx1"/>
              </a:solidFill>
            </a:endParaRP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7F04B6FA-F8D7-10B5-C61A-E1A5CC5A56E2}"/>
              </a:ext>
            </a:extLst>
          </p:cNvPr>
          <p:cNvCxnSpPr>
            <a:stCxn id="11" idx="1"/>
            <a:endCxn id="7" idx="6"/>
          </p:cNvCxnSpPr>
          <p:nvPr/>
        </p:nvCxnSpPr>
        <p:spPr>
          <a:xfrm flipH="1">
            <a:off x="5660260" y="1450646"/>
            <a:ext cx="1558687" cy="313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548CCB88-4C80-7F8F-68D0-CB244C91BF2F}"/>
              </a:ext>
            </a:extLst>
          </p:cNvPr>
          <p:cNvCxnSpPr>
            <a:cxnSpLocks/>
          </p:cNvCxnSpPr>
          <p:nvPr/>
        </p:nvCxnSpPr>
        <p:spPr>
          <a:xfrm flipH="1" flipV="1">
            <a:off x="3756804" y="3550478"/>
            <a:ext cx="1634705" cy="922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297C6C30-93E4-9CBE-10D7-0A8CEE4818E5}"/>
              </a:ext>
            </a:extLst>
          </p:cNvPr>
          <p:cNvCxnSpPr/>
          <p:nvPr/>
        </p:nvCxnSpPr>
        <p:spPr>
          <a:xfrm flipH="1" flipV="1">
            <a:off x="2820838" y="3683479"/>
            <a:ext cx="1236293" cy="1639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nuoliyhdysviiva 32">
            <a:extLst>
              <a:ext uri="{FF2B5EF4-FFF2-40B4-BE49-F238E27FC236}">
                <a16:creationId xmlns:a16="http://schemas.microsoft.com/office/drawing/2014/main" id="{367F862E-7DFE-E5EB-A755-8CE0DB546EE0}"/>
              </a:ext>
            </a:extLst>
          </p:cNvPr>
          <p:cNvCxnSpPr>
            <a:cxnSpLocks/>
          </p:cNvCxnSpPr>
          <p:nvPr/>
        </p:nvCxnSpPr>
        <p:spPr>
          <a:xfrm flipV="1">
            <a:off x="3438984" y="2967487"/>
            <a:ext cx="951861" cy="2510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Suora nuoliyhdysviiva 38">
            <a:extLst>
              <a:ext uri="{FF2B5EF4-FFF2-40B4-BE49-F238E27FC236}">
                <a16:creationId xmlns:a16="http://schemas.microsoft.com/office/drawing/2014/main" id="{B41DB6A7-E9FD-AB46-E62F-70F3692D2FB9}"/>
              </a:ext>
            </a:extLst>
          </p:cNvPr>
          <p:cNvCxnSpPr/>
          <p:nvPr/>
        </p:nvCxnSpPr>
        <p:spPr>
          <a:xfrm flipV="1">
            <a:off x="3372928" y="2863970"/>
            <a:ext cx="750498" cy="2044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40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0DED412F-00A5-EE97-3E45-653B7A08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43" y="3082513"/>
            <a:ext cx="3419952" cy="91452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98" y="109803"/>
            <a:ext cx="10227215" cy="794372"/>
          </a:xfrm>
        </p:spPr>
        <p:txBody>
          <a:bodyPr>
            <a:normAutofit/>
          </a:bodyPr>
          <a:lstStyle/>
          <a:p>
            <a:r>
              <a:rPr lang="fi-FI" dirty="0"/>
              <a:t>Yhdistyksen muiden tietojen muuttaminen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05F45E71-0D5E-FD98-86CF-B4C4E0D2859B}"/>
              </a:ext>
            </a:extLst>
          </p:cNvPr>
          <p:cNvSpPr txBox="1"/>
          <p:nvPr/>
        </p:nvSpPr>
        <p:spPr>
          <a:xfrm>
            <a:off x="542992" y="996001"/>
            <a:ext cx="8110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Aloita painamalla halutun kentän perässä olevaa kynää ja yhdistyksen tiedot aukeavat uuteen ikkunaan.</a:t>
            </a:r>
          </a:p>
        </p:txBody>
      </p:sp>
      <p:pic>
        <p:nvPicPr>
          <p:cNvPr id="34" name="Kuva 33">
            <a:extLst>
              <a:ext uri="{FF2B5EF4-FFF2-40B4-BE49-F238E27FC236}">
                <a16:creationId xmlns:a16="http://schemas.microsoft.com/office/drawing/2014/main" id="{232D0D1D-8CC9-4C44-3B27-C5B91039F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59" y="1941456"/>
            <a:ext cx="2190750" cy="628650"/>
          </a:xfrm>
          <a:prstGeom prst="rect">
            <a:avLst/>
          </a:prstGeom>
        </p:spPr>
      </p:pic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CE2F0ECB-0133-8D6A-FB90-ACE019B8F2FE}"/>
              </a:ext>
            </a:extLst>
          </p:cNvPr>
          <p:cNvSpPr/>
          <p:nvPr/>
        </p:nvSpPr>
        <p:spPr>
          <a:xfrm>
            <a:off x="6299833" y="2024760"/>
            <a:ext cx="2752019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>
                <a:solidFill>
                  <a:schemeClr val="tx1"/>
                </a:solidFill>
              </a:rPr>
              <a:t>Muista </a:t>
            </a:r>
            <a:r>
              <a:rPr lang="fi-FI" b="1" dirty="0">
                <a:solidFill>
                  <a:srgbClr val="FF0000"/>
                </a:solidFill>
              </a:rPr>
              <a:t>TALLENTAA</a:t>
            </a:r>
            <a:r>
              <a:rPr lang="fi-FI" dirty="0">
                <a:solidFill>
                  <a:schemeClr val="tx1"/>
                </a:solidFill>
              </a:rPr>
              <a:t> tiedot.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013327EE-0C7C-AF04-8D14-CBCD0887857A}"/>
              </a:ext>
            </a:extLst>
          </p:cNvPr>
          <p:cNvSpPr/>
          <p:nvPr/>
        </p:nvSpPr>
        <p:spPr>
          <a:xfrm>
            <a:off x="6207881" y="3252785"/>
            <a:ext cx="4891847" cy="9479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Jos olet muuttanut sellaisen kentän tietoja, joita sinulla ei ole oikeus muuttaa, Tulee tieto, että sinulla ei ole oikeutta muokata kenttää.  </a:t>
            </a:r>
            <a:endParaRPr lang="fi-FI" sz="1200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376D98A-C776-740A-4C60-D74DA13FA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43" y="4509449"/>
            <a:ext cx="2838450" cy="1352550"/>
          </a:xfrm>
          <a:prstGeom prst="rect">
            <a:avLst/>
          </a:prstGeom>
        </p:spPr>
      </p:pic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C71C956B-799F-E043-0571-69835CA83417}"/>
              </a:ext>
            </a:extLst>
          </p:cNvPr>
          <p:cNvSpPr/>
          <p:nvPr/>
        </p:nvSpPr>
        <p:spPr>
          <a:xfrm>
            <a:off x="6232260" y="4575902"/>
            <a:ext cx="3738600" cy="10770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Paina </a:t>
            </a:r>
            <a:r>
              <a:rPr lang="fi-FI" sz="1200" i="1" dirty="0">
                <a:solidFill>
                  <a:schemeClr val="tx1"/>
                </a:solidFill>
              </a:rPr>
              <a:t>Peruuta</a:t>
            </a:r>
            <a:r>
              <a:rPr lang="fi-FI" sz="1200" dirty="0">
                <a:solidFill>
                  <a:schemeClr val="tx1"/>
                </a:solidFill>
              </a:rPr>
              <a:t>-nappia ja perut tiedot, joihin sinulla ei ollut oikeutta. Nämä eivät kuitenkaan koskaan tallennu yhdistyksen tietoihin, vaikka et muistaisi peruuttaa tietoa. </a:t>
            </a:r>
          </a:p>
          <a:p>
            <a:r>
              <a:rPr lang="fi-FI" sz="1100" dirty="0"/>
              <a:t>ja kirjoita oikea tie. </a:t>
            </a:r>
          </a:p>
        </p:txBody>
      </p: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9351CB1F-7767-D0E8-1009-E6AFDA0AA14D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3384698" y="2328014"/>
            <a:ext cx="2915135" cy="11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418F90AF-EB35-346F-65EB-34209F49C36D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3384698" y="3624556"/>
            <a:ext cx="2823183" cy="102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A49F934B-8BD3-162F-282F-666A9697190C}"/>
              </a:ext>
            </a:extLst>
          </p:cNvPr>
          <p:cNvCxnSpPr>
            <a:cxnSpLocks/>
          </p:cNvCxnSpPr>
          <p:nvPr/>
        </p:nvCxnSpPr>
        <p:spPr>
          <a:xfrm flipH="1">
            <a:off x="1794294" y="5133128"/>
            <a:ext cx="4379459" cy="519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C069DC4D-9E3B-BF8B-256F-85086F459581}"/>
              </a:ext>
            </a:extLst>
          </p:cNvPr>
          <p:cNvCxnSpPr>
            <a:stCxn id="21" idx="1"/>
          </p:cNvCxnSpPr>
          <p:nvPr/>
        </p:nvCxnSpPr>
        <p:spPr>
          <a:xfrm flipH="1">
            <a:off x="3384698" y="3726750"/>
            <a:ext cx="2823183" cy="1147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56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Toimintaryhmän luottamustoimet</a:t>
            </a:r>
          </a:p>
        </p:txBody>
      </p:sp>
    </p:spTree>
    <p:extLst>
      <p:ext uri="{BB962C8B-B14F-4D97-AF65-F5344CB8AC3E}">
        <p14:creationId xmlns:p14="http://schemas.microsoft.com/office/powerpoint/2010/main" val="4136120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9983914" cy="794372"/>
          </a:xfrm>
        </p:spPr>
        <p:txBody>
          <a:bodyPr>
            <a:normAutofit/>
          </a:bodyPr>
          <a:lstStyle/>
          <a:p>
            <a:r>
              <a:rPr lang="fi-FI"/>
              <a:t>Toimintaryhmän </a:t>
            </a:r>
            <a:r>
              <a:rPr lang="fi-FI" dirty="0"/>
              <a:t>luottamustoimet 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1A25925-D206-4AE5-2046-475ED3D6A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11" y="1658153"/>
            <a:ext cx="11139377" cy="1042521"/>
          </a:xfrm>
          <a:prstGeom prst="rect">
            <a:avLst/>
          </a:prstGeom>
        </p:spPr>
      </p:pic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A75AEFDF-539C-8069-39A0-DCB98D9B09AB}"/>
              </a:ext>
            </a:extLst>
          </p:cNvPr>
          <p:cNvSpPr/>
          <p:nvPr/>
        </p:nvSpPr>
        <p:spPr>
          <a:xfrm>
            <a:off x="2078182" y="4769374"/>
            <a:ext cx="8146473" cy="15483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>
                <a:solidFill>
                  <a:schemeClr val="bg1"/>
                </a:solidFill>
              </a:rPr>
              <a:t>Katso toimintaryhmän luottamustoimien lisääminen ja muuttaminen ohjeesta </a:t>
            </a:r>
            <a:r>
              <a:rPr lang="fi-FI" sz="1600" dirty="0" err="1">
                <a:solidFill>
                  <a:schemeClr val="bg1"/>
                </a:solidFill>
              </a:rPr>
              <a:t>Marttarekisterin</a:t>
            </a:r>
            <a:r>
              <a:rPr lang="fi-FI" sz="1600" dirty="0">
                <a:solidFill>
                  <a:schemeClr val="bg1"/>
                </a:solidFill>
              </a:rPr>
              <a:t> käyttöohje: LUOTTAMUSTOIMET JA ANSIOMERKIT.</a:t>
            </a:r>
          </a:p>
          <a:p>
            <a:endParaRPr lang="fi-FI" sz="1600" dirty="0">
              <a:solidFill>
                <a:schemeClr val="bg1"/>
              </a:solidFill>
            </a:endParaRPr>
          </a:p>
          <a:p>
            <a:r>
              <a:rPr lang="fi-FI" sz="1600" dirty="0">
                <a:solidFill>
                  <a:schemeClr val="bg1"/>
                </a:solidFill>
              </a:rPr>
              <a:t>Ansiomerkit näet jäsenen tiedoista tai raportilta Nykyisten jäsenten ansiomerkit tai Kaikki ansiomerkit.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7DCF81C7-7E96-E556-D7A6-9E7C8F6E0985}"/>
              </a:ext>
            </a:extLst>
          </p:cNvPr>
          <p:cNvSpPr/>
          <p:nvPr/>
        </p:nvSpPr>
        <p:spPr>
          <a:xfrm>
            <a:off x="613610" y="2969903"/>
            <a:ext cx="1611984" cy="14423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Luottamushenkilön nimi. Pääset katsomaan tarkemmin henkilön tietoja painamalla sinistä nimeä.</a:t>
            </a:r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ABCC6E37-0644-C24D-37F6-1306AAD7387C}"/>
              </a:ext>
            </a:extLst>
          </p:cNvPr>
          <p:cNvSpPr/>
          <p:nvPr/>
        </p:nvSpPr>
        <p:spPr>
          <a:xfrm>
            <a:off x="2689707" y="3011235"/>
            <a:ext cx="1329179" cy="14423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Yhteystyyppi kertoo, että luottamustoimi on toimintaryhmän luottamustoimi.</a:t>
            </a:r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E6D4DD63-E06B-6325-56E4-8BAE03361E76}"/>
              </a:ext>
            </a:extLst>
          </p:cNvPr>
          <p:cNvSpPr/>
          <p:nvPr/>
        </p:nvSpPr>
        <p:spPr>
          <a:xfrm>
            <a:off x="4396307" y="2969903"/>
            <a:ext cx="1511181" cy="11783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Yhteysrooli kertoo mistä luottamustoimesta on kyse.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DE79EA59-9284-C92C-DA22-8FF708C41896}"/>
              </a:ext>
            </a:extLst>
          </p:cNvPr>
          <p:cNvSpPr/>
          <p:nvPr/>
        </p:nvSpPr>
        <p:spPr>
          <a:xfrm>
            <a:off x="6396776" y="3009354"/>
            <a:ext cx="1329179" cy="12153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 dirty="0">
              <a:solidFill>
                <a:schemeClr val="tx1"/>
              </a:solidFill>
            </a:endParaRPr>
          </a:p>
          <a:p>
            <a:pPr algn="ctr"/>
            <a:r>
              <a:rPr lang="fi-FI" sz="1200" dirty="0">
                <a:solidFill>
                  <a:schemeClr val="tx1"/>
                </a:solidFill>
              </a:rPr>
              <a:t>Tila kertoo onko luottamustoimi </a:t>
            </a:r>
          </a:p>
          <a:p>
            <a:pPr algn="ctr"/>
            <a:r>
              <a:rPr lang="fi-FI" sz="1200" dirty="0">
                <a:solidFill>
                  <a:schemeClr val="tx1"/>
                </a:solidFill>
              </a:rPr>
              <a:t>voimassaoleva vai päättynyt </a:t>
            </a:r>
          </a:p>
          <a:p>
            <a:pPr algn="ctr"/>
            <a:endParaRPr lang="fi-FI" dirty="0"/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96AD857E-43B6-8FDD-D134-B7868F3E712B}"/>
              </a:ext>
            </a:extLst>
          </p:cNvPr>
          <p:cNvSpPr/>
          <p:nvPr/>
        </p:nvSpPr>
        <p:spPr>
          <a:xfrm>
            <a:off x="7903965" y="3016511"/>
            <a:ext cx="1179981" cy="8899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 err="1">
                <a:solidFill>
                  <a:schemeClr val="tx1"/>
                </a:solidFill>
              </a:rPr>
              <a:t>Luottamustoi-men</a:t>
            </a:r>
            <a:r>
              <a:rPr lang="fi-FI" sz="1100" dirty="0">
                <a:solidFill>
                  <a:schemeClr val="tx1"/>
                </a:solidFill>
              </a:rPr>
              <a:t> alkamispäivä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83256D59-7881-2AE4-2257-CCCC79EC2D58}"/>
              </a:ext>
            </a:extLst>
          </p:cNvPr>
          <p:cNvSpPr/>
          <p:nvPr/>
        </p:nvSpPr>
        <p:spPr>
          <a:xfrm>
            <a:off x="9239533" y="3016511"/>
            <a:ext cx="1179980" cy="904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 err="1">
                <a:solidFill>
                  <a:schemeClr val="tx1"/>
                </a:solidFill>
              </a:rPr>
              <a:t>Luottamustoi-men</a:t>
            </a:r>
            <a:r>
              <a:rPr lang="fi-FI" sz="1100" dirty="0">
                <a:solidFill>
                  <a:schemeClr val="tx1"/>
                </a:solidFill>
              </a:rPr>
              <a:t> loppupäivä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76D7A3C4-5F29-3E05-87A9-AF6E2E455C72}"/>
              </a:ext>
            </a:extLst>
          </p:cNvPr>
          <p:cNvSpPr/>
          <p:nvPr/>
        </p:nvSpPr>
        <p:spPr>
          <a:xfrm>
            <a:off x="10597524" y="3009354"/>
            <a:ext cx="1329177" cy="10479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Päivämäärä, jollin luottamustoimea on viimeksi muokattu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FA98D424-056F-406E-E481-7D50CEBCE64F}"/>
              </a:ext>
            </a:extLst>
          </p:cNvPr>
          <p:cNvCxnSpPr>
            <a:stCxn id="3" idx="0"/>
          </p:cNvCxnSpPr>
          <p:nvPr/>
        </p:nvCxnSpPr>
        <p:spPr>
          <a:xfrm flipV="1">
            <a:off x="1419602" y="2700674"/>
            <a:ext cx="0" cy="269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0A8D5F6A-188C-D2D9-BAC5-E50288773266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3354296" y="2700674"/>
            <a:ext cx="1" cy="310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A07BC039-E4CA-B12A-6D9A-BD7C660E2542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151898" y="2680008"/>
            <a:ext cx="91000" cy="289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AF33C036-0AE9-69E1-A76D-9501AEF10F83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7061365" y="2710066"/>
            <a:ext cx="1" cy="299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5C239371-0E53-920D-A16C-F8C0686F2136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8493956" y="2708948"/>
            <a:ext cx="36957" cy="307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nuoliyhdysviiva 23">
            <a:extLst>
              <a:ext uri="{FF2B5EF4-FFF2-40B4-BE49-F238E27FC236}">
                <a16:creationId xmlns:a16="http://schemas.microsoft.com/office/drawing/2014/main" id="{E80757EF-E09F-05DD-2D97-35DEC19A1249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792566" y="2700674"/>
            <a:ext cx="36957" cy="315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nuoliyhdysviiva 25">
            <a:extLst>
              <a:ext uri="{FF2B5EF4-FFF2-40B4-BE49-F238E27FC236}">
                <a16:creationId xmlns:a16="http://schemas.microsoft.com/office/drawing/2014/main" id="{4A34BA37-BB0F-54AC-2713-FE2A42E8C2CA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10834577" y="2680008"/>
            <a:ext cx="427536" cy="329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831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B00ADB9-667B-C50E-2E29-EDAF7FD4F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026" y="1424265"/>
            <a:ext cx="5672967" cy="415793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3" y="1424265"/>
            <a:ext cx="5264727" cy="4923372"/>
          </a:xfrm>
        </p:spPr>
        <p:txBody>
          <a:bodyPr>
            <a:normAutofit fontScale="62500" lnSpcReduction="20000"/>
          </a:bodyPr>
          <a:lstStyle/>
          <a:p>
            <a:r>
              <a:rPr lang="fi-FI" dirty="0"/>
              <a:t>Toimintaryhmän tiedot -sivulla on kaikki yhdistyksen perustiedot.</a:t>
            </a:r>
          </a:p>
          <a:p>
            <a:r>
              <a:rPr lang="fi-FI" dirty="0"/>
              <a:t>Osa tiedoista näkyy myös </a:t>
            </a:r>
            <a:r>
              <a:rPr lang="fi-FI" b="1" dirty="0"/>
              <a:t>julkisesti</a:t>
            </a:r>
            <a:r>
              <a:rPr lang="fi-FI" dirty="0"/>
              <a:t> Martat.fi –sivustolla </a:t>
            </a:r>
            <a:r>
              <a:rPr lang="fi-FI" b="1" dirty="0"/>
              <a:t>mikäli toimintaryhmä on antanut tähän luvan.</a:t>
            </a:r>
          </a:p>
          <a:p>
            <a:r>
              <a:rPr lang="fi-FI" dirty="0"/>
              <a:t>Ensisijainen yhteyshenkilö on aina toimintaryhmän vetäjä. Sivulla on toimintaryhmän vetäjän postiosoite sekä puhelinnumero toimintaryhmän yhteystietoina. </a:t>
            </a:r>
          </a:p>
          <a:p>
            <a:r>
              <a:rPr lang="fi-FI" dirty="0"/>
              <a:t>Toimintaryhmän sähköpostiosoite on toimintaryhmän yleinen sähköpostiosoite tai toimintaryhmän vetäjän sähköpostiosoite, mikäli toimintaryhmällä ei ole omaa sähköpostiosoitetta ja toimintaryhmän vetäjä suostuu, että hänen </a:t>
            </a:r>
            <a:r>
              <a:rPr lang="fi-FI" dirty="0" err="1"/>
              <a:t>osoitteenas</a:t>
            </a:r>
            <a:r>
              <a:rPr lang="fi-FI" dirty="0"/>
              <a:t> näkyy julkisesti esim. Martat.fi -sivustolla.</a:t>
            </a:r>
          </a:p>
          <a:p>
            <a:r>
              <a:rPr lang="fi-FI" dirty="0"/>
              <a:t>Toimintaryhmän sivulta näkee toimintaryhmän sekä aktiiviset että päättyneet jäsenyydet.</a:t>
            </a:r>
          </a:p>
          <a:p>
            <a:r>
              <a:rPr lang="fi-FI" dirty="0"/>
              <a:t>Toimintaryhmän päättyneet ja voimassaolevat luottamustoimet ovat myös </a:t>
            </a:r>
            <a:r>
              <a:rPr lang="fi-FI" dirty="0" err="1"/>
              <a:t>Marttarekisterissä</a:t>
            </a:r>
            <a:r>
              <a:rPr lang="fi-FI" dirty="0"/>
              <a:t>. </a:t>
            </a:r>
          </a:p>
          <a:p>
            <a:r>
              <a:rPr lang="fi-FI" dirty="0"/>
              <a:t>Jäsenmaksupalautukset tulevat aina emoyhdistykselle, joten tilinumeroa ei laiteta tietoihin. </a:t>
            </a:r>
          </a:p>
          <a:p>
            <a:r>
              <a:rPr lang="fi-FI" dirty="0"/>
              <a:t>Toimintaryhmän on tärkeä päivittää ja pitää kaikki tiedot ajantasaisina.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A50067AB-6618-1EC8-CF6D-5EB4BC82D431}"/>
              </a:ext>
            </a:extLst>
          </p:cNvPr>
          <p:cNvSpPr txBox="1">
            <a:spLocks/>
          </p:cNvSpPr>
          <p:nvPr/>
        </p:nvSpPr>
        <p:spPr>
          <a:xfrm>
            <a:off x="6362700" y="4257642"/>
            <a:ext cx="4777787" cy="117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16CAD813-E8A3-9E77-6BCD-035EB91D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276226"/>
            <a:ext cx="10984832" cy="1062622"/>
          </a:xfrm>
        </p:spPr>
        <p:txBody>
          <a:bodyPr>
            <a:normAutofit/>
          </a:bodyPr>
          <a:lstStyle/>
          <a:p>
            <a:r>
              <a:rPr lang="fi-FI" dirty="0"/>
              <a:t>Toimintaryhmän tiedot -sivu</a:t>
            </a:r>
          </a:p>
        </p:txBody>
      </p:sp>
    </p:spTree>
    <p:extLst>
      <p:ext uri="{BB962C8B-B14F-4D97-AF65-F5344CB8AC3E}">
        <p14:creationId xmlns:p14="http://schemas.microsoft.com/office/powerpoint/2010/main" val="2392814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0DE6DA1-C1CD-3E9F-64F3-5932EF41D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736" y="1011047"/>
            <a:ext cx="4380926" cy="3210945"/>
          </a:xfrm>
          <a:prstGeom prst="rect">
            <a:avLst/>
          </a:prstGeom>
        </p:spPr>
      </p:pic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00C6BECA-9A73-EA7A-90AE-5DC845F5FF7D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5510930" y="3028488"/>
            <a:ext cx="1834261" cy="668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44F8CC2A-8090-B97A-99A2-9E9930DC8A5C}"/>
              </a:ext>
            </a:extLst>
          </p:cNvPr>
          <p:cNvSpPr/>
          <p:nvPr/>
        </p:nvSpPr>
        <p:spPr>
          <a:xfrm>
            <a:off x="1396130" y="1834983"/>
            <a:ext cx="4114800" cy="238700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Painamalla</a:t>
            </a:r>
            <a:r>
              <a:rPr lang="fi-FI" i="1" dirty="0">
                <a:solidFill>
                  <a:schemeClr val="tx1"/>
                </a:solidFill>
              </a:rPr>
              <a:t> </a:t>
            </a:r>
            <a:r>
              <a:rPr lang="fi-FI" dirty="0">
                <a:solidFill>
                  <a:schemeClr val="tx1"/>
                </a:solidFill>
              </a:rPr>
              <a:t>tekstiä</a:t>
            </a:r>
            <a:r>
              <a:rPr lang="fi-FI" i="1" dirty="0">
                <a:solidFill>
                  <a:schemeClr val="tx1"/>
                </a:solidFill>
              </a:rPr>
              <a:t> toimintaryhmän tiedot </a:t>
            </a:r>
            <a:r>
              <a:rPr lang="fi-FI" dirty="0">
                <a:solidFill>
                  <a:schemeClr val="tx1"/>
                </a:solidFill>
              </a:rPr>
              <a:t>ylävalikossa tai kuvan alla, pääset katsomaan toimintaryhmän perustietoja, luottamustoimia ja sekä kaikkia voimassaolevia että päättyneitä jäsenyyksiä.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8CA1EA4-5890-9BD8-FEC6-8F3CB16D9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322" y="4625944"/>
            <a:ext cx="4420217" cy="866896"/>
          </a:xfrm>
          <a:prstGeom prst="rect">
            <a:avLst/>
          </a:prstGeom>
        </p:spPr>
      </p:pic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72D3DEC4-C6C3-4235-3126-A01A13CE50A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5510930" y="3028488"/>
            <a:ext cx="3408269" cy="1741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571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Toimintaryhmän tiedot</a:t>
            </a:r>
          </a:p>
        </p:txBody>
      </p:sp>
    </p:spTree>
    <p:extLst>
      <p:ext uri="{BB962C8B-B14F-4D97-AF65-F5344CB8AC3E}">
        <p14:creationId xmlns:p14="http://schemas.microsoft.com/office/powerpoint/2010/main" val="290664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>
            <a:extLst>
              <a:ext uri="{FF2B5EF4-FFF2-40B4-BE49-F238E27FC236}">
                <a16:creationId xmlns:a16="http://schemas.microsoft.com/office/drawing/2014/main" id="{C21D7092-4069-EEC9-2C70-3A5D62CEC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402" y="795453"/>
            <a:ext cx="6339518" cy="4618524"/>
          </a:xfrm>
          <a:prstGeom prst="rect">
            <a:avLst/>
          </a:prstGeom>
        </p:spPr>
      </p:pic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A0D7852B-7544-395C-4715-0FC792758FEF}"/>
              </a:ext>
            </a:extLst>
          </p:cNvPr>
          <p:cNvSpPr/>
          <p:nvPr/>
        </p:nvSpPr>
        <p:spPr>
          <a:xfrm>
            <a:off x="228382" y="188314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Toimintaryhmän virallinen nimi</a:t>
            </a:r>
            <a:r>
              <a:rPr lang="fi-FI" sz="1200" dirty="0"/>
              <a:t>nimi</a:t>
            </a:r>
          </a:p>
        </p:txBody>
      </p:sp>
      <p:sp>
        <p:nvSpPr>
          <p:cNvPr id="30" name="Suorakulmio: Pyöristetyt kulmat 29">
            <a:extLst>
              <a:ext uri="{FF2B5EF4-FFF2-40B4-BE49-F238E27FC236}">
                <a16:creationId xmlns:a16="http://schemas.microsoft.com/office/drawing/2014/main" id="{B9E3C701-E012-F1E1-7ED4-4FA07F5A111C}"/>
              </a:ext>
            </a:extLst>
          </p:cNvPr>
          <p:cNvSpPr/>
          <p:nvPr/>
        </p:nvSpPr>
        <p:spPr>
          <a:xfrm>
            <a:off x="7550133" y="5960857"/>
            <a:ext cx="1504787" cy="63525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Toimintaryhmän vetäjän puhelinnumero.</a:t>
            </a:r>
            <a:endParaRPr lang="fi-FI" sz="1200" dirty="0"/>
          </a:p>
        </p:txBody>
      </p:sp>
      <p:sp>
        <p:nvSpPr>
          <p:cNvPr id="31" name="Suorakulmio: Pyöristetyt kulmat 30">
            <a:extLst>
              <a:ext uri="{FF2B5EF4-FFF2-40B4-BE49-F238E27FC236}">
                <a16:creationId xmlns:a16="http://schemas.microsoft.com/office/drawing/2014/main" id="{82792115-33ED-CE15-7F54-30D9E38341B5}"/>
              </a:ext>
            </a:extLst>
          </p:cNvPr>
          <p:cNvSpPr/>
          <p:nvPr/>
        </p:nvSpPr>
        <p:spPr>
          <a:xfrm>
            <a:off x="3819222" y="5960857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Toimintaryhmän vetäjän osoite.</a:t>
            </a:r>
            <a:endParaRPr lang="fi-FI" sz="1200" dirty="0"/>
          </a:p>
        </p:txBody>
      </p:sp>
      <p:sp>
        <p:nvSpPr>
          <p:cNvPr id="32" name="Suorakulmio: Pyöristetyt kulmat 31">
            <a:extLst>
              <a:ext uri="{FF2B5EF4-FFF2-40B4-BE49-F238E27FC236}">
                <a16:creationId xmlns:a16="http://schemas.microsoft.com/office/drawing/2014/main" id="{5A8BA8EE-9565-4B40-765E-541970AE612B}"/>
              </a:ext>
            </a:extLst>
          </p:cNvPr>
          <p:cNvSpPr/>
          <p:nvPr/>
        </p:nvSpPr>
        <p:spPr>
          <a:xfrm>
            <a:off x="9681568" y="1291146"/>
            <a:ext cx="1082942" cy="39095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Emoyhdistys.</a:t>
            </a:r>
            <a:endParaRPr lang="fi-FI" sz="1200" dirty="0"/>
          </a:p>
        </p:txBody>
      </p:sp>
      <p:sp>
        <p:nvSpPr>
          <p:cNvPr id="34" name="Suorakulmio: Pyöristetyt kulmat 33">
            <a:extLst>
              <a:ext uri="{FF2B5EF4-FFF2-40B4-BE49-F238E27FC236}">
                <a16:creationId xmlns:a16="http://schemas.microsoft.com/office/drawing/2014/main" id="{3B542B65-F420-9549-1A36-B1176B63F717}"/>
              </a:ext>
            </a:extLst>
          </p:cNvPr>
          <p:cNvSpPr/>
          <p:nvPr/>
        </p:nvSpPr>
        <p:spPr>
          <a:xfrm>
            <a:off x="9706437" y="544242"/>
            <a:ext cx="1504787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toimintaryhmän ID-numero </a:t>
            </a:r>
          </a:p>
        </p:txBody>
      </p:sp>
      <p:sp>
        <p:nvSpPr>
          <p:cNvPr id="35" name="Suorakulmio: Pyöristetyt kulmat 34">
            <a:extLst>
              <a:ext uri="{FF2B5EF4-FFF2-40B4-BE49-F238E27FC236}">
                <a16:creationId xmlns:a16="http://schemas.microsoft.com/office/drawing/2014/main" id="{11181CEE-4414-9992-D7DC-3606C459A8C7}"/>
              </a:ext>
            </a:extLst>
          </p:cNvPr>
          <p:cNvSpPr/>
          <p:nvPr/>
        </p:nvSpPr>
        <p:spPr>
          <a:xfrm>
            <a:off x="154199" y="4376355"/>
            <a:ext cx="2327410" cy="50962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Yhdistyksen käytössä oleva esim. Facebook-tili.</a:t>
            </a:r>
          </a:p>
        </p:txBody>
      </p:sp>
      <p:sp>
        <p:nvSpPr>
          <p:cNvPr id="36" name="Suorakulmio: Pyöristetyt kulmat 35">
            <a:extLst>
              <a:ext uri="{FF2B5EF4-FFF2-40B4-BE49-F238E27FC236}">
                <a16:creationId xmlns:a16="http://schemas.microsoft.com/office/drawing/2014/main" id="{63F4272C-5D78-E45F-C83B-3987DE631A60}"/>
              </a:ext>
            </a:extLst>
          </p:cNvPr>
          <p:cNvSpPr/>
          <p:nvPr/>
        </p:nvSpPr>
        <p:spPr>
          <a:xfrm>
            <a:off x="180679" y="1423460"/>
            <a:ext cx="2247701" cy="58336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Pankkitilinumero on tyhjä, sillä jäsenmaksupalautukset jaetaan emoyhdistykselle. </a:t>
            </a:r>
            <a:r>
              <a:rPr lang="fi-FI" sz="1200" dirty="0"/>
              <a:t>imi</a:t>
            </a:r>
          </a:p>
        </p:txBody>
      </p:sp>
      <p:sp>
        <p:nvSpPr>
          <p:cNvPr id="38" name="Suorakulmio: Pyöristetyt kulmat 37">
            <a:extLst>
              <a:ext uri="{FF2B5EF4-FFF2-40B4-BE49-F238E27FC236}">
                <a16:creationId xmlns:a16="http://schemas.microsoft.com/office/drawing/2014/main" id="{9A299835-BE36-240C-161A-D3F68CAAE6B4}"/>
              </a:ext>
            </a:extLst>
          </p:cNvPr>
          <p:cNvSpPr/>
          <p:nvPr/>
        </p:nvSpPr>
        <p:spPr>
          <a:xfrm>
            <a:off x="95737" y="804053"/>
            <a:ext cx="2024290" cy="5196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Ensisijainen yhteyshenkilö on toimintaryhmän vetäjä.</a:t>
            </a: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4D8B0BC2-E9CE-4471-2D2A-F95A19B91FC8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733169" y="448126"/>
            <a:ext cx="1061055" cy="751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0964CDA0-1659-7584-526C-3EABADABC5DE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2120027" y="1063865"/>
            <a:ext cx="777223" cy="595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BBCFFEEB-92C4-25CE-EB03-8137ACDD9F7C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2428380" y="1715144"/>
            <a:ext cx="372619" cy="327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F37766AF-9C0C-CE50-B5AC-DEC490AFA810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481609" y="2337234"/>
            <a:ext cx="261049" cy="293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C5516879-9FF4-B714-BEB1-39FDD18C8025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2481609" y="3104715"/>
            <a:ext cx="312615" cy="1526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uora nuoliyhdysviiva 55">
            <a:extLst>
              <a:ext uri="{FF2B5EF4-FFF2-40B4-BE49-F238E27FC236}">
                <a16:creationId xmlns:a16="http://schemas.microsoft.com/office/drawing/2014/main" id="{2C8DB119-B467-6571-E63C-E7E585D85B47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8623495" y="1486621"/>
            <a:ext cx="1058073" cy="196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uora nuoliyhdysviiva 53">
            <a:extLst>
              <a:ext uri="{FF2B5EF4-FFF2-40B4-BE49-F238E27FC236}">
                <a16:creationId xmlns:a16="http://schemas.microsoft.com/office/drawing/2014/main" id="{BC9C476D-AD3D-8E9A-EBD5-4257741805F0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8623495" y="804054"/>
            <a:ext cx="1082942" cy="519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uora nuoliyhdysviiva 57">
            <a:extLst>
              <a:ext uri="{FF2B5EF4-FFF2-40B4-BE49-F238E27FC236}">
                <a16:creationId xmlns:a16="http://schemas.microsoft.com/office/drawing/2014/main" id="{5FCDBA89-7672-E685-B43E-31D947E1B1F3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3458573" y="4885976"/>
            <a:ext cx="360649" cy="1334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uora nuoliyhdysviiva 59">
            <a:extLst>
              <a:ext uri="{FF2B5EF4-FFF2-40B4-BE49-F238E27FC236}">
                <a16:creationId xmlns:a16="http://schemas.microsoft.com/office/drawing/2014/main" id="{73933698-F374-6DB5-420F-6635F1ED6694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7949574" y="5017651"/>
            <a:ext cx="352953" cy="943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uora nuoliyhdysviiva 50">
            <a:extLst>
              <a:ext uri="{FF2B5EF4-FFF2-40B4-BE49-F238E27FC236}">
                <a16:creationId xmlns:a16="http://schemas.microsoft.com/office/drawing/2014/main" id="{677508B9-5CD4-A086-4E7E-65E60411113B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3819222" y="4065973"/>
            <a:ext cx="5173853" cy="957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uora nuoliyhdysviiva 48">
            <a:extLst>
              <a:ext uri="{FF2B5EF4-FFF2-40B4-BE49-F238E27FC236}">
                <a16:creationId xmlns:a16="http://schemas.microsoft.com/office/drawing/2014/main" id="{20108CE1-F375-DC83-F38E-519CC59D9E84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2336289" y="3511376"/>
            <a:ext cx="1122284" cy="2079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uora nuoliyhdysviiva 42">
            <a:extLst>
              <a:ext uri="{FF2B5EF4-FFF2-40B4-BE49-F238E27FC236}">
                <a16:creationId xmlns:a16="http://schemas.microsoft.com/office/drawing/2014/main" id="{5957DD85-C5D8-7983-EA8D-10D8B4E2396C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2428380" y="2783179"/>
            <a:ext cx="365844" cy="1001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BA131403-CA81-0248-0CEC-69AD6AB70CA1}"/>
              </a:ext>
            </a:extLst>
          </p:cNvPr>
          <p:cNvSpPr/>
          <p:nvPr/>
        </p:nvSpPr>
        <p:spPr>
          <a:xfrm>
            <a:off x="109798" y="2117493"/>
            <a:ext cx="2371811" cy="102589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 dirty="0">
                <a:solidFill>
                  <a:schemeClr val="tx1"/>
                </a:solidFill>
              </a:rPr>
              <a:t>Julkinen sähköpostiosoite: </a:t>
            </a:r>
            <a:r>
              <a:rPr lang="fi-FI" sz="1200" dirty="0">
                <a:solidFill>
                  <a:schemeClr val="tx1"/>
                </a:solidFill>
              </a:rPr>
              <a:t>Toimintaryhmän</a:t>
            </a:r>
            <a:r>
              <a:rPr lang="fi-FI" sz="1200" b="1" dirty="0">
                <a:solidFill>
                  <a:schemeClr val="tx1"/>
                </a:solidFill>
              </a:rPr>
              <a:t> </a:t>
            </a:r>
            <a:r>
              <a:rPr lang="fi-FI" sz="1200" dirty="0">
                <a:solidFill>
                  <a:schemeClr val="tx1"/>
                </a:solidFill>
              </a:rPr>
              <a:t>yleinen sähköpostiosoite.</a:t>
            </a:r>
          </a:p>
          <a:p>
            <a:r>
              <a:rPr lang="fi-FI" sz="1200" dirty="0">
                <a:solidFill>
                  <a:schemeClr val="tx1"/>
                </a:solidFill>
              </a:rPr>
              <a:t>Osoite näkyy julkisesti Martat.fi –sivustolla. </a:t>
            </a:r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34B4C80C-CEF9-540D-BFCA-271FF1B5A598}"/>
              </a:ext>
            </a:extLst>
          </p:cNvPr>
          <p:cNvSpPr/>
          <p:nvPr/>
        </p:nvSpPr>
        <p:spPr>
          <a:xfrm>
            <a:off x="84836" y="3281378"/>
            <a:ext cx="2343544" cy="100681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200" b="1" dirty="0">
                <a:solidFill>
                  <a:schemeClr val="tx1"/>
                </a:solidFill>
              </a:rPr>
              <a:t>Web-sivusto:</a:t>
            </a:r>
            <a:r>
              <a:rPr lang="fi-FI" sz="1200" dirty="0">
                <a:solidFill>
                  <a:schemeClr val="tx1"/>
                </a:solidFill>
              </a:rPr>
              <a:t> Yhdistyksen verkkosivun osoite</a:t>
            </a:r>
            <a:r>
              <a:rPr lang="fi-FI" sz="1200" dirty="0">
                <a:solidFill>
                  <a:srgbClr val="FF0000"/>
                </a:solidFill>
              </a:rPr>
              <a:t>. </a:t>
            </a:r>
            <a:r>
              <a:rPr lang="fi-FI" sz="1200" dirty="0">
                <a:solidFill>
                  <a:schemeClr val="tx1"/>
                </a:solidFill>
              </a:rPr>
              <a:t>Osoitteessa pitää olla alussa https:// jotta sivut näkyvät </a:t>
            </a:r>
            <a:r>
              <a:rPr lang="fi-FI" sz="1200" dirty="0" err="1">
                <a:solidFill>
                  <a:schemeClr val="tx1"/>
                </a:solidFill>
              </a:rPr>
              <a:t>Martat.fi:ssä</a:t>
            </a:r>
            <a:r>
              <a:rPr lang="fi-FI"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F2743AFE-7617-BB66-6651-8303864F66B6}"/>
              </a:ext>
            </a:extLst>
          </p:cNvPr>
          <p:cNvSpPr/>
          <p:nvPr/>
        </p:nvSpPr>
        <p:spPr>
          <a:xfrm>
            <a:off x="7280685" y="2761755"/>
            <a:ext cx="2193627" cy="139883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i-FI" sz="1200" dirty="0">
                <a:solidFill>
                  <a:srgbClr val="FF0000"/>
                </a:solidFill>
              </a:rPr>
              <a:t>Yhdistyksen tiedot saa julkaista.</a:t>
            </a:r>
          </a:p>
          <a:p>
            <a:endParaRPr lang="fi-FI" sz="1200" dirty="0">
              <a:solidFill>
                <a:srgbClr val="FF0000"/>
              </a:solidFill>
            </a:endParaRPr>
          </a:p>
          <a:p>
            <a:r>
              <a:rPr lang="fi-FI" sz="1200" dirty="0">
                <a:solidFill>
                  <a:srgbClr val="FF0000"/>
                </a:solidFill>
              </a:rPr>
              <a:t>Kun tässä on ”</a:t>
            </a:r>
            <a:r>
              <a:rPr lang="fi-FI" sz="1200" dirty="0" err="1">
                <a:solidFill>
                  <a:srgbClr val="FF0000"/>
                </a:solidFill>
              </a:rPr>
              <a:t>täppä</a:t>
            </a:r>
            <a:r>
              <a:rPr lang="fi-FI" sz="1200" dirty="0">
                <a:solidFill>
                  <a:srgbClr val="FF0000"/>
                </a:solidFill>
              </a:rPr>
              <a:t>”, niin silloin dialla nro 6 olevat kentät näkyvät julkisesti.</a:t>
            </a:r>
          </a:p>
        </p:txBody>
      </p: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F7FA6660-0B0C-B460-0CEA-C6668BE00F32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4210966" y="3461173"/>
            <a:ext cx="3069719" cy="4018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orakulmio: Pyöristetyt kulmat 24">
            <a:extLst>
              <a:ext uri="{FF2B5EF4-FFF2-40B4-BE49-F238E27FC236}">
                <a16:creationId xmlns:a16="http://schemas.microsoft.com/office/drawing/2014/main" id="{69621035-2645-C3CE-74E1-F3405EDB07BF}"/>
              </a:ext>
            </a:extLst>
          </p:cNvPr>
          <p:cNvSpPr/>
          <p:nvPr/>
        </p:nvSpPr>
        <p:spPr>
          <a:xfrm>
            <a:off x="124413" y="5023968"/>
            <a:ext cx="2211876" cy="11336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 dirty="0">
                <a:solidFill>
                  <a:schemeClr val="tx1"/>
                </a:solidFill>
              </a:rPr>
              <a:t>Organisaation </a:t>
            </a:r>
            <a:r>
              <a:rPr lang="fi-FI" sz="1200" b="1" dirty="0" err="1">
                <a:solidFill>
                  <a:schemeClr val="tx1"/>
                </a:solidFill>
              </a:rPr>
              <a:t>Marttateemat</a:t>
            </a:r>
            <a:r>
              <a:rPr lang="fi-FI" sz="1200" dirty="0">
                <a:solidFill>
                  <a:schemeClr val="tx1"/>
                </a:solidFill>
              </a:rPr>
              <a:t>: Asiat, joita toimintaryhmässä tehdään tai joista ollaan kiinnostuneita. Kts. Dia 10.</a:t>
            </a:r>
          </a:p>
          <a:p>
            <a:r>
              <a:rPr lang="fi-FI" sz="1200" dirty="0"/>
              <a:t>mi</a:t>
            </a:r>
          </a:p>
        </p:txBody>
      </p:sp>
      <p:sp>
        <p:nvSpPr>
          <p:cNvPr id="29" name="Suorakulmio: Pyöristetyt kulmat 28">
            <a:extLst>
              <a:ext uri="{FF2B5EF4-FFF2-40B4-BE49-F238E27FC236}">
                <a16:creationId xmlns:a16="http://schemas.microsoft.com/office/drawing/2014/main" id="{F4F7C399-F967-0596-4062-8D80E82BDFF4}"/>
              </a:ext>
            </a:extLst>
          </p:cNvPr>
          <p:cNvSpPr/>
          <p:nvPr/>
        </p:nvSpPr>
        <p:spPr>
          <a:xfrm>
            <a:off x="8993075" y="4526413"/>
            <a:ext cx="2844154" cy="99511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>
                <a:solidFill>
                  <a:schemeClr val="tx1"/>
                </a:solidFill>
              </a:rPr>
              <a:t>Kuvaus:</a:t>
            </a:r>
            <a:r>
              <a:rPr lang="fi-FI" sz="1200">
                <a:solidFill>
                  <a:schemeClr val="tx1"/>
                </a:solidFill>
              </a:rPr>
              <a:t> Lyhyt kuvaus siitä, minkälainen yhdistys tai toimintaryhmä on ja mitä se tekee. Pituus maksimissaan 250 merkkiä.</a:t>
            </a:r>
          </a:p>
        </p:txBody>
      </p:sp>
      <p:sp>
        <p:nvSpPr>
          <p:cNvPr id="59" name="Suorakulmio: Pyöristetyt kulmat 58">
            <a:extLst>
              <a:ext uri="{FF2B5EF4-FFF2-40B4-BE49-F238E27FC236}">
                <a16:creationId xmlns:a16="http://schemas.microsoft.com/office/drawing/2014/main" id="{5ADDBE71-9B25-3A62-48E5-8680AC2D6168}"/>
              </a:ext>
            </a:extLst>
          </p:cNvPr>
          <p:cNvSpPr/>
          <p:nvPr/>
        </p:nvSpPr>
        <p:spPr>
          <a:xfrm>
            <a:off x="9968742" y="2133655"/>
            <a:ext cx="1621575" cy="90312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Paikkakunnat, joiden alueella yhdistys toimii. Kts. Dia 13.</a:t>
            </a:r>
            <a:endParaRPr lang="fi-FI" sz="1200" dirty="0"/>
          </a:p>
        </p:txBody>
      </p:sp>
      <p:cxnSp>
        <p:nvCxnSpPr>
          <p:cNvPr id="62" name="Suora nuoliyhdysviiva 61">
            <a:extLst>
              <a:ext uri="{FF2B5EF4-FFF2-40B4-BE49-F238E27FC236}">
                <a16:creationId xmlns:a16="http://schemas.microsoft.com/office/drawing/2014/main" id="{312C5ABE-A753-5B40-9E30-CCD33F13F409}"/>
              </a:ext>
            </a:extLst>
          </p:cNvPr>
          <p:cNvCxnSpPr>
            <a:cxnSpLocks/>
            <a:stCxn id="59" idx="1"/>
          </p:cNvCxnSpPr>
          <p:nvPr/>
        </p:nvCxnSpPr>
        <p:spPr>
          <a:xfrm flipH="1" flipV="1">
            <a:off x="8623495" y="2042867"/>
            <a:ext cx="1345247" cy="542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839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594B29-A011-E376-BB15-A37C1676E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1430624"/>
          </a:xfrm>
        </p:spPr>
        <p:txBody>
          <a:bodyPr>
            <a:normAutofit fontScale="90000"/>
          </a:bodyPr>
          <a:lstStyle/>
          <a:p>
            <a:r>
              <a:rPr lang="fi-FI" dirty="0" err="1"/>
              <a:t>Marttarekisterin</a:t>
            </a:r>
            <a:r>
              <a:rPr lang="fi-FI" dirty="0"/>
              <a:t> kautta </a:t>
            </a:r>
            <a:r>
              <a:rPr lang="fi-FI" dirty="0" err="1"/>
              <a:t>Martat.fi:hin</a:t>
            </a:r>
            <a:r>
              <a:rPr lang="fi-FI" dirty="0"/>
              <a:t> tuotavat tiedot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A7D4A6-B9A0-61EC-B944-36CDDBE8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121877"/>
            <a:ext cx="6605335" cy="4055086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Toimintaryhmän nimi</a:t>
            </a:r>
          </a:p>
          <a:p>
            <a:r>
              <a:rPr lang="fi-FI" dirty="0"/>
              <a:t>Kuvaus (</a:t>
            </a:r>
            <a:r>
              <a:rPr lang="fi-FI" dirty="0" err="1"/>
              <a:t>max</a:t>
            </a:r>
            <a:r>
              <a:rPr lang="fi-FI" dirty="0"/>
              <a:t>. 250 merkkiä)</a:t>
            </a:r>
          </a:p>
          <a:p>
            <a:r>
              <a:rPr lang="fi-FI" dirty="0"/>
              <a:t>Toiminnan pääteemat (Organisaation </a:t>
            </a:r>
            <a:r>
              <a:rPr lang="fi-FI" dirty="0" err="1"/>
              <a:t>Marttateemat</a:t>
            </a:r>
            <a:r>
              <a:rPr lang="fi-FI" dirty="0"/>
              <a:t>), joiden avulla jäsenyydestä kiinnostunut voi hakea itselleen sopivaa toimintaryhmää.</a:t>
            </a:r>
          </a:p>
          <a:p>
            <a:r>
              <a:rPr lang="fi-FI" dirty="0"/>
              <a:t>Toimintaryhmän verkkosivu. Verkkosivun osoitteessa pitää olla alussa </a:t>
            </a:r>
            <a:r>
              <a:rPr lang="fi-FI" dirty="0">
                <a:solidFill>
                  <a:srgbClr val="FF0000"/>
                </a:solidFill>
              </a:rPr>
              <a:t>https://  </a:t>
            </a:r>
            <a:r>
              <a:rPr lang="fi-FI" dirty="0"/>
              <a:t>jotta sivut näkyvät </a:t>
            </a:r>
            <a:r>
              <a:rPr lang="fi-FI" dirty="0" err="1"/>
              <a:t>Martat.fi:ssä</a:t>
            </a:r>
            <a:r>
              <a:rPr lang="fi-FI" dirty="0"/>
              <a:t> eli näin: </a:t>
            </a:r>
            <a:r>
              <a:rPr lang="fi-FI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fi-FI" dirty="0">
                <a:solidFill>
                  <a:srgbClr val="286FB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testiyhdistys.fi</a:t>
            </a:r>
            <a:r>
              <a:rPr lang="fi-FI" dirty="0"/>
              <a:t>. </a:t>
            </a:r>
          </a:p>
          <a:p>
            <a:r>
              <a:rPr lang="fi-FI" dirty="0"/>
              <a:t>Julkinen sähköpostiosoite.</a:t>
            </a:r>
          </a:p>
          <a:p>
            <a:r>
              <a:rPr lang="fi-FI" dirty="0"/>
              <a:t>Emoyhdistys, johon toimintaryhmä kuuluu.</a:t>
            </a:r>
          </a:p>
          <a:p>
            <a:r>
              <a:rPr lang="fi-FI" dirty="0"/>
              <a:t>Paikkakunnat tai paikkakunta, joissa toimintaryhmä toimii. </a:t>
            </a:r>
          </a:p>
          <a:p>
            <a:endParaRPr lang="fi-FI" dirty="0"/>
          </a:p>
        </p:txBody>
      </p:sp>
      <p:pic>
        <p:nvPicPr>
          <p:cNvPr id="9" name="Kuvan paikkamerkki 8" descr="Kuva, joka sisältää kohteen kuppi, pöytä, kahvi, sisä-&#10;&#10;Kuvaus luotu automaattisesti">
            <a:extLst>
              <a:ext uri="{FF2B5EF4-FFF2-40B4-BE49-F238E27FC236}">
                <a16:creationId xmlns:a16="http://schemas.microsoft.com/office/drawing/2014/main" id="{D8F61B17-B89D-58F9-BA01-7A7D186F71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b="1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6205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8" y="64257"/>
            <a:ext cx="8815283" cy="794372"/>
          </a:xfrm>
        </p:spPr>
        <p:txBody>
          <a:bodyPr>
            <a:normAutofit fontScale="90000"/>
          </a:bodyPr>
          <a:lstStyle/>
          <a:p>
            <a:r>
              <a:rPr lang="fi-FI" dirty="0"/>
              <a:t>Toimintaryhmän tietojen muuttaminen 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29B127BC-41E7-AC8E-DB19-B89CCD8BEA36}"/>
              </a:ext>
            </a:extLst>
          </p:cNvPr>
          <p:cNvSpPr/>
          <p:nvPr/>
        </p:nvSpPr>
        <p:spPr>
          <a:xfrm>
            <a:off x="815165" y="2015246"/>
            <a:ext cx="4027119" cy="11091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Voit muuttaa toimintaryhmän tietoja painamalla halutun rivin perässä olevaa haalean harmaata kynää. Vie hiiri kynän kohdalle, kynä muuttaa väriä. Paina hiirellä kynää ja tiedot avautuvat uuteen näkymään. 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33D7BBF7-7984-9ABE-7615-0BE1D72FB853}"/>
              </a:ext>
            </a:extLst>
          </p:cNvPr>
          <p:cNvCxnSpPr>
            <a:cxnSpLocks/>
            <a:stCxn id="9" idx="3"/>
            <a:endCxn id="5" idx="4"/>
          </p:cNvCxnSpPr>
          <p:nvPr/>
        </p:nvCxnSpPr>
        <p:spPr>
          <a:xfrm flipV="1">
            <a:off x="4842284" y="1776538"/>
            <a:ext cx="380392" cy="793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0EAAB912-823F-71FC-1737-F676C64FD1E7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842284" y="1700116"/>
            <a:ext cx="1567030" cy="869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B320466D-D32F-27C2-2246-E2F8534BBF29}"/>
              </a:ext>
            </a:extLst>
          </p:cNvPr>
          <p:cNvSpPr/>
          <p:nvPr/>
        </p:nvSpPr>
        <p:spPr>
          <a:xfrm>
            <a:off x="1494687" y="3343725"/>
            <a:ext cx="3891161" cy="312978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bg1"/>
                </a:solidFill>
              </a:rPr>
              <a:t>Voit muuttaa seuraavia tietoja: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Ensisijainen yhteyshenkilön eli toimintaryhmän vetäjän 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Julkisen sähköpostiosoitteen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Web-sivuston osoitteen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Toimintaryhmän jäsenten kanavan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Organisaation </a:t>
            </a:r>
            <a:r>
              <a:rPr lang="fi-FI" sz="1200" dirty="0" err="1">
                <a:solidFill>
                  <a:schemeClr val="bg1"/>
                </a:solidFill>
              </a:rPr>
              <a:t>Marttateemat</a:t>
            </a:r>
            <a:endParaRPr lang="fi-FI" sz="12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Toimintaryhmän tiedot saa julkaista ruksi.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Kuvaus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Yhteystiedot (toimintaryhmän vetäjän) sekä puhelinnumero (toimintaryhmän vetäjän) tulevat automaattisesti valitun ensisijaisen yhteyshenkilön tiedoista.</a:t>
            </a:r>
          </a:p>
          <a:p>
            <a:pPr marL="285750" indent="-285750">
              <a:buFontTx/>
              <a:buChar char="-"/>
            </a:pPr>
            <a:r>
              <a:rPr lang="fi-FI" sz="1200" dirty="0">
                <a:solidFill>
                  <a:schemeClr val="bg1"/>
                </a:solidFill>
              </a:rPr>
              <a:t>Toimintaryhmän toimintapaikkakunnat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D46BA32-C1C2-AB0E-161A-4FDF5DB48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75" y="1301145"/>
            <a:ext cx="4538273" cy="494754"/>
          </a:xfrm>
          <a:prstGeom prst="rect">
            <a:avLst/>
          </a:prstGeom>
        </p:spPr>
      </p:pic>
      <p:sp>
        <p:nvSpPr>
          <p:cNvPr id="5" name="Ellipsi 4">
            <a:extLst>
              <a:ext uri="{FF2B5EF4-FFF2-40B4-BE49-F238E27FC236}">
                <a16:creationId xmlns:a16="http://schemas.microsoft.com/office/drawing/2014/main" id="{CC2281B5-0A60-AB45-E56D-0E9BC3E878AF}"/>
              </a:ext>
            </a:extLst>
          </p:cNvPr>
          <p:cNvSpPr/>
          <p:nvPr/>
        </p:nvSpPr>
        <p:spPr>
          <a:xfrm>
            <a:off x="4902164" y="1210484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715527C-72B3-26DF-8A5A-F2C32E279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970" y="985421"/>
            <a:ext cx="5800029" cy="56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34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5046A8AA-CF27-F7D3-A352-830FA9230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16" y="3340707"/>
            <a:ext cx="5075735" cy="79282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EFA7B29-75EE-782F-BE7E-3AE900536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00" y="1376775"/>
            <a:ext cx="4606718" cy="152489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42" y="483820"/>
            <a:ext cx="12005731" cy="794372"/>
          </a:xfrm>
        </p:spPr>
        <p:txBody>
          <a:bodyPr>
            <a:normAutofit fontScale="90000"/>
          </a:bodyPr>
          <a:lstStyle/>
          <a:p>
            <a:r>
              <a:rPr lang="fi-FI" dirty="0"/>
              <a:t>Ensisijaisen yhteyshenkilön (toimintaryhmän vetäjän) vaihtaminen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60074504-2362-07D9-ADC1-B6ED66D2B264}"/>
              </a:ext>
            </a:extLst>
          </p:cNvPr>
          <p:cNvSpPr/>
          <p:nvPr/>
        </p:nvSpPr>
        <p:spPr>
          <a:xfrm>
            <a:off x="7902757" y="1418827"/>
            <a:ext cx="2803713" cy="57696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tx1"/>
                </a:solidFill>
              </a:rPr>
              <a:t>Mene </a:t>
            </a:r>
            <a:r>
              <a:rPr lang="fi-FI" sz="1400" i="1" dirty="0">
                <a:solidFill>
                  <a:schemeClr val="tx1"/>
                </a:solidFill>
              </a:rPr>
              <a:t>toimintaryhmän tiedot </a:t>
            </a:r>
            <a:r>
              <a:rPr lang="fi-FI" sz="1400" dirty="0">
                <a:solidFill>
                  <a:schemeClr val="tx1"/>
                </a:solidFill>
              </a:rPr>
              <a:t>-sivulle</a:t>
            </a: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D800D7E0-15EB-2E0C-30EE-52E8CB67455E}"/>
              </a:ext>
            </a:extLst>
          </p:cNvPr>
          <p:cNvSpPr/>
          <p:nvPr/>
        </p:nvSpPr>
        <p:spPr>
          <a:xfrm>
            <a:off x="7902755" y="2374338"/>
            <a:ext cx="2701803" cy="105466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tx1"/>
                </a:solidFill>
              </a:rPr>
              <a:t>Paina ensisijaisen yhteyshenkilön perässä olevaa kynää. Tiedot avautuvat uuteen ikkunaan ja haluamasi kenttä on sininen.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00E1BB0A-EECB-A16B-38DA-4C99980EA668}"/>
              </a:ext>
            </a:extLst>
          </p:cNvPr>
          <p:cNvSpPr/>
          <p:nvPr/>
        </p:nvSpPr>
        <p:spPr>
          <a:xfrm>
            <a:off x="7902756" y="5039197"/>
            <a:ext cx="3647184" cy="8080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tx1"/>
                </a:solidFill>
              </a:rPr>
              <a:t>Aloita kirjoittamaan kenttään oikean henkilön nimeä. Klikkaa alle tulevaa oikeaa henkilöä ja hänen nimi tulee kenttään.</a:t>
            </a:r>
          </a:p>
          <a:p>
            <a:r>
              <a:rPr lang="fi-FI" sz="1200" dirty="0">
                <a:solidFill>
                  <a:schemeClr val="tx1"/>
                </a:solidFill>
              </a:rPr>
              <a:t> </a:t>
            </a:r>
            <a:r>
              <a:rPr lang="fi-FI" sz="1200" dirty="0"/>
              <a:t>oikeaa henkilöä ja hän tulee kenttään.</a:t>
            </a:r>
          </a:p>
        </p:txBody>
      </p:sp>
      <p:sp>
        <p:nvSpPr>
          <p:cNvPr id="27" name="Suorakulmio: Pyöristetyt kulmat 26">
            <a:extLst>
              <a:ext uri="{FF2B5EF4-FFF2-40B4-BE49-F238E27FC236}">
                <a16:creationId xmlns:a16="http://schemas.microsoft.com/office/drawing/2014/main" id="{AE925A4D-5D81-7FEC-D7C8-ADB717A90F5A}"/>
              </a:ext>
            </a:extLst>
          </p:cNvPr>
          <p:cNvSpPr/>
          <p:nvPr/>
        </p:nvSpPr>
        <p:spPr>
          <a:xfrm>
            <a:off x="7902755" y="3857180"/>
            <a:ext cx="2701803" cy="57696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>
                <a:solidFill>
                  <a:schemeClr val="tx1"/>
                </a:solidFill>
              </a:rPr>
              <a:t>Näet nykyisen puheenjohtajan nimen, paina ruksia.</a:t>
            </a:r>
          </a:p>
          <a:p>
            <a:endParaRPr lang="fi-FI" sz="1200" dirty="0">
              <a:solidFill>
                <a:schemeClr val="tx1"/>
              </a:solidFill>
            </a:endParaRP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6D1B6033-F0F3-8FE6-86F2-01FD410659F8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2586433" y="1578511"/>
            <a:ext cx="5316324" cy="128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BDB0BDD2-654F-4D45-8564-B7982FE9B185}"/>
              </a:ext>
            </a:extLst>
          </p:cNvPr>
          <p:cNvCxnSpPr>
            <a:cxnSpLocks/>
            <a:stCxn id="23" idx="1"/>
            <a:endCxn id="16" idx="6"/>
          </p:cNvCxnSpPr>
          <p:nvPr/>
        </p:nvCxnSpPr>
        <p:spPr>
          <a:xfrm flipH="1" flipV="1">
            <a:off x="5273934" y="2813376"/>
            <a:ext cx="2628821" cy="88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uokaaviosymboli: Liitin 15">
            <a:extLst>
              <a:ext uri="{FF2B5EF4-FFF2-40B4-BE49-F238E27FC236}">
                <a16:creationId xmlns:a16="http://schemas.microsoft.com/office/drawing/2014/main" id="{252957ED-E4C8-E60F-9BEE-CD55224B5837}"/>
              </a:ext>
            </a:extLst>
          </p:cNvPr>
          <p:cNvSpPr/>
          <p:nvPr/>
        </p:nvSpPr>
        <p:spPr>
          <a:xfrm>
            <a:off x="4774926" y="2599286"/>
            <a:ext cx="499008" cy="428180"/>
          </a:xfrm>
          <a:prstGeom prst="flowChartConnector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BDB8D9ED-DC72-A5AF-7EC9-5386FA8BD4DC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5861523" y="3803362"/>
            <a:ext cx="2041232" cy="342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uora nuoliyhdysviiva 30">
            <a:extLst>
              <a:ext uri="{FF2B5EF4-FFF2-40B4-BE49-F238E27FC236}">
                <a16:creationId xmlns:a16="http://schemas.microsoft.com/office/drawing/2014/main" id="{356C6091-5926-C22B-DA23-68DBEF605F82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2586433" y="4738584"/>
            <a:ext cx="5316323" cy="704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uora nuoliyhdysviiva 5">
            <a:extLst>
              <a:ext uri="{FF2B5EF4-FFF2-40B4-BE49-F238E27FC236}">
                <a16:creationId xmlns:a16="http://schemas.microsoft.com/office/drawing/2014/main" id="{D709E383-78AE-A6C9-276C-841160306316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4486096" y="3803362"/>
            <a:ext cx="3416659" cy="342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Kuva 28">
            <a:extLst>
              <a:ext uri="{FF2B5EF4-FFF2-40B4-BE49-F238E27FC236}">
                <a16:creationId xmlns:a16="http://schemas.microsoft.com/office/drawing/2014/main" id="{85F378A3-FFCD-547D-7D76-1F06F7D20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25" y="4357647"/>
            <a:ext cx="2418605" cy="188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65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E3818AB2-FC0A-586A-0DC3-BB2314EC3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464" y="4458624"/>
            <a:ext cx="8335538" cy="1609950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B7BA0351-B4A5-4031-2EA6-6A1202683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464" y="873577"/>
            <a:ext cx="3402913" cy="976488"/>
          </a:xfrm>
          <a:prstGeom prst="rect">
            <a:avLst/>
          </a:prstGeom>
        </p:spPr>
      </p:pic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D0F9E87D-3CE7-8AB4-8548-011A8FC0703D}"/>
              </a:ext>
            </a:extLst>
          </p:cNvPr>
          <p:cNvSpPr/>
          <p:nvPr/>
        </p:nvSpPr>
        <p:spPr>
          <a:xfrm>
            <a:off x="7311658" y="1071597"/>
            <a:ext cx="2342705" cy="77846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Muista aina </a:t>
            </a:r>
            <a:r>
              <a:rPr lang="fi-FI" sz="1200" dirty="0">
                <a:solidFill>
                  <a:srgbClr val="FF0000"/>
                </a:solidFill>
              </a:rPr>
              <a:t>TALLENTAA</a:t>
            </a:r>
            <a:r>
              <a:rPr lang="fi-FI" sz="1200" dirty="0">
                <a:solidFill>
                  <a:schemeClr val="tx1"/>
                </a:solidFill>
              </a:rPr>
              <a:t> tiedot. </a:t>
            </a: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82DABAF8-8672-9F06-8AE3-6058070D87FC}"/>
              </a:ext>
            </a:extLst>
          </p:cNvPr>
          <p:cNvSpPr/>
          <p:nvPr/>
        </p:nvSpPr>
        <p:spPr>
          <a:xfrm>
            <a:off x="7230357" y="2570494"/>
            <a:ext cx="3487262" cy="77846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Seuraaviin kenttiin on päivittynyt uuden puheenjohtajan tiedot.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89852BF3-5874-20B0-88D9-7476D34BF5CE}"/>
              </a:ext>
            </a:extLst>
          </p:cNvPr>
          <p:cNvCxnSpPr>
            <a:stCxn id="19" idx="1"/>
          </p:cNvCxnSpPr>
          <p:nvPr/>
        </p:nvCxnSpPr>
        <p:spPr>
          <a:xfrm flipH="1">
            <a:off x="3508744" y="2959728"/>
            <a:ext cx="3721613" cy="32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437DDC74-810B-3559-89E1-1A23652FFF70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2962724" y="2959728"/>
            <a:ext cx="4267633" cy="2239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29DD2646-11A9-0738-0D7A-8574E6F29CC9}"/>
              </a:ext>
            </a:extLst>
          </p:cNvPr>
          <p:cNvCxnSpPr>
            <a:cxnSpLocks/>
            <a:stCxn id="19" idx="1"/>
          </p:cNvCxnSpPr>
          <p:nvPr/>
        </p:nvCxnSpPr>
        <p:spPr>
          <a:xfrm>
            <a:off x="7230357" y="2959728"/>
            <a:ext cx="724035" cy="1976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uora nuoliyhdysviiva 2">
            <a:extLst>
              <a:ext uri="{FF2B5EF4-FFF2-40B4-BE49-F238E27FC236}">
                <a16:creationId xmlns:a16="http://schemas.microsoft.com/office/drawing/2014/main" id="{9997A925-F23A-7F09-9904-9BA01C1E5C4B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4556495" y="1460831"/>
            <a:ext cx="2755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F26DE6DA-5AA8-6029-40A3-34D91A685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28" y="2677914"/>
            <a:ext cx="2715004" cy="6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28076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22" ma:contentTypeDescription="Luo uusi asiakirja." ma:contentTypeScope="" ma:versionID="dfffe0cb63edf5012da8b51663ec5bc6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e35a214511d10518e913ac073cf6c8fc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0B673F-D32C-411D-852B-ADCD3519996C}">
  <ds:schemaRefs>
    <ds:schemaRef ds:uri="http://schemas.microsoft.com/office/2006/metadata/properties"/>
    <ds:schemaRef ds:uri="http://purl.org/dc/dcmitype/"/>
    <ds:schemaRef ds:uri="023ff264-fdad-48a6-a5c8-a1928569aa7f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c959142c-c4d6-4fa8-b255-03760b86aaf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EF0D20-BDCF-45EC-A189-41AA1B0D5B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5709</TotalTime>
  <Words>1018</Words>
  <Application>Microsoft Office PowerPoint</Application>
  <PresentationFormat>Laajakuva</PresentationFormat>
  <Paragraphs>130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8" baseType="lpstr">
      <vt:lpstr>Arial</vt:lpstr>
      <vt:lpstr>Calibri</vt:lpstr>
      <vt:lpstr>Martat 2021 blanko esityspohja (testaukseen - Päivitetty 1.1.)</vt:lpstr>
      <vt:lpstr>Marttarekisterin käyttöohje: TOIMINTARYHMÄN TIEDOT -SIVU</vt:lpstr>
      <vt:lpstr>Toimintaryhmän tiedot -sivu</vt:lpstr>
      <vt:lpstr>PowerPoint-esitys</vt:lpstr>
      <vt:lpstr>PowerPoint-esitys</vt:lpstr>
      <vt:lpstr>PowerPoint-esitys</vt:lpstr>
      <vt:lpstr>Marttarekisterin kautta Martat.fi:hin tuotavat tiedot</vt:lpstr>
      <vt:lpstr>Toimintaryhmän tietojen muuttaminen </vt:lpstr>
      <vt:lpstr>Ensisijaisen yhteyshenkilön (toimintaryhmän vetäjän) vaihtaminen</vt:lpstr>
      <vt:lpstr>PowerPoint-esitys</vt:lpstr>
      <vt:lpstr>Marttateemat ja niiden muuttaminen </vt:lpstr>
      <vt:lpstr>PowerPoint-esitys</vt:lpstr>
      <vt:lpstr>Toimintapaikkakunnat</vt:lpstr>
      <vt:lpstr>Yhdistyksen muiden tietojen muuttaminen</vt:lpstr>
      <vt:lpstr>PowerPoint-esitys</vt:lpstr>
      <vt:lpstr>Toimintaryhmän luottamustoimet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13</cp:revision>
  <dcterms:created xsi:type="dcterms:W3CDTF">2020-10-26T05:34:20Z</dcterms:created>
  <dcterms:modified xsi:type="dcterms:W3CDTF">2025-10-14T12:41:38Z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</Properties>
</file>