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26" r:id="rId6"/>
    <p:sldId id="1056" r:id="rId7"/>
    <p:sldId id="1034" r:id="rId8"/>
    <p:sldId id="1047" r:id="rId9"/>
    <p:sldId id="1031" r:id="rId10"/>
    <p:sldId id="1038" r:id="rId11"/>
    <p:sldId id="1055" r:id="rId12"/>
    <p:sldId id="1051" r:id="rId13"/>
    <p:sldId id="1058" r:id="rId14"/>
    <p:sldId id="1059" r:id="rId15"/>
    <p:sldId id="1057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42737-5B2F-44C3-810A-4AE368BCDF34}" v="2" dt="2025-10-15T09:18:25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undo custSel delSld modSld">
      <pc:chgData name="Anna-Maija Palosuo" userId="45bb2426-d2dd-45b3-be83-e57c6d4e8773" providerId="ADAL" clId="{0D30D206-5D4E-4A7F-8AED-7D6E9A26B86D}" dt="2025-10-15T09:18:35.232" v="946" actId="478"/>
      <pc:docMkLst>
        <pc:docMk/>
      </pc:docMkLst>
      <pc:sldChg chg="modSp mod">
        <pc:chgData name="Anna-Maija Palosuo" userId="45bb2426-d2dd-45b3-be83-e57c6d4e8773" providerId="ADAL" clId="{0D30D206-5D4E-4A7F-8AED-7D6E9A26B86D}" dt="2025-10-14T12:43:55.630" v="4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5-10-14T12:43:46.110" v="26" actId="14100"/>
          <ac:spMkLst>
            <pc:docMk/>
            <pc:sldMk cId="2327335060" sldId="1017"/>
            <ac:spMk id="3" creationId="{DA3651E7-371F-4071-B523-7659375D738C}"/>
          </ac:spMkLst>
        </pc:spChg>
        <pc:spChg chg="mod">
          <ac:chgData name="Anna-Maija Palosuo" userId="45bb2426-d2dd-45b3-be83-e57c6d4e8773" providerId="ADAL" clId="{0D30D206-5D4E-4A7F-8AED-7D6E9A26B86D}" dt="2025-10-14T12:43:55.630" v="4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5-10-14T12:46:05.451" v="226" actId="20577"/>
        <pc:sldMkLst>
          <pc:docMk/>
          <pc:sldMk cId="2392814221" sldId="1026"/>
        </pc:sldMkLst>
        <pc:spChg chg="mod">
          <ac:chgData name="Anna-Maija Palosuo" userId="45bb2426-d2dd-45b3-be83-e57c6d4e8773" providerId="ADAL" clId="{0D30D206-5D4E-4A7F-8AED-7D6E9A26B86D}" dt="2025-10-14T12:46:05.451" v="226" actId="20577"/>
          <ac:spMkLst>
            <pc:docMk/>
            <pc:sldMk cId="2392814221" sldId="1026"/>
            <ac:spMk id="3" creationId="{A6CABD8A-A26B-471A-8AD5-351F47D2DACA}"/>
          </ac:spMkLst>
        </pc:spChg>
        <pc:spChg chg="mod">
          <ac:chgData name="Anna-Maija Palosuo" userId="45bb2426-d2dd-45b3-be83-e57c6d4e8773" providerId="ADAL" clId="{0D30D206-5D4E-4A7F-8AED-7D6E9A26B86D}" dt="2025-10-14T12:44:11.245" v="86" actId="20577"/>
          <ac:spMkLst>
            <pc:docMk/>
            <pc:sldMk cId="2392814221" sldId="1026"/>
            <ac:spMk id="6" creationId="{16CAD813-E8A3-9E77-6BCD-035EB91DFD6A}"/>
          </ac:spMkLst>
        </pc:spChg>
      </pc:sldChg>
      <pc:sldChg chg="modSp mod">
        <pc:chgData name="Anna-Maija Palosuo" userId="45bb2426-d2dd-45b3-be83-e57c6d4e8773" providerId="ADAL" clId="{0D30D206-5D4E-4A7F-8AED-7D6E9A26B86D}" dt="2025-10-14T12:50:46.065" v="260" actId="20577"/>
        <pc:sldMkLst>
          <pc:docMk/>
          <pc:sldMk cId="2906648350" sldId="1034"/>
        </pc:sldMkLst>
        <pc:spChg chg="mod">
          <ac:chgData name="Anna-Maija Palosuo" userId="45bb2426-d2dd-45b3-be83-e57c6d4e8773" providerId="ADAL" clId="{0D30D206-5D4E-4A7F-8AED-7D6E9A26B86D}" dt="2025-10-14T12:50:46.065" v="260" actId="20577"/>
          <ac:spMkLst>
            <pc:docMk/>
            <pc:sldMk cId="2906648350" sldId="1034"/>
            <ac:spMk id="2" creationId="{032456E6-72B6-0AB0-E127-F0800718A493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5T09:13:11.251" v="752" actId="167"/>
        <pc:sldMkLst>
          <pc:docMk/>
          <pc:sldMk cId="343256821" sldId="1038"/>
        </pc:sldMkLst>
        <pc:picChg chg="add mod ord">
          <ac:chgData name="Anna-Maija Palosuo" userId="45bb2426-d2dd-45b3-be83-e57c6d4e8773" providerId="ADAL" clId="{0D30D206-5D4E-4A7F-8AED-7D6E9A26B86D}" dt="2025-10-15T09:12:11.697" v="748" actId="167"/>
          <ac:picMkLst>
            <pc:docMk/>
            <pc:sldMk cId="343256821" sldId="1038"/>
            <ac:picMk id="3" creationId="{F01A53A1-F151-2895-04F8-90B5FF39DEE5}"/>
          </ac:picMkLst>
        </pc:picChg>
        <pc:picChg chg="del">
          <ac:chgData name="Anna-Maija Palosuo" userId="45bb2426-d2dd-45b3-be83-e57c6d4e8773" providerId="ADAL" clId="{0D30D206-5D4E-4A7F-8AED-7D6E9A26B86D}" dt="2025-10-15T09:12:01.745" v="745" actId="478"/>
          <ac:picMkLst>
            <pc:docMk/>
            <pc:sldMk cId="343256821" sldId="1038"/>
            <ac:picMk id="5" creationId="{F75C494E-1F8A-6105-49CF-92DB092ED3A5}"/>
          </ac:picMkLst>
        </pc:picChg>
        <pc:picChg chg="add mod ord">
          <ac:chgData name="Anna-Maija Palosuo" userId="45bb2426-d2dd-45b3-be83-e57c6d4e8773" providerId="ADAL" clId="{0D30D206-5D4E-4A7F-8AED-7D6E9A26B86D}" dt="2025-10-15T09:13:11.251" v="752" actId="167"/>
          <ac:picMkLst>
            <pc:docMk/>
            <pc:sldMk cId="343256821" sldId="1038"/>
            <ac:picMk id="6" creationId="{214692CB-818E-5542-DEC6-49BA39F2C98B}"/>
          </ac:picMkLst>
        </pc:picChg>
        <pc:picChg chg="del">
          <ac:chgData name="Anna-Maija Palosuo" userId="45bb2426-d2dd-45b3-be83-e57c6d4e8773" providerId="ADAL" clId="{0D30D206-5D4E-4A7F-8AED-7D6E9A26B86D}" dt="2025-10-15T09:13:04.095" v="749" actId="478"/>
          <ac:picMkLst>
            <pc:docMk/>
            <pc:sldMk cId="343256821" sldId="1038"/>
            <ac:picMk id="8" creationId="{D3958876-2ADE-30A7-E162-28F3787820D6}"/>
          </ac:picMkLst>
        </pc:picChg>
        <pc:cxnChg chg="mod">
          <ac:chgData name="Anna-Maija Palosuo" userId="45bb2426-d2dd-45b3-be83-e57c6d4e8773" providerId="ADAL" clId="{0D30D206-5D4E-4A7F-8AED-7D6E9A26B86D}" dt="2025-10-15T09:13:04.095" v="749" actId="478"/>
          <ac:cxnSpMkLst>
            <pc:docMk/>
            <pc:sldMk cId="343256821" sldId="1038"/>
            <ac:cxnSpMk id="22" creationId="{534FFC66-F32A-C18B-4083-A255E88F81FE}"/>
          </ac:cxnSpMkLst>
        </pc:cxnChg>
      </pc:sldChg>
      <pc:sldChg chg="addSp delSp modSp mod">
        <pc:chgData name="Anna-Maija Palosuo" userId="45bb2426-d2dd-45b3-be83-e57c6d4e8773" providerId="ADAL" clId="{0D30D206-5D4E-4A7F-8AED-7D6E9A26B86D}" dt="2025-10-14T12:52:28.662" v="312" actId="1076"/>
        <pc:sldMkLst>
          <pc:docMk/>
          <pc:sldMk cId="1378571175" sldId="1047"/>
        </pc:sldMkLst>
        <pc:spChg chg="mod">
          <ac:chgData name="Anna-Maija Palosuo" userId="45bb2426-d2dd-45b3-be83-e57c6d4e8773" providerId="ADAL" clId="{0D30D206-5D4E-4A7F-8AED-7D6E9A26B86D}" dt="2025-10-14T12:51:10.617" v="300" actId="20577"/>
          <ac:spMkLst>
            <pc:docMk/>
            <pc:sldMk cId="1378571175" sldId="1047"/>
            <ac:spMk id="14" creationId="{44F8CC2A-8090-B97A-99A2-9E9930DC8A5C}"/>
          </ac:spMkLst>
        </pc:spChg>
        <pc:picChg chg="add mod ord">
          <ac:chgData name="Anna-Maija Palosuo" userId="45bb2426-d2dd-45b3-be83-e57c6d4e8773" providerId="ADAL" clId="{0D30D206-5D4E-4A7F-8AED-7D6E9A26B86D}" dt="2025-10-14T12:51:50.934" v="305" actId="167"/>
          <ac:picMkLst>
            <pc:docMk/>
            <pc:sldMk cId="1378571175" sldId="1047"/>
            <ac:picMk id="3" creationId="{74D2F1B6-E549-6BDF-369A-5AE74D0622F5}"/>
          </ac:picMkLst>
        </pc:picChg>
        <pc:picChg chg="del">
          <ac:chgData name="Anna-Maija Palosuo" userId="45bb2426-d2dd-45b3-be83-e57c6d4e8773" providerId="ADAL" clId="{0D30D206-5D4E-4A7F-8AED-7D6E9A26B86D}" dt="2025-10-14T12:50:52.904" v="261" actId="478"/>
          <ac:picMkLst>
            <pc:docMk/>
            <pc:sldMk cId="1378571175" sldId="1047"/>
            <ac:picMk id="5" creationId="{CB950CAB-9B76-2BF8-146D-6826144139FE}"/>
          </ac:picMkLst>
        </pc:picChg>
        <pc:picChg chg="add mod ord">
          <ac:chgData name="Anna-Maija Palosuo" userId="45bb2426-d2dd-45b3-be83-e57c6d4e8773" providerId="ADAL" clId="{0D30D206-5D4E-4A7F-8AED-7D6E9A26B86D}" dt="2025-10-14T12:52:28.662" v="312" actId="1076"/>
          <ac:picMkLst>
            <pc:docMk/>
            <pc:sldMk cId="1378571175" sldId="1047"/>
            <ac:picMk id="7" creationId="{B0512E15-B136-22BD-F20C-6DFEEEE6E2EC}"/>
          </ac:picMkLst>
        </pc:picChg>
        <pc:picChg chg="del">
          <ac:chgData name="Anna-Maija Palosuo" userId="45bb2426-d2dd-45b3-be83-e57c6d4e8773" providerId="ADAL" clId="{0D30D206-5D4E-4A7F-8AED-7D6E9A26B86D}" dt="2025-10-14T12:52:17.992" v="308" actId="478"/>
          <ac:picMkLst>
            <pc:docMk/>
            <pc:sldMk cId="1378571175" sldId="1047"/>
            <ac:picMk id="8" creationId="{6A6C3D1C-D8B3-3C46-C481-0B2145858460}"/>
          </ac:picMkLst>
        </pc:picChg>
        <pc:cxnChg chg="mod">
          <ac:chgData name="Anna-Maija Palosuo" userId="45bb2426-d2dd-45b3-be83-e57c6d4e8773" providerId="ADAL" clId="{0D30D206-5D4E-4A7F-8AED-7D6E9A26B86D}" dt="2025-10-14T12:51:57.358" v="307" actId="14100"/>
          <ac:cxnSpMkLst>
            <pc:docMk/>
            <pc:sldMk cId="1378571175" sldId="1047"/>
            <ac:cxnSpMk id="11" creationId="{00C6BECA-9A73-EA7A-90AE-5DC845F5FF7D}"/>
          </ac:cxnSpMkLst>
        </pc:cxnChg>
      </pc:sldChg>
      <pc:sldChg chg="modSp mod">
        <pc:chgData name="Anna-Maija Palosuo" userId="45bb2426-d2dd-45b3-be83-e57c6d4e8773" providerId="ADAL" clId="{0D30D206-5D4E-4A7F-8AED-7D6E9A26B86D}" dt="2025-10-15T07:57:10.857" v="714" actId="1076"/>
        <pc:sldMkLst>
          <pc:docMk/>
          <pc:sldMk cId="3936415523" sldId="1055"/>
        </pc:sldMkLst>
        <pc:spChg chg="mod">
          <ac:chgData name="Anna-Maija Palosuo" userId="45bb2426-d2dd-45b3-be83-e57c6d4e8773" providerId="ADAL" clId="{0D30D206-5D4E-4A7F-8AED-7D6E9A26B86D}" dt="2025-10-15T07:57:10.857" v="714" actId="1076"/>
          <ac:spMkLst>
            <pc:docMk/>
            <pc:sldMk cId="3936415523" sldId="1055"/>
            <ac:spMk id="15" creationId="{0D1E6653-D62F-664F-EEDA-8C050B80D6B0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12:50:28.556" v="242" actId="962"/>
        <pc:sldMkLst>
          <pc:docMk/>
          <pc:sldMk cId="4286205536" sldId="1056"/>
        </pc:sldMkLst>
        <pc:spChg chg="add del mod">
          <ac:chgData name="Anna-Maija Palosuo" userId="45bb2426-d2dd-45b3-be83-e57c6d4e8773" providerId="ADAL" clId="{0D30D206-5D4E-4A7F-8AED-7D6E9A26B86D}" dt="2025-10-14T12:50:24.521" v="240" actId="26606"/>
          <ac:spMkLst>
            <pc:docMk/>
            <pc:sldMk cId="4286205536" sldId="1056"/>
            <ac:spMk id="2" creationId="{05594B29-A011-E376-BB15-A37C1676E626}"/>
          </ac:spMkLst>
        </pc:spChg>
        <pc:spChg chg="mod">
          <ac:chgData name="Anna-Maija Palosuo" userId="45bb2426-d2dd-45b3-be83-e57c6d4e8773" providerId="ADAL" clId="{0D30D206-5D4E-4A7F-8AED-7D6E9A26B86D}" dt="2025-10-14T12:50:24.521" v="240" actId="26606"/>
          <ac:spMkLst>
            <pc:docMk/>
            <pc:sldMk cId="4286205536" sldId="1056"/>
            <ac:spMk id="3" creationId="{F1A7D4A6-B9A0-61EC-B944-36CDDBE826A7}"/>
          </ac:spMkLst>
        </pc:spChg>
        <pc:spChg chg="add del mod">
          <ac:chgData name="Anna-Maija Palosuo" userId="45bb2426-d2dd-45b3-be83-e57c6d4e8773" providerId="ADAL" clId="{0D30D206-5D4E-4A7F-8AED-7D6E9A26B86D}" dt="2025-10-14T12:49:03.713" v="229" actId="478"/>
          <ac:spMkLst>
            <pc:docMk/>
            <pc:sldMk cId="4286205536" sldId="1056"/>
            <ac:spMk id="5" creationId="{4EB6C283-BBA2-F080-9FDD-0F5051DCBF93}"/>
          </ac:spMkLst>
        </pc:spChg>
        <pc:picChg chg="add del">
          <ac:chgData name="Anna-Maija Palosuo" userId="45bb2426-d2dd-45b3-be83-e57c6d4e8773" providerId="ADAL" clId="{0D30D206-5D4E-4A7F-8AED-7D6E9A26B86D}" dt="2025-10-14T12:49:10.591" v="230" actId="478"/>
          <ac:picMkLst>
            <pc:docMk/>
            <pc:sldMk cId="4286205536" sldId="1056"/>
            <ac:picMk id="6" creationId="{CCC26C96-E8AB-2B50-7A7A-AA82D59562FC}"/>
          </ac:picMkLst>
        </pc:picChg>
        <pc:picChg chg="add del mod">
          <ac:chgData name="Anna-Maija Palosuo" userId="45bb2426-d2dd-45b3-be83-e57c6d4e8773" providerId="ADAL" clId="{0D30D206-5D4E-4A7F-8AED-7D6E9A26B86D}" dt="2025-10-14T12:50:04.985" v="236" actId="478"/>
          <ac:picMkLst>
            <pc:docMk/>
            <pc:sldMk cId="4286205536" sldId="1056"/>
            <ac:picMk id="8" creationId="{C6881779-090E-F968-A777-12EFB11F1692}"/>
          </ac:picMkLst>
        </pc:picChg>
        <pc:picChg chg="add mod">
          <ac:chgData name="Anna-Maija Palosuo" userId="45bb2426-d2dd-45b3-be83-e57c6d4e8773" providerId="ADAL" clId="{0D30D206-5D4E-4A7F-8AED-7D6E9A26B86D}" dt="2025-10-14T12:50:28.556" v="242" actId="962"/>
          <ac:picMkLst>
            <pc:docMk/>
            <pc:sldMk cId="4286205536" sldId="1056"/>
            <ac:picMk id="10" creationId="{A33DFAD3-2C62-7BCA-CBAE-BE3003351C39}"/>
          </ac:picMkLst>
        </pc:picChg>
      </pc:sldChg>
      <pc:sldChg chg="addSp delSp modSp mod">
        <pc:chgData name="Anna-Maija Palosuo" userId="45bb2426-d2dd-45b3-be83-e57c6d4e8773" providerId="ADAL" clId="{0D30D206-5D4E-4A7F-8AED-7D6E9A26B86D}" dt="2025-10-15T09:18:35.232" v="946" actId="478"/>
        <pc:sldMkLst>
          <pc:docMk/>
          <pc:sldMk cId="2244282957" sldId="1057"/>
        </pc:sldMkLst>
        <pc:spChg chg="mod">
          <ac:chgData name="Anna-Maija Palosuo" userId="45bb2426-d2dd-45b3-be83-e57c6d4e8773" providerId="ADAL" clId="{0D30D206-5D4E-4A7F-8AED-7D6E9A26B86D}" dt="2025-10-15T09:14:01.858" v="797" actId="20577"/>
          <ac:spMkLst>
            <pc:docMk/>
            <pc:sldMk cId="2244282957" sldId="1057"/>
            <ac:spMk id="2" creationId="{2995BA9C-3348-ABCA-937C-9FF0A778E897}"/>
          </ac:spMkLst>
        </pc:spChg>
        <pc:spChg chg="mod">
          <ac:chgData name="Anna-Maija Palosuo" userId="45bb2426-d2dd-45b3-be83-e57c6d4e8773" providerId="ADAL" clId="{0D30D206-5D4E-4A7F-8AED-7D6E9A26B86D}" dt="2025-10-15T09:17:02.905" v="868" actId="1076"/>
          <ac:spMkLst>
            <pc:docMk/>
            <pc:sldMk cId="2244282957" sldId="1057"/>
            <ac:spMk id="21" creationId="{013327EE-0C7C-AF04-8D14-CBCD0887857A}"/>
          </ac:spMkLst>
        </pc:spChg>
        <pc:spChg chg="mod">
          <ac:chgData name="Anna-Maija Palosuo" userId="45bb2426-d2dd-45b3-be83-e57c6d4e8773" providerId="ADAL" clId="{0D30D206-5D4E-4A7F-8AED-7D6E9A26B86D}" dt="2025-10-15T09:18:19.384" v="942" actId="1076"/>
          <ac:spMkLst>
            <pc:docMk/>
            <pc:sldMk cId="2244282957" sldId="1057"/>
            <ac:spMk id="24" creationId="{C71C956B-799F-E043-0571-69835CA83417}"/>
          </ac:spMkLst>
        </pc:spChg>
        <pc:picChg chg="del">
          <ac:chgData name="Anna-Maija Palosuo" userId="45bb2426-d2dd-45b3-be83-e57c6d4e8773" providerId="ADAL" clId="{0D30D206-5D4E-4A7F-8AED-7D6E9A26B86D}" dt="2025-10-15T09:15:15.100" v="798" actId="478"/>
          <ac:picMkLst>
            <pc:docMk/>
            <pc:sldMk cId="2244282957" sldId="1057"/>
            <ac:picMk id="4" creationId="{3CC357DB-8DD3-9598-D3B4-C3DBE1FE0A73}"/>
          </ac:picMkLst>
        </pc:picChg>
        <pc:picChg chg="add del mod ord">
          <ac:chgData name="Anna-Maija Palosuo" userId="45bb2426-d2dd-45b3-be83-e57c6d4e8773" providerId="ADAL" clId="{0D30D206-5D4E-4A7F-8AED-7D6E9A26B86D}" dt="2025-10-15T09:16:42.380" v="861" actId="478"/>
          <ac:picMkLst>
            <pc:docMk/>
            <pc:sldMk cId="2244282957" sldId="1057"/>
            <ac:picMk id="5" creationId="{268F3011-704B-BD01-9EB7-FA61ED5A6024}"/>
          </ac:picMkLst>
        </pc:picChg>
        <pc:picChg chg="add mod ord">
          <ac:chgData name="Anna-Maija Palosuo" userId="45bb2426-d2dd-45b3-be83-e57c6d4e8773" providerId="ADAL" clId="{0D30D206-5D4E-4A7F-8AED-7D6E9A26B86D}" dt="2025-10-15T09:16:56.315" v="866" actId="167"/>
          <ac:picMkLst>
            <pc:docMk/>
            <pc:sldMk cId="2244282957" sldId="1057"/>
            <ac:picMk id="7" creationId="{38AD70B3-8737-D25F-C96D-F3DDF9578A65}"/>
          </ac:picMkLst>
        </pc:picChg>
        <pc:picChg chg="del">
          <ac:chgData name="Anna-Maija Palosuo" userId="45bb2426-d2dd-45b3-be83-e57c6d4e8773" providerId="ADAL" clId="{0D30D206-5D4E-4A7F-8AED-7D6E9A26B86D}" dt="2025-10-15T09:16:18.864" v="860" actId="478"/>
          <ac:picMkLst>
            <pc:docMk/>
            <pc:sldMk cId="2244282957" sldId="1057"/>
            <ac:picMk id="12" creationId="{F376D98A-C776-740A-4C60-D74DA13FAAD0}"/>
          </ac:picMkLst>
        </pc:picChg>
        <pc:picChg chg="del">
          <ac:chgData name="Anna-Maija Palosuo" userId="45bb2426-d2dd-45b3-be83-e57c6d4e8773" providerId="ADAL" clId="{0D30D206-5D4E-4A7F-8AED-7D6E9A26B86D}" dt="2025-10-15T09:15:19.293" v="799" actId="478"/>
          <ac:picMkLst>
            <pc:docMk/>
            <pc:sldMk cId="2244282957" sldId="1057"/>
            <ac:picMk id="34" creationId="{232D0D1D-8CC9-4C44-3B27-C5B91039F68F}"/>
          </ac:picMkLst>
        </pc:picChg>
        <pc:cxnChg chg="add mod">
          <ac:chgData name="Anna-Maija Palosuo" userId="45bb2426-d2dd-45b3-be83-e57c6d4e8773" providerId="ADAL" clId="{0D30D206-5D4E-4A7F-8AED-7D6E9A26B86D}" dt="2025-10-15T09:18:32.546" v="945" actId="14100"/>
          <ac:cxnSpMkLst>
            <pc:docMk/>
            <pc:sldMk cId="2244282957" sldId="1057"/>
            <ac:cxnSpMk id="13" creationId="{B47541BB-7426-2AFC-BE66-DD2E43BD721E}"/>
          </ac:cxnSpMkLst>
        </pc:cxnChg>
        <pc:cxnChg chg="mod">
          <ac:chgData name="Anna-Maija Palosuo" userId="45bb2426-d2dd-45b3-be83-e57c6d4e8773" providerId="ADAL" clId="{0D30D206-5D4E-4A7F-8AED-7D6E9A26B86D}" dt="2025-10-15T09:17:50.854" v="938" actId="14100"/>
          <ac:cxnSpMkLst>
            <pc:docMk/>
            <pc:sldMk cId="2244282957" sldId="1057"/>
            <ac:cxnSpMk id="25" creationId="{9351CB1F-7767-D0E8-1009-E6AFDA0AA14D}"/>
          </ac:cxnSpMkLst>
        </pc:cxnChg>
        <pc:cxnChg chg="mod">
          <ac:chgData name="Anna-Maija Palosuo" userId="45bb2426-d2dd-45b3-be83-e57c6d4e8773" providerId="ADAL" clId="{0D30D206-5D4E-4A7F-8AED-7D6E9A26B86D}" dt="2025-10-15T09:18:06.213" v="941" actId="14100"/>
          <ac:cxnSpMkLst>
            <pc:docMk/>
            <pc:sldMk cId="2244282957" sldId="1057"/>
            <ac:cxnSpMk id="28" creationId="{418F90AF-EB35-346F-65EB-34209F49C36D}"/>
          </ac:cxnSpMkLst>
        </pc:cxnChg>
        <pc:cxnChg chg="del">
          <ac:chgData name="Anna-Maija Palosuo" userId="45bb2426-d2dd-45b3-be83-e57c6d4e8773" providerId="ADAL" clId="{0D30D206-5D4E-4A7F-8AED-7D6E9A26B86D}" dt="2025-10-15T09:18:35.232" v="946" actId="478"/>
          <ac:cxnSpMkLst>
            <pc:docMk/>
            <pc:sldMk cId="2244282957" sldId="1057"/>
            <ac:cxnSpMk id="30" creationId="{A49F934B-8BD3-162F-282F-666A9697190C}"/>
          </ac:cxnSpMkLst>
        </pc:cxnChg>
      </pc:sldChg>
      <pc:sldChg chg="modSp mod">
        <pc:chgData name="Anna-Maija Palosuo" userId="45bb2426-d2dd-45b3-be83-e57c6d4e8773" providerId="ADAL" clId="{0D30D206-5D4E-4A7F-8AED-7D6E9A26B86D}" dt="2025-10-15T07:57:39.134" v="744" actId="27636"/>
        <pc:sldMkLst>
          <pc:docMk/>
          <pc:sldMk cId="1269761352" sldId="1058"/>
        </pc:sldMkLst>
        <pc:spChg chg="mod">
          <ac:chgData name="Anna-Maija Palosuo" userId="45bb2426-d2dd-45b3-be83-e57c6d4e8773" providerId="ADAL" clId="{0D30D206-5D4E-4A7F-8AED-7D6E9A26B86D}" dt="2025-10-15T07:57:39.134" v="744" actId="27636"/>
          <ac:spMkLst>
            <pc:docMk/>
            <pc:sldMk cId="1269761352" sldId="1058"/>
            <ac:spMk id="2" creationId="{896D4321-8BB9-9C0B-477D-77E265C814B3}"/>
          </ac:spMkLst>
        </pc:spChg>
      </pc:sldChg>
      <pc:sldChg chg="modSp mod">
        <pc:chgData name="Anna-Maija Palosuo" userId="45bb2426-d2dd-45b3-be83-e57c6d4e8773" providerId="ADAL" clId="{0D30D206-5D4E-4A7F-8AED-7D6E9A26B86D}" dt="2025-10-14T12:53:13.456" v="314" actId="6549"/>
        <pc:sldMkLst>
          <pc:docMk/>
          <pc:sldMk cId="2713115913" sldId="1059"/>
        </pc:sldMkLst>
        <pc:spChg chg="mod">
          <ac:chgData name="Anna-Maija Palosuo" userId="45bb2426-d2dd-45b3-be83-e57c6d4e8773" providerId="ADAL" clId="{0D30D206-5D4E-4A7F-8AED-7D6E9A26B86D}" dt="2025-10-14T12:53:13.456" v="314" actId="6549"/>
          <ac:spMkLst>
            <pc:docMk/>
            <pc:sldMk cId="2713115913" sldId="1059"/>
            <ac:spMk id="6" creationId="{96AF74C5-40E0-69AA-C5B2-E90DE2BCDEFF}"/>
          </ac:spMkLst>
        </pc:spChg>
      </pc:sldChg>
      <pc:sldChg chg="del">
        <pc:chgData name="Anna-Maija Palosuo" userId="45bb2426-d2dd-45b3-be83-e57c6d4e8773" providerId="ADAL" clId="{0D30D206-5D4E-4A7F-8AED-7D6E9A26B86D}" dt="2025-10-14T12:53:07.258" v="313" actId="2696"/>
        <pc:sldMkLst>
          <pc:docMk/>
          <pc:sldMk cId="4231555939" sldId="10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4" y="433136"/>
            <a:ext cx="4332465" cy="2755233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Marttarekisterin</a:t>
            </a:r>
            <a:r>
              <a:rPr lang="fi-FI" dirty="0"/>
              <a:t> käyttöohje:</a:t>
            </a:r>
            <a:br>
              <a:rPr lang="fi-FI" dirty="0"/>
            </a:br>
            <a:r>
              <a:rPr lang="fi-FI" dirty="0"/>
              <a:t>TOIMINTARYHMÄN JULKISET TIEDOT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6D4321-8BB9-9C0B-477D-77E265C8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117232" cy="774562"/>
          </a:xfrm>
        </p:spPr>
        <p:txBody>
          <a:bodyPr>
            <a:normAutofit/>
          </a:bodyPr>
          <a:lstStyle/>
          <a:p>
            <a:r>
              <a:rPr lang="fi-FI" dirty="0"/>
              <a:t>Toimintaryhmän paikkakunnat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432AB9-D6F5-B737-2236-0A86F845B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4" y="1340640"/>
            <a:ext cx="5367541" cy="703200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23A36F40-7C28-4DF0-6D56-E3B810524DF2}"/>
              </a:ext>
            </a:extLst>
          </p:cNvPr>
          <p:cNvSpPr/>
          <p:nvPr/>
        </p:nvSpPr>
        <p:spPr>
          <a:xfrm>
            <a:off x="5410993" y="1518552"/>
            <a:ext cx="649357" cy="569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CB4D2B7D-9340-FB55-1183-BED1B64D648C}"/>
              </a:ext>
            </a:extLst>
          </p:cNvPr>
          <p:cNvSpPr/>
          <p:nvPr/>
        </p:nvSpPr>
        <p:spPr>
          <a:xfrm>
            <a:off x="7314418" y="1245865"/>
            <a:ext cx="1569606" cy="5829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kynää</a:t>
            </a:r>
          </a:p>
        </p:txBody>
      </p: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32954131-A9D1-2E0E-5647-AE2B4C22FF5E}"/>
              </a:ext>
            </a:extLst>
          </p:cNvPr>
          <p:cNvCxnSpPr>
            <a:stCxn id="3" idx="1"/>
            <a:endCxn id="7" idx="6"/>
          </p:cNvCxnSpPr>
          <p:nvPr/>
        </p:nvCxnSpPr>
        <p:spPr>
          <a:xfrm flipH="1">
            <a:off x="6060350" y="1537333"/>
            <a:ext cx="1254068" cy="26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2B489A98-2047-8C3B-9C5A-0A5EBCF03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38" y="2706772"/>
            <a:ext cx="4609280" cy="2084101"/>
          </a:xfrm>
          <a:prstGeom prst="rect">
            <a:avLst/>
          </a:prstGeom>
        </p:spPr>
      </p:pic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E3940171-87F9-5FBC-3CC5-79DC41131A56}"/>
              </a:ext>
            </a:extLst>
          </p:cNvPr>
          <p:cNvSpPr/>
          <p:nvPr/>
        </p:nvSpPr>
        <p:spPr>
          <a:xfrm>
            <a:off x="768424" y="2591452"/>
            <a:ext cx="1919231" cy="23147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kentässä näkyy kaikki valittavissa olevat kunnat.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liikutella kuntariviä edestakaisin sivussa olevan palkin avulla. 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klikkaat haluttua kuntaa hiirellä  muuttuu se siniseksi.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F569AFC3-7AFA-994E-4ABB-F2703BEFCBF8}"/>
              </a:ext>
            </a:extLst>
          </p:cNvPr>
          <p:cNvSpPr/>
          <p:nvPr/>
        </p:nvSpPr>
        <p:spPr>
          <a:xfrm>
            <a:off x="5173321" y="5351984"/>
            <a:ext cx="1646713" cy="7888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Pienillä nuolilla voit siirtää siniseksi klikattua kuntaa kentästä toiseen. 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9324911-86D7-9635-D9E4-DE34A1793CAD}"/>
              </a:ext>
            </a:extLst>
          </p:cNvPr>
          <p:cNvSpPr/>
          <p:nvPr/>
        </p:nvSpPr>
        <p:spPr>
          <a:xfrm>
            <a:off x="8730842" y="3279177"/>
            <a:ext cx="1802688" cy="7818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Valitut kentässä näkyvät kunnat ovat ne, jotka näkyvät julkisesti.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F775FD89-826D-9EE5-AD5E-2AE021ED54C3}"/>
              </a:ext>
            </a:extLst>
          </p:cNvPr>
          <p:cNvCxnSpPr>
            <a:cxnSpLocks/>
          </p:cNvCxnSpPr>
          <p:nvPr/>
        </p:nvCxnSpPr>
        <p:spPr>
          <a:xfrm>
            <a:off x="1810871" y="2857419"/>
            <a:ext cx="2008094" cy="316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0D17CBCC-231E-3397-E5A0-CD4AC61D1EFE}"/>
              </a:ext>
            </a:extLst>
          </p:cNvPr>
          <p:cNvCxnSpPr>
            <a:cxnSpLocks/>
          </p:cNvCxnSpPr>
          <p:nvPr/>
        </p:nvCxnSpPr>
        <p:spPr>
          <a:xfrm flipV="1">
            <a:off x="2303929" y="3576918"/>
            <a:ext cx="3431742" cy="214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1DC2181-A0C0-52A9-1CD9-3F56ACC4E42D}"/>
              </a:ext>
            </a:extLst>
          </p:cNvPr>
          <p:cNvCxnSpPr>
            <a:cxnSpLocks/>
          </p:cNvCxnSpPr>
          <p:nvPr/>
        </p:nvCxnSpPr>
        <p:spPr>
          <a:xfrm flipV="1">
            <a:off x="2492188" y="3458427"/>
            <a:ext cx="1326777" cy="103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7157DC50-BF82-EFD2-61FA-B0C2A4E8CF50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6687384" y="3173506"/>
            <a:ext cx="2043458" cy="496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B83BBA2F-76A5-3785-FF19-6FE1D690CB23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5996677" y="4249271"/>
            <a:ext cx="1" cy="1102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6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96AF74C5-40E0-69AA-C5B2-E90DE2BCDEFF}"/>
              </a:ext>
            </a:extLst>
          </p:cNvPr>
          <p:cNvSpPr/>
          <p:nvPr/>
        </p:nvSpPr>
        <p:spPr>
          <a:xfrm>
            <a:off x="2294965" y="1577008"/>
            <a:ext cx="7511643" cy="3380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800" dirty="0"/>
              <a:t>Julkisten tietojen muutokset </a:t>
            </a:r>
            <a:r>
              <a:rPr lang="fi-FI" sz="2800" dirty="0" err="1"/>
              <a:t>Marttarekisterissä</a:t>
            </a:r>
            <a:r>
              <a:rPr lang="fi-FI" sz="2800" dirty="0"/>
              <a:t> tulevat näkyville </a:t>
            </a:r>
          </a:p>
          <a:p>
            <a:pPr marL="457200" indent="-457200">
              <a:buFontTx/>
              <a:buChar char="-"/>
            </a:pPr>
            <a:r>
              <a:rPr lang="fi-FI" sz="2800" dirty="0"/>
              <a:t>Martat.fi –sivuille noin kolmen päivän kuluttua </a:t>
            </a:r>
          </a:p>
        </p:txBody>
      </p:sp>
    </p:spTree>
    <p:extLst>
      <p:ext uri="{BB962C8B-B14F-4D97-AF65-F5344CB8AC3E}">
        <p14:creationId xmlns:p14="http://schemas.microsoft.com/office/powerpoint/2010/main" val="271311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8AD70B3-8737-D25F-C96D-F3DDF957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8" y="1549513"/>
            <a:ext cx="4900490" cy="413805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46" y="436442"/>
            <a:ext cx="10665946" cy="910678"/>
          </a:xfrm>
        </p:spPr>
        <p:txBody>
          <a:bodyPr>
            <a:normAutofit fontScale="90000"/>
          </a:bodyPr>
          <a:lstStyle/>
          <a:p>
            <a:r>
              <a:rPr lang="fi-FI" dirty="0"/>
              <a:t>Toimintaryhmäkäyttäjä ei voi muokata kaikkien kenttien sisältöä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013327EE-0C7C-AF04-8D14-CBCD0887857A}"/>
              </a:ext>
            </a:extLst>
          </p:cNvPr>
          <p:cNvSpPr/>
          <p:nvPr/>
        </p:nvSpPr>
        <p:spPr>
          <a:xfrm>
            <a:off x="6823321" y="1866052"/>
            <a:ext cx="4413176" cy="16881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Marttarekisterissä</a:t>
            </a:r>
            <a:r>
              <a:rPr lang="fi-FI" sz="1600" dirty="0">
                <a:solidFill>
                  <a:schemeClr val="tx1"/>
                </a:solidFill>
              </a:rPr>
              <a:t> on kenttiä, joiden sisällön muokkaamiseen on oikeus vain koko jäsenrekisteriä ylläpitävillä Marttaliiton työntekijöillä. Esim. toimintaryhmän nimeä ei voi muuttaa itse.</a:t>
            </a:r>
          </a:p>
          <a:p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71C956B-799F-E043-0571-69835CA83417}"/>
              </a:ext>
            </a:extLst>
          </p:cNvPr>
          <p:cNvSpPr/>
          <p:nvPr/>
        </p:nvSpPr>
        <p:spPr>
          <a:xfrm>
            <a:off x="6823321" y="4409052"/>
            <a:ext cx="4560277" cy="15785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tx1"/>
                </a:solidFill>
              </a:rPr>
              <a:t>Pääset tästä eteenpäin painamalla </a:t>
            </a:r>
            <a:r>
              <a:rPr lang="fi-FI" sz="1600" i="1" dirty="0">
                <a:solidFill>
                  <a:schemeClr val="tx1"/>
                </a:solidFill>
              </a:rPr>
              <a:t>Peruuta</a:t>
            </a:r>
            <a:r>
              <a:rPr lang="fi-FI" sz="1600" dirty="0">
                <a:solidFill>
                  <a:schemeClr val="tx1"/>
                </a:solidFill>
              </a:rPr>
              <a:t>-nappia. Kenttään kirjoittamasi tiedot eivät tallennu myöskään silloin, vaikka et paina </a:t>
            </a:r>
            <a:r>
              <a:rPr lang="fi-FI" sz="1600" i="1" dirty="0">
                <a:solidFill>
                  <a:schemeClr val="tx1"/>
                </a:solidFill>
              </a:rPr>
              <a:t>Peruuta</a:t>
            </a:r>
            <a:r>
              <a:rPr lang="fi-FI" sz="1600" dirty="0">
                <a:solidFill>
                  <a:schemeClr val="tx1"/>
                </a:solidFill>
              </a:rPr>
              <a:t>-nappia, vaan vain suljet ikkunan.</a:t>
            </a:r>
            <a:endParaRPr lang="fi-FI" sz="1100" dirty="0"/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054096" y="2112264"/>
            <a:ext cx="3769225" cy="597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8F90AF-EB35-346F-65EB-34209F49C36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704117" y="2710114"/>
            <a:ext cx="2119204" cy="2055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B47541BB-7426-2AFC-BE66-DD2E43BD721E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433808" y="5198316"/>
            <a:ext cx="2389513" cy="32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8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7370282" y="1881778"/>
            <a:ext cx="4458159" cy="37900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91" y="2168985"/>
            <a:ext cx="6087417" cy="4177313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Toimintaryhmän tiedot -sivulla näkyy kaikki yhdistyksen perustiedot.</a:t>
            </a:r>
          </a:p>
          <a:p>
            <a:r>
              <a:rPr lang="fi-FI" dirty="0"/>
              <a:t>Osa tiedoista näkyy myös </a:t>
            </a:r>
            <a:r>
              <a:rPr lang="fi-FI" b="1" dirty="0"/>
              <a:t>julkisesti</a:t>
            </a:r>
            <a:r>
              <a:rPr lang="fi-FI" dirty="0"/>
              <a:t> Martat.fi –sivustolla, </a:t>
            </a:r>
            <a:r>
              <a:rPr lang="fi-FI" b="1" dirty="0"/>
              <a:t>mikäli toimintaryhmä on antanut tähän luvan </a:t>
            </a:r>
            <a:r>
              <a:rPr lang="fi-FI" dirty="0"/>
              <a:t>eli</a:t>
            </a:r>
            <a:r>
              <a:rPr lang="fi-FI" b="1" dirty="0"/>
              <a:t> </a:t>
            </a:r>
            <a:r>
              <a:rPr lang="fi-FI" dirty="0"/>
              <a:t>t</a:t>
            </a:r>
            <a:r>
              <a:rPr lang="fi-FI" dirty="0">
                <a:effectLst/>
                <a:ea typeface="Times New Roman" panose="02020603050405020304" pitchFamily="18" charset="0"/>
              </a:rPr>
              <a:t>oimintaryhmän tiedoissa, </a:t>
            </a:r>
            <a:r>
              <a:rPr lang="fi-FI" b="1" dirty="0">
                <a:effectLst/>
                <a:ea typeface="Times New Roman" panose="02020603050405020304" pitchFamily="18" charset="0"/>
              </a:rPr>
              <a:t>kentässä Yhdistyksen tiedot saa julkaista, on ruksi.</a:t>
            </a:r>
            <a:endParaRPr lang="fi-FI" b="1" dirty="0">
              <a:effectLst/>
              <a:ea typeface="Calibri" panose="020F0502020204030204" pitchFamily="34" charset="0"/>
            </a:endParaRPr>
          </a:p>
          <a:p>
            <a:r>
              <a:rPr lang="fi-FI" dirty="0"/>
              <a:t>Tietoja hyödynnetään jäsenhankinnassa ja liittymisprosessissa.</a:t>
            </a:r>
          </a:p>
          <a:p>
            <a:r>
              <a:rPr lang="fi-FI" dirty="0"/>
              <a:t>Sivua on tärkeä päivittää jatkuvasti ja pitää se ajantasaisena, jotta </a:t>
            </a:r>
            <a:r>
              <a:rPr lang="fi-FI" dirty="0" err="1"/>
              <a:t>toimitaryhmän</a:t>
            </a:r>
            <a:r>
              <a:rPr lang="fi-FI" dirty="0"/>
              <a:t> tiedot ovat oikein.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362700" y="4257642"/>
            <a:ext cx="4777787" cy="11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6CAD813-E8A3-9E77-6BCD-035EB91D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9" y="819156"/>
            <a:ext cx="11688894" cy="1062622"/>
          </a:xfrm>
        </p:spPr>
        <p:txBody>
          <a:bodyPr>
            <a:normAutofit fontScale="90000"/>
          </a:bodyPr>
          <a:lstStyle/>
          <a:p>
            <a:r>
              <a:rPr lang="fi-FI" dirty="0"/>
              <a:t>Osa toimintaryhmien tiedoista tulee näkyville Martat.fi –sivustolle</a:t>
            </a:r>
          </a:p>
        </p:txBody>
      </p:sp>
    </p:spTree>
    <p:extLst>
      <p:ext uri="{BB962C8B-B14F-4D97-AF65-F5344CB8AC3E}">
        <p14:creationId xmlns:p14="http://schemas.microsoft.com/office/powerpoint/2010/main" val="239281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594B29-A011-E376-BB15-A37C1676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860717"/>
          </a:xfrm>
        </p:spPr>
        <p:txBody>
          <a:bodyPr anchor="b">
            <a:normAutofit/>
          </a:bodyPr>
          <a:lstStyle/>
          <a:p>
            <a:r>
              <a:rPr lang="fi-FI" sz="4100" err="1"/>
              <a:t>Marttarekisterin</a:t>
            </a:r>
            <a:r>
              <a:rPr lang="fi-FI" sz="4100"/>
              <a:t> kautta </a:t>
            </a:r>
            <a:r>
              <a:rPr lang="fi-FI" sz="4100" err="1"/>
              <a:t>Martat.fi:hin</a:t>
            </a:r>
            <a:r>
              <a:rPr lang="fi-FI" sz="4100"/>
              <a:t> tuotavat 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A7D4A6-B9A0-61EC-B944-36CDDBE8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>
            <a:normAutofit/>
          </a:bodyPr>
          <a:lstStyle/>
          <a:p>
            <a:r>
              <a:rPr lang="fi-FI" sz="1800"/>
              <a:t>Yhdistyksen tai toimintaryhmän nimi</a:t>
            </a:r>
          </a:p>
          <a:p>
            <a:r>
              <a:rPr lang="fi-FI" sz="1800"/>
              <a:t>Kuvaus (</a:t>
            </a:r>
            <a:r>
              <a:rPr lang="fi-FI" sz="1800" err="1"/>
              <a:t>max</a:t>
            </a:r>
            <a:r>
              <a:rPr lang="fi-FI" sz="1800"/>
              <a:t>. 250 merkkiä). Lyhyt kuvaus yhdistyksestä ja sen toiminnasta. Kenttään voi myös lisätä yhdistyksen yhteystiedot, mikäli yhdistyksellä ei ole omaa verkkosivua.</a:t>
            </a:r>
          </a:p>
          <a:p>
            <a:r>
              <a:rPr lang="fi-FI" sz="1800"/>
              <a:t>Toiminnan pääteemat (Organisaation </a:t>
            </a:r>
            <a:r>
              <a:rPr lang="fi-FI" sz="1800" err="1"/>
              <a:t>Marttateemat</a:t>
            </a:r>
            <a:r>
              <a:rPr lang="fi-FI" sz="1800"/>
              <a:t>), joiden avulla jäsenyydestä kiinnostunut voi hakea itselleen sopivaa yhdistystä.</a:t>
            </a:r>
          </a:p>
          <a:p>
            <a:r>
              <a:rPr lang="fi-FI" sz="1800"/>
              <a:t>Verkkosivu tai sosiaalisen median kanava (Web-sivusto).</a:t>
            </a:r>
          </a:p>
          <a:p>
            <a:r>
              <a:rPr lang="fi-FI" sz="1800"/>
              <a:t>Julkinen sähköpostiosoite.</a:t>
            </a:r>
          </a:p>
          <a:p>
            <a:r>
              <a:rPr lang="fi-FI" sz="1800"/>
              <a:t>Piiri johon yhdistys kuuluu.</a:t>
            </a:r>
          </a:p>
          <a:p>
            <a:r>
              <a:rPr lang="fi-FI" sz="1800"/>
              <a:t>Paikkakunnat tai paikkakunta, joissa yhdistys tai toimintaryhmä toimii.</a:t>
            </a:r>
          </a:p>
          <a:p>
            <a:endParaRPr lang="fi-FI" sz="1800"/>
          </a:p>
        </p:txBody>
      </p:sp>
      <p:pic>
        <p:nvPicPr>
          <p:cNvPr id="10" name="Kuva 9" descr="Kuva, joka sisältää kohteen Ihmisen kasvot, henkilö, vaate, hymy">
            <a:extLst>
              <a:ext uri="{FF2B5EF4-FFF2-40B4-BE49-F238E27FC236}">
                <a16:creationId xmlns:a16="http://schemas.microsoft.com/office/drawing/2014/main" id="{A33DFAD3-2C62-7BCA-CBAE-BE3003351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17"/>
          <a:stretch>
            <a:fillRect/>
          </a:stretch>
        </p:blipFill>
        <p:spPr>
          <a:xfrm>
            <a:off x="7519988" y="1"/>
            <a:ext cx="467201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620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468" y="1279478"/>
            <a:ext cx="9504816" cy="4299044"/>
          </a:xfrm>
        </p:spPr>
        <p:txBody>
          <a:bodyPr/>
          <a:lstStyle/>
          <a:p>
            <a:r>
              <a:rPr lang="fi-FI" dirty="0"/>
              <a:t>Toimintaryhmän  julkiset tiedot ja niiden päivittäminen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0512E15-B136-22BD-F20C-6DFEEEE6E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072" y="3907298"/>
            <a:ext cx="4353533" cy="91452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4D2F1B6-E549-6BDF-369A-5AE74D062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10" y="481835"/>
            <a:ext cx="3555688" cy="3351778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0C6BECA-9A73-EA7A-90AE-5DC845F5FF7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510930" y="3028488"/>
            <a:ext cx="2407031" cy="13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A1931D1-1F3A-AD23-A564-063CAE778DA4}"/>
              </a:ext>
            </a:extLst>
          </p:cNvPr>
          <p:cNvCxnSpPr>
            <a:cxnSpLocks/>
          </p:cNvCxnSpPr>
          <p:nvPr/>
        </p:nvCxnSpPr>
        <p:spPr>
          <a:xfrm>
            <a:off x="5516728" y="3104888"/>
            <a:ext cx="3402472" cy="101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44F8CC2A-8090-B97A-99A2-9E9930DC8A5C}"/>
              </a:ext>
            </a:extLst>
          </p:cNvPr>
          <p:cNvSpPr/>
          <p:nvPr/>
        </p:nvSpPr>
        <p:spPr>
          <a:xfrm>
            <a:off x="1396130" y="1834983"/>
            <a:ext cx="4114800" cy="238700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Painamalla</a:t>
            </a:r>
            <a:r>
              <a:rPr lang="fi-FI" i="1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tx1"/>
                </a:solidFill>
              </a:rPr>
              <a:t>tekstiä</a:t>
            </a:r>
            <a:r>
              <a:rPr lang="fi-FI" i="1" dirty="0">
                <a:solidFill>
                  <a:schemeClr val="tx1"/>
                </a:solidFill>
              </a:rPr>
              <a:t> Toimintaryhmän tiedot </a:t>
            </a:r>
            <a:r>
              <a:rPr lang="fi-FI" dirty="0">
                <a:solidFill>
                  <a:schemeClr val="tx1"/>
                </a:solidFill>
              </a:rPr>
              <a:t>ylävalikossa tai kuvan alla, pääset katsomaan ja päivittämään yhdistyksesi perustietoja, luottamustoimia ja kaikkia yhdistyksen sekä voimassaolevia, että päättyneitä jäsenyyksiä.</a:t>
            </a:r>
          </a:p>
        </p:txBody>
      </p:sp>
    </p:spTree>
    <p:extLst>
      <p:ext uri="{BB962C8B-B14F-4D97-AF65-F5344CB8AC3E}">
        <p14:creationId xmlns:p14="http://schemas.microsoft.com/office/powerpoint/2010/main" val="137857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C5B5614-BF56-E97D-DA6A-825CD85B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24" y="791353"/>
            <a:ext cx="6225342" cy="4929523"/>
          </a:xfrm>
          <a:prstGeom prst="rect">
            <a:avLst/>
          </a:prstGeom>
        </p:spPr>
      </p:pic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0CF5DD46-2FCC-BF3B-DC84-6FFC56015899}"/>
              </a:ext>
            </a:extLst>
          </p:cNvPr>
          <p:cNvSpPr/>
          <p:nvPr/>
        </p:nvSpPr>
        <p:spPr>
          <a:xfrm>
            <a:off x="189801" y="4317345"/>
            <a:ext cx="2211876" cy="11336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Organisaation </a:t>
            </a:r>
            <a:r>
              <a:rPr lang="fi-FI" sz="1200" b="1" err="1">
                <a:solidFill>
                  <a:schemeClr val="tx1"/>
                </a:solidFill>
              </a:rPr>
              <a:t>Marttateemat</a:t>
            </a:r>
            <a:r>
              <a:rPr lang="fi-FI" sz="1200">
                <a:solidFill>
                  <a:schemeClr val="tx1"/>
                </a:solidFill>
              </a:rPr>
              <a:t>: Asiat, joita yhdistyksessä tehdään tai joista ollaan kiinnostuneita. Kts. Dia 9.</a:t>
            </a:r>
          </a:p>
          <a:p>
            <a:r>
              <a:rPr lang="fi-FI" sz="1200"/>
              <a:t>mi</a:t>
            </a:r>
          </a:p>
        </p:txBody>
      </p:sp>
      <p:sp>
        <p:nvSpPr>
          <p:cNvPr id="37" name="Suorakulmio: Pyöristetyt kulmat 36">
            <a:extLst>
              <a:ext uri="{FF2B5EF4-FFF2-40B4-BE49-F238E27FC236}">
                <a16:creationId xmlns:a16="http://schemas.microsoft.com/office/drawing/2014/main" id="{545C6679-0189-8058-6764-02602BFC452F}"/>
              </a:ext>
            </a:extLst>
          </p:cNvPr>
          <p:cNvSpPr/>
          <p:nvPr/>
        </p:nvSpPr>
        <p:spPr>
          <a:xfrm>
            <a:off x="170169" y="478974"/>
            <a:ext cx="2231508" cy="185603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Julkinen sähköpostiosoite: </a:t>
            </a:r>
            <a:r>
              <a:rPr lang="fi-FI" sz="1200">
                <a:solidFill>
                  <a:schemeClr val="tx1"/>
                </a:solidFill>
              </a:rPr>
              <a:t>Yhdistyksen yleinen sähköpostiosoite.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rgbClr val="FF0000"/>
                </a:solidFill>
              </a:rPr>
              <a:t>Osoite näkyy julkisesti Martat.fi –sivustolla sekä Martat-sovelluksessa. 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043BB688-2E32-BE16-885C-079942784E0B}"/>
              </a:ext>
            </a:extLst>
          </p:cNvPr>
          <p:cNvSpPr/>
          <p:nvPr/>
        </p:nvSpPr>
        <p:spPr>
          <a:xfrm>
            <a:off x="8503948" y="2374080"/>
            <a:ext cx="2031255" cy="13640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Yhdistyksen tiedot saa julkaista.</a:t>
            </a:r>
          </a:p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Kun tässä on ”</a:t>
            </a:r>
            <a:r>
              <a:rPr lang="fi-FI" sz="1200" dirty="0" err="1">
                <a:solidFill>
                  <a:srgbClr val="FF0000"/>
                </a:solidFill>
              </a:rPr>
              <a:t>täppä</a:t>
            </a:r>
            <a:r>
              <a:rPr lang="fi-FI" sz="1200" dirty="0">
                <a:solidFill>
                  <a:srgbClr val="FF0000"/>
                </a:solidFill>
              </a:rPr>
              <a:t>”, niin silloin dialla nro 3 olevat kentät näkyvät julkisesti.</a:t>
            </a:r>
          </a:p>
          <a:p>
            <a:endParaRPr lang="fi-FI" sz="1200" dirty="0">
              <a:solidFill>
                <a:srgbClr val="FF0000"/>
              </a:solidFill>
            </a:endParaRP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F37766AF-9C0C-CE50-B5AC-DEC490AFA81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401677" y="1406994"/>
            <a:ext cx="323932" cy="1056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957DD85-C5D8-7983-EA8D-10D8B4E2396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97235" y="2882900"/>
            <a:ext cx="175189" cy="351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20108CE1-F375-DC83-F38E-519CC59D9E84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401677" y="3623286"/>
            <a:ext cx="437298" cy="1260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F0934072-BDB0-489C-7A00-831071391BA5}"/>
              </a:ext>
            </a:extLst>
          </p:cNvPr>
          <p:cNvSpPr/>
          <p:nvPr/>
        </p:nvSpPr>
        <p:spPr>
          <a:xfrm>
            <a:off x="8897766" y="3965468"/>
            <a:ext cx="2844154" cy="9951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Kuvaus:</a:t>
            </a:r>
            <a:r>
              <a:rPr lang="fi-FI" sz="1200" dirty="0">
                <a:solidFill>
                  <a:schemeClr val="tx1"/>
                </a:solidFill>
              </a:rPr>
              <a:t> Lyhyt kuvaus siitä, minkälainen yhdistys tai toimintaryhmä on ja mitä se tekee.  Yhdistyksen yhteystiedot, mikäli yhdistyksellä ei ole omaa verkkosivua. Pituus maksimissaan 250 merkkiä.</a:t>
            </a:r>
          </a:p>
        </p:txBody>
      </p: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E6EA7FC1-ABC9-3C7B-98F5-76B4A7866929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917488" y="3056101"/>
            <a:ext cx="5586460" cy="105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AA23E221-F995-61B9-9F09-194417886C7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721600" y="4463023"/>
            <a:ext cx="11761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597E95A-0E7F-ED23-E061-7F1E03A88EA1}"/>
              </a:ext>
            </a:extLst>
          </p:cNvPr>
          <p:cNvSpPr/>
          <p:nvPr/>
        </p:nvSpPr>
        <p:spPr>
          <a:xfrm>
            <a:off x="9394054" y="520164"/>
            <a:ext cx="2124704" cy="88683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Tähän kenttään tulee kaikki ne paikkakunnat, joissa yhdistys toimii. Max. 5 kpl.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A0184318-4DF2-FFC4-AE33-18D5F07FB49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280400" y="963579"/>
            <a:ext cx="1113654" cy="118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F590A9D2-6073-660C-4DBA-CF28AE0CA1A4}"/>
              </a:ext>
            </a:extLst>
          </p:cNvPr>
          <p:cNvSpPr/>
          <p:nvPr/>
        </p:nvSpPr>
        <p:spPr>
          <a:xfrm>
            <a:off x="153691" y="2731308"/>
            <a:ext cx="2343544" cy="1006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Web-sivusto:</a:t>
            </a:r>
            <a:r>
              <a:rPr lang="fi-FI" sz="1200" dirty="0">
                <a:solidFill>
                  <a:schemeClr val="tx1"/>
                </a:solidFill>
              </a:rPr>
              <a:t> Yhdistyksen verkkosivun osoite</a:t>
            </a:r>
            <a:r>
              <a:rPr lang="fi-FI" sz="1200" dirty="0">
                <a:solidFill>
                  <a:srgbClr val="FF0000"/>
                </a:solidFill>
              </a:rPr>
              <a:t>. Osoitteessa pitää olla alussa https:// jotta sivut näkyvät </a:t>
            </a:r>
            <a:r>
              <a:rPr lang="fi-FI" sz="1200" dirty="0" err="1">
                <a:solidFill>
                  <a:srgbClr val="FF0000"/>
                </a:solidFill>
              </a:rPr>
              <a:t>Martat.fi:ssä</a:t>
            </a:r>
            <a:r>
              <a:rPr lang="fi-FI" sz="1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83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14692CB-818E-5542-DEC6-49BA39F2C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46" y="2842096"/>
            <a:ext cx="6449325" cy="85737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1A53A1-F151-2895-04F8-90B5FF3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2" y="1464888"/>
            <a:ext cx="6192114" cy="600159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05F45E71-0D5E-FD98-86CF-B4C4E0D2859B}"/>
              </a:ext>
            </a:extLst>
          </p:cNvPr>
          <p:cNvSpPr txBox="1"/>
          <p:nvPr/>
        </p:nvSpPr>
        <p:spPr>
          <a:xfrm>
            <a:off x="542992" y="653155"/>
            <a:ext cx="886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/>
              <a:t>Aloita painamalla halutun kentän perässä olevaa kynä-ikonia. Yhdistyksen tiedot aukeavat uuteen ikkunaan.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00" y="4689468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6096000" y="4700539"/>
            <a:ext cx="2752019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>
                <a:solidFill>
                  <a:schemeClr val="tx1"/>
                </a:solidFill>
              </a:rPr>
              <a:t>Muista </a:t>
            </a:r>
            <a:r>
              <a:rPr lang="fi-FI" b="1">
                <a:solidFill>
                  <a:srgbClr val="FF0000"/>
                </a:solidFill>
              </a:rPr>
              <a:t>TALLENTAA</a:t>
            </a:r>
            <a:r>
              <a:rPr lang="fi-FI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D1B0C52-EDB7-9782-A8B5-9676E96FBE22}"/>
              </a:ext>
            </a:extLst>
          </p:cNvPr>
          <p:cNvSpPr/>
          <p:nvPr/>
        </p:nvSpPr>
        <p:spPr>
          <a:xfrm>
            <a:off x="8381421" y="1474987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>
                <a:solidFill>
                  <a:schemeClr val="tx1"/>
                </a:solidFill>
              </a:rPr>
              <a:t>Vie hiiri halutun kentän perässä olevan kynän kohdalle. Klikkaa ja sivu aukeaa.</a:t>
            </a:r>
          </a:p>
          <a:p>
            <a:r>
              <a:rPr lang="fi-FI" sz="1100"/>
              <a:t>ja kirjoita oikea tie. 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9AF9D033-9C1D-C24F-5AAA-2E8D15C834B2}"/>
              </a:ext>
            </a:extLst>
          </p:cNvPr>
          <p:cNvSpPr/>
          <p:nvPr/>
        </p:nvSpPr>
        <p:spPr>
          <a:xfrm>
            <a:off x="6283648" y="15288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97047D8-741B-35EA-68C0-A4D13A481C1F}"/>
              </a:ext>
            </a:extLst>
          </p:cNvPr>
          <p:cNvSpPr/>
          <p:nvPr/>
        </p:nvSpPr>
        <p:spPr>
          <a:xfrm>
            <a:off x="8381421" y="2814948"/>
            <a:ext cx="2752019" cy="14816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100">
              <a:solidFill>
                <a:schemeClr val="tx1"/>
              </a:solidFill>
            </a:endParaRPr>
          </a:p>
          <a:p>
            <a:r>
              <a:rPr lang="fi-FI" sz="1100">
                <a:solidFill>
                  <a:schemeClr val="tx1"/>
                </a:solidFill>
              </a:rPr>
              <a:t>Mene halutun kentän kohdalle. Kun se on muuttunut ääriviivoiltaan siniseksi, voit tehdä muutokset kenttään.</a:t>
            </a:r>
          </a:p>
          <a:p>
            <a:endParaRPr lang="fi-FI" sz="1100">
              <a:solidFill>
                <a:schemeClr val="tx1"/>
              </a:solidFill>
            </a:endParaRPr>
          </a:p>
          <a:p>
            <a:r>
              <a:rPr lang="fi-FI" sz="1100">
                <a:solidFill>
                  <a:schemeClr val="tx1"/>
                </a:solidFill>
              </a:rPr>
              <a:t>Voit tehdä useamman muutoksen ennen tallentamista, jos haluat.</a:t>
            </a:r>
          </a:p>
          <a:p>
            <a:r>
              <a:rPr lang="fi-FI" sz="1100"/>
              <a:t>ja kirjoita oikea tie. 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18FC352A-BAE1-A56F-D381-955934AEBB48}"/>
              </a:ext>
            </a:extLst>
          </p:cNvPr>
          <p:cNvCxnSpPr>
            <a:stCxn id="35" idx="1"/>
            <a:endCxn id="16" idx="6"/>
          </p:cNvCxnSpPr>
          <p:nvPr/>
        </p:nvCxnSpPr>
        <p:spPr>
          <a:xfrm flipH="1">
            <a:off x="6924671" y="1789312"/>
            <a:ext cx="1456750" cy="2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34FFC66-F32A-C18B-4083-A255E88F81FE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609214" y="3310498"/>
            <a:ext cx="1772207" cy="24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180865" y="5003793"/>
            <a:ext cx="2915135" cy="1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5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5" y="291323"/>
            <a:ext cx="10911949" cy="794372"/>
          </a:xfrm>
        </p:spPr>
        <p:txBody>
          <a:bodyPr>
            <a:normAutofit/>
          </a:bodyPr>
          <a:lstStyle/>
          <a:p>
            <a:r>
              <a:rPr lang="fi-FI" err="1"/>
              <a:t>Marttateemat</a:t>
            </a:r>
            <a:r>
              <a:rPr lang="fi-FI"/>
              <a:t> ja niiden muuttaminen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D1E6653-D62F-664F-EEDA-8C050B80D6B0}"/>
              </a:ext>
            </a:extLst>
          </p:cNvPr>
          <p:cNvSpPr txBox="1"/>
          <p:nvPr/>
        </p:nvSpPr>
        <p:spPr>
          <a:xfrm>
            <a:off x="640025" y="2182505"/>
            <a:ext cx="5742580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600" dirty="0" err="1">
                <a:solidFill>
                  <a:srgbClr val="000000"/>
                </a:solidFill>
                <a:cs typeface="Calibri"/>
              </a:rPr>
              <a:t>Marttajärjestön</a:t>
            </a:r>
            <a:r>
              <a:rPr lang="fi-FI" sz="1600" dirty="0">
                <a:solidFill>
                  <a:srgbClr val="000000"/>
                </a:solidFill>
                <a:cs typeface="Calibri"/>
              </a:rPr>
              <a:t> toiminta koostuu 15 teemasta. Tavoitteena on, että kaikilla toimintaryhmillä on valittuna teema / teemat, jotka parhaiten kuvaavat toimintaryhmän toimintaa. </a:t>
            </a:r>
          </a:p>
          <a:p>
            <a:endParaRPr lang="fi-FI" sz="1600" dirty="0">
              <a:solidFill>
                <a:srgbClr val="000000"/>
              </a:solidFill>
              <a:cs typeface="Calibri"/>
            </a:endParaRPr>
          </a:p>
          <a:p>
            <a:r>
              <a:rPr lang="fi-FI" sz="1600" dirty="0">
                <a:solidFill>
                  <a:srgbClr val="000000"/>
                </a:solidFill>
                <a:cs typeface="Calibri"/>
              </a:rPr>
              <a:t>Teemat helpottavat uusia jäseniä valitsemaan itselleen juuri oikean toimintaryhmän. Valitut teemat näkyvät yhdistyshaussa </a:t>
            </a:r>
            <a:r>
              <a:rPr lang="fi-FI" sz="1600" dirty="0" err="1">
                <a:solidFill>
                  <a:srgbClr val="000000"/>
                </a:solidFill>
                <a:cs typeface="Calibri"/>
              </a:rPr>
              <a:t>Martat.fi:ssä</a:t>
            </a:r>
            <a:r>
              <a:rPr lang="fi-FI" sz="1600" dirty="0">
                <a:solidFill>
                  <a:srgbClr val="000000"/>
                </a:solidFill>
                <a:cs typeface="Calibri"/>
              </a:rPr>
              <a:t>.</a:t>
            </a:r>
          </a:p>
          <a:p>
            <a:endParaRPr lang="fi-FI" sz="1600" dirty="0">
              <a:solidFill>
                <a:srgbClr val="000000"/>
              </a:solidFill>
              <a:cs typeface="Calibri"/>
            </a:endParaRPr>
          </a:p>
          <a:p>
            <a:pPr algn="l"/>
            <a:endParaRPr lang="fi-FI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B55231D7-EBBC-5A55-525B-88946C9951B4}"/>
              </a:ext>
            </a:extLst>
          </p:cNvPr>
          <p:cNvSpPr/>
          <p:nvPr/>
        </p:nvSpPr>
        <p:spPr>
          <a:xfrm>
            <a:off x="7359105" y="1965133"/>
            <a:ext cx="3988833" cy="37674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Ruoka ja ravitsemus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Luonnontuotteet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Kotipuutarha ja huonekasvit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Kodinhoito ja asuminen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 talous- ja kuluttaja-asiat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Kädentaidot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Järjestötoiminta ja marttailu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Vaikuttaminen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Varainhankinta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Vapaaehtoistoiminta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Varautuminen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Juhlat ja sesonki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Viestintä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Kulttuuri</a:t>
            </a:r>
          </a:p>
          <a:p>
            <a:endParaRPr lang="fi-FI" sz="1200">
              <a:solidFill>
                <a:schemeClr val="bg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1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9F13ABF-6EF4-F221-0377-F51102B17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4" b="6165"/>
          <a:stretch/>
        </p:blipFill>
        <p:spPr>
          <a:xfrm>
            <a:off x="765506" y="1388058"/>
            <a:ext cx="9920177" cy="167291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07" y="5534917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3995986" y="5534917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>
                <a:solidFill>
                  <a:schemeClr val="tx1"/>
                </a:solidFill>
              </a:rPr>
              <a:t>Muista </a:t>
            </a:r>
            <a:r>
              <a:rPr lang="fi-FI" b="1">
                <a:solidFill>
                  <a:srgbClr val="FF0000"/>
                </a:solidFill>
              </a:rPr>
              <a:t>TALLENTAA</a:t>
            </a:r>
            <a:r>
              <a:rPr lang="fi-FI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694EFD70-1334-5D5E-B878-3B2437732E34}"/>
              </a:ext>
            </a:extLst>
          </p:cNvPr>
          <p:cNvSpPr/>
          <p:nvPr/>
        </p:nvSpPr>
        <p:spPr>
          <a:xfrm>
            <a:off x="642960" y="3704686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>
                <a:solidFill>
                  <a:schemeClr val="tx1"/>
                </a:solidFill>
              </a:rPr>
              <a:t> </a:t>
            </a:r>
          </a:p>
          <a:p>
            <a:r>
              <a:rPr lang="fi-FI" sz="120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Vie hiiri halutun </a:t>
            </a:r>
            <a:r>
              <a:rPr lang="fi-FI" sz="1200" err="1">
                <a:solidFill>
                  <a:schemeClr val="tx1"/>
                </a:solidFill>
              </a:rPr>
              <a:t>Marttateeman</a:t>
            </a:r>
            <a:r>
              <a:rPr lang="fi-FI" sz="1200">
                <a:solidFill>
                  <a:schemeClr val="tx1"/>
                </a:solidFill>
              </a:rPr>
              <a:t> kohdalle </a:t>
            </a:r>
            <a:r>
              <a:rPr lang="fi-FI" sz="1200" b="1">
                <a:solidFill>
                  <a:schemeClr val="tx1"/>
                </a:solidFill>
              </a:rPr>
              <a:t>Käytettävissä</a:t>
            </a:r>
            <a:r>
              <a:rPr lang="fi-FI" sz="1200">
                <a:solidFill>
                  <a:schemeClr val="tx1"/>
                </a:solidFill>
              </a:rPr>
              <a:t> olevassa kentässä. 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E0E9238-8AC1-2E62-6526-30C03B94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1" y="152928"/>
            <a:ext cx="10543953" cy="479271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D82AAAB9-D90A-4AAC-24F2-C375FE69C68E}"/>
              </a:ext>
            </a:extLst>
          </p:cNvPr>
          <p:cNvSpPr/>
          <p:nvPr/>
        </p:nvSpPr>
        <p:spPr>
          <a:xfrm>
            <a:off x="10586269" y="150447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C7079290-6B3B-0AD2-2A15-D61F4C7B292E}"/>
              </a:ext>
            </a:extLst>
          </p:cNvPr>
          <p:cNvSpPr/>
          <p:nvPr/>
        </p:nvSpPr>
        <p:spPr>
          <a:xfrm>
            <a:off x="8984242" y="879841"/>
            <a:ext cx="2959146" cy="73713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>
              <a:solidFill>
                <a:schemeClr val="tx1"/>
              </a:solidFill>
            </a:endParaRPr>
          </a:p>
          <a:p>
            <a:endParaRPr lang="fi-FI" sz="1400">
              <a:solidFill>
                <a:schemeClr val="tx1"/>
              </a:solidFill>
            </a:endParaRPr>
          </a:p>
          <a:p>
            <a:r>
              <a:rPr lang="fi-FI" sz="1400">
                <a:solidFill>
                  <a:schemeClr val="tx1"/>
                </a:solidFill>
              </a:rPr>
              <a:t>Paina </a:t>
            </a:r>
            <a:r>
              <a:rPr lang="fi-FI" sz="1400" i="1">
                <a:solidFill>
                  <a:schemeClr val="tx1"/>
                </a:solidFill>
              </a:rPr>
              <a:t>Organisaation </a:t>
            </a:r>
            <a:r>
              <a:rPr lang="fi-FI" sz="1400" i="1" err="1">
                <a:solidFill>
                  <a:schemeClr val="tx1"/>
                </a:solidFill>
              </a:rPr>
              <a:t>Marttateemat</a:t>
            </a:r>
            <a:r>
              <a:rPr lang="fi-FI" sz="1400" i="1">
                <a:solidFill>
                  <a:schemeClr val="tx1"/>
                </a:solidFill>
              </a:rPr>
              <a:t> </a:t>
            </a:r>
            <a:r>
              <a:rPr lang="fi-FI" sz="140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>
              <a:solidFill>
                <a:schemeClr val="tx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D0CAD5F5-0892-D128-4438-87DCE7879D63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10463815" y="633604"/>
            <a:ext cx="216330" cy="246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10DF2A2-B4E1-13C0-A5AB-AC446EB639B5}"/>
              </a:ext>
            </a:extLst>
          </p:cNvPr>
          <p:cNvCxnSpPr>
            <a:cxnSpLocks/>
          </p:cNvCxnSpPr>
          <p:nvPr/>
        </p:nvCxnSpPr>
        <p:spPr>
          <a:xfrm flipH="1" flipV="1">
            <a:off x="1655046" y="2180235"/>
            <a:ext cx="911884" cy="2435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4F0FB62-0C80-8A11-00A6-048CEFED29A2}"/>
              </a:ext>
            </a:extLst>
          </p:cNvPr>
          <p:cNvCxnSpPr>
            <a:cxnSpLocks/>
          </p:cNvCxnSpPr>
          <p:nvPr/>
        </p:nvCxnSpPr>
        <p:spPr>
          <a:xfrm flipV="1">
            <a:off x="2051184" y="1946473"/>
            <a:ext cx="4576722" cy="1984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88F7F4E-2826-07AD-7B2E-6BD9924AE327}"/>
              </a:ext>
            </a:extLst>
          </p:cNvPr>
          <p:cNvCxnSpPr>
            <a:cxnSpLocks/>
          </p:cNvCxnSpPr>
          <p:nvPr/>
        </p:nvCxnSpPr>
        <p:spPr>
          <a:xfrm flipV="1">
            <a:off x="2566930" y="2938737"/>
            <a:ext cx="4034896" cy="984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CB3C787-DF90-9FA5-36C2-2DF293C03BA8}"/>
              </a:ext>
            </a:extLst>
          </p:cNvPr>
          <p:cNvCxnSpPr>
            <a:cxnSpLocks/>
          </p:cNvCxnSpPr>
          <p:nvPr/>
        </p:nvCxnSpPr>
        <p:spPr>
          <a:xfrm flipH="1" flipV="1">
            <a:off x="2598766" y="2497978"/>
            <a:ext cx="96518" cy="1732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C0FEE8E-CEF7-F6A2-9A77-448EB0971C35}"/>
              </a:ext>
            </a:extLst>
          </p:cNvPr>
          <p:cNvCxnSpPr>
            <a:cxnSpLocks/>
          </p:cNvCxnSpPr>
          <p:nvPr/>
        </p:nvCxnSpPr>
        <p:spPr>
          <a:xfrm flipH="1" flipV="1">
            <a:off x="7630564" y="2180235"/>
            <a:ext cx="640650" cy="1636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1E96E5AB-329E-5D90-DFB6-FB4468B5B925}"/>
              </a:ext>
            </a:extLst>
          </p:cNvPr>
          <p:cNvSpPr/>
          <p:nvPr/>
        </p:nvSpPr>
        <p:spPr>
          <a:xfrm>
            <a:off x="7020685" y="3743836"/>
            <a:ext cx="4401976" cy="11284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>
                <a:solidFill>
                  <a:schemeClr val="tx1"/>
                </a:solidFill>
              </a:rPr>
              <a:t>Jos haluat </a:t>
            </a:r>
            <a:r>
              <a:rPr lang="fi-FI" sz="1200" b="1">
                <a:solidFill>
                  <a:schemeClr val="tx1"/>
                </a:solidFill>
              </a:rPr>
              <a:t>poistaa</a:t>
            </a:r>
            <a:r>
              <a:rPr lang="fi-FI" sz="1200">
                <a:solidFill>
                  <a:schemeClr val="tx1"/>
                </a:solidFill>
              </a:rPr>
              <a:t> </a:t>
            </a:r>
            <a:r>
              <a:rPr lang="fi-FI" sz="1200" b="1">
                <a:solidFill>
                  <a:schemeClr val="tx1"/>
                </a:solidFill>
              </a:rPr>
              <a:t>Valitut</a:t>
            </a:r>
            <a:r>
              <a:rPr lang="fi-FI" sz="1200">
                <a:solidFill>
                  <a:schemeClr val="tx1"/>
                </a:solidFill>
              </a:rPr>
              <a:t>-kentästä kiinnostuksen kohteita, mene poistattavan teeman kohdalle, klikkaa sanaa ja se muuttuu siniseksi.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Paina nuolta, ja se siirtyy pois valitut kentästä.</a:t>
            </a:r>
          </a:p>
          <a:p>
            <a:endParaRPr lang="fi-FI" sz="1200">
              <a:solidFill>
                <a:schemeClr val="tx1"/>
              </a:solidFill>
            </a:endParaRP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8F11501B-F789-4C53-B3E0-84146CB1A5B7}"/>
              </a:ext>
            </a:extLst>
          </p:cNvPr>
          <p:cNvCxnSpPr>
            <a:cxnSpLocks/>
          </p:cNvCxnSpPr>
          <p:nvPr/>
        </p:nvCxnSpPr>
        <p:spPr>
          <a:xfrm flipH="1" flipV="1">
            <a:off x="6977949" y="2639039"/>
            <a:ext cx="739886" cy="187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33F6E677-5BEB-6CA0-6487-081D9C337C1A}"/>
              </a:ext>
            </a:extLst>
          </p:cNvPr>
          <p:cNvCxnSpPr>
            <a:cxnSpLocks/>
            <a:stCxn id="15" idx="1"/>
            <a:endCxn id="34" idx="3"/>
          </p:cNvCxnSpPr>
          <p:nvPr/>
        </p:nvCxnSpPr>
        <p:spPr>
          <a:xfrm flipH="1">
            <a:off x="3274357" y="5849242"/>
            <a:ext cx="7216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CA076698-69D1-96A9-248E-E48CF7C705DE}"/>
              </a:ext>
            </a:extLst>
          </p:cNvPr>
          <p:cNvSpPr/>
          <p:nvPr/>
        </p:nvSpPr>
        <p:spPr>
          <a:xfrm>
            <a:off x="7764544" y="5211700"/>
            <a:ext cx="3462748" cy="134333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>
              <a:solidFill>
                <a:schemeClr val="tx1"/>
              </a:solidFill>
            </a:endParaRPr>
          </a:p>
          <a:p>
            <a:endParaRPr lang="fi-FI" sz="1400">
              <a:solidFill>
                <a:schemeClr val="tx1"/>
              </a:solidFill>
            </a:endParaRPr>
          </a:p>
          <a:p>
            <a:r>
              <a:rPr lang="fi-FI" sz="1600" b="1">
                <a:solidFill>
                  <a:schemeClr val="bg1"/>
                </a:solidFill>
              </a:rPr>
              <a:t>Valitut</a:t>
            </a:r>
            <a:r>
              <a:rPr lang="fi-FI" sz="1600">
                <a:solidFill>
                  <a:schemeClr val="bg1"/>
                </a:solidFill>
              </a:rPr>
              <a:t>-kentässä näkyvät aiheet ovat ne </a:t>
            </a:r>
            <a:r>
              <a:rPr lang="fi-FI" sz="1600" err="1">
                <a:solidFill>
                  <a:schemeClr val="bg1"/>
                </a:solidFill>
              </a:rPr>
              <a:t>marttateemat</a:t>
            </a:r>
            <a:r>
              <a:rPr lang="fi-FI" sz="1600">
                <a:solidFill>
                  <a:schemeClr val="bg1"/>
                </a:solidFill>
              </a:rPr>
              <a:t>, jotka on valittu, ja jotka näkyvät yhdistyksen tai toimintaryhmän tiedoissa.</a:t>
            </a:r>
          </a:p>
          <a:p>
            <a:endParaRPr lang="fi-FI" sz="1400">
              <a:solidFill>
                <a:schemeClr val="tx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141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3273D5-3EF5-4A73-A475-429BFE717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schemas.microsoft.com/office/2006/metadata/properties"/>
    <ds:schemaRef ds:uri="023ff264-fdad-48a6-a5c8-a1928569aa7f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c959142c-c4d6-4fa8-b255-03760b86aafe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352</TotalTime>
  <Words>690</Words>
  <Application>Microsoft Office PowerPoint</Application>
  <PresentationFormat>Laajakuva</PresentationFormat>
  <Paragraphs>91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Martat 2021 blanko esityspohja (testaukseen - Päivitetty 1.1.)</vt:lpstr>
      <vt:lpstr>Marttarekisterin käyttöohje: TOIMINTARYHMÄN JULKISET TIEDOT</vt:lpstr>
      <vt:lpstr>Osa toimintaryhmien tiedoista tulee näkyville Martat.fi –sivustolle</vt:lpstr>
      <vt:lpstr>Marttarekisterin kautta Martat.fi:hin tuotavat tiedot</vt:lpstr>
      <vt:lpstr>PowerPoint-esitys</vt:lpstr>
      <vt:lpstr>PowerPoint-esitys</vt:lpstr>
      <vt:lpstr>PowerPoint-esitys</vt:lpstr>
      <vt:lpstr>PowerPoint-esitys</vt:lpstr>
      <vt:lpstr>Marttateemat ja niiden muuttaminen </vt:lpstr>
      <vt:lpstr>PowerPoint-esitys</vt:lpstr>
      <vt:lpstr>Toimintaryhmän paikkakunnat</vt:lpstr>
      <vt:lpstr>PowerPoint-esitys</vt:lpstr>
      <vt:lpstr>Toimintaryhmäkäyttäjä ei voi muokata kaikkien kenttien sisältöä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2025-10-15T09:18:40Z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