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EB936-51B8-4860-A0F9-0AC2D27CE4D2}" v="29" dt="2025-06-25T08:28:5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5" name="Kuva 4" descr="Kuva, joka sisältää kohteen Fontti, logo, Grafiikka, ympyrä&#10;&#10;Tekoälyllä luotu sisältö voi olla virheellistä.">
            <a:extLst>
              <a:ext uri="{FF2B5EF4-FFF2-40B4-BE49-F238E27FC236}">
                <a16:creationId xmlns:a16="http://schemas.microsoft.com/office/drawing/2014/main" id="{02AD2EF3-667E-FF68-08F6-D5E088BE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687" y="2391075"/>
            <a:ext cx="2075847" cy="20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A6F0D7C9-AC15-AECC-B054-FF6CCF531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sipuli, Luonnonmukainen ruoka, tuote&#10;&#10;Kuvaus luotu automaattisesti">
            <a:extLst>
              <a:ext uri="{FF2B5EF4-FFF2-40B4-BE49-F238E27FC236}">
                <a16:creationId xmlns:a16="http://schemas.microsoft.com/office/drawing/2014/main" id="{32A80456-7D77-32A4-2947-0A649AD8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86316880-E2CF-6E56-ED4A-F8460628A2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ihannes, herne, tuote, Sokeriherne&#10;&#10;Kuvaus luotu automaattisesti">
            <a:extLst>
              <a:ext uri="{FF2B5EF4-FFF2-40B4-BE49-F238E27FC236}">
                <a16:creationId xmlns:a16="http://schemas.microsoft.com/office/drawing/2014/main" id="{923944E2-1DEB-046C-D71A-C7DE9731A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7782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51553D8A-6D55-B1BA-7940-977E0ECE37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Luonnonmukainen ruoka, tuote, omena, hedelmä&#10;&#10;Kuvaus luotu automaattisesti">
            <a:extLst>
              <a:ext uri="{FF2B5EF4-FFF2-40B4-BE49-F238E27FC236}">
                <a16:creationId xmlns:a16="http://schemas.microsoft.com/office/drawing/2014/main" id="{05B86619-E8B6-15F1-B0C0-A2A0C3CC5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0C74F507-FA50-0439-C22F-E1D7BB73E0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marja, puu, hedelmä, syksy&#10;&#10;Kuvaus luotu automaattisesti">
            <a:extLst>
              <a:ext uri="{FF2B5EF4-FFF2-40B4-BE49-F238E27FC236}">
                <a16:creationId xmlns:a16="http://schemas.microsoft.com/office/drawing/2014/main" id="{8F81B4C5-8FEA-3C1D-2F52-B876D75BA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4522563B-0799-0C22-65A3-324D61B867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utkilokasvit, Maakasvi, piha-, yrtti&#10;&#10;Kuvaus luotu automaattisesti">
            <a:extLst>
              <a:ext uri="{FF2B5EF4-FFF2-40B4-BE49-F238E27FC236}">
                <a16:creationId xmlns:a16="http://schemas.microsoft.com/office/drawing/2014/main" id="{AF1FC546-FF31-E8BA-C60A-5250BA10B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A9F244CB-BEB6-C352-2DE0-A5EB38E65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Maakasvi&#10;&#10;Kuvaus luotu automaattisesti">
            <a:extLst>
              <a:ext uri="{FF2B5EF4-FFF2-40B4-BE49-F238E27FC236}">
                <a16:creationId xmlns:a16="http://schemas.microsoft.com/office/drawing/2014/main" id="{4F16420D-D2AB-50F5-F198-51A909468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AA8CF585-96EC-EAC1-0EC8-83C7F7F10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turnipsi, tuote, juures&#10;&#10;Kuvaus luotu automaattisesti">
            <a:extLst>
              <a:ext uri="{FF2B5EF4-FFF2-40B4-BE49-F238E27FC236}">
                <a16:creationId xmlns:a16="http://schemas.microsoft.com/office/drawing/2014/main" id="{7A929E09-8C11-B426-BBAA-6E484DBC9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2"/>
          <a:stretch/>
        </p:blipFill>
        <p:spPr>
          <a:xfrm>
            <a:off x="-95251" y="0"/>
            <a:ext cx="1228725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FF00EF9A-5B63-44B5-C40F-3368781D24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3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juures, Kasvisruoka, Russet burbank ‑peruna, Mukula&#10;&#10;Kuvaus luotu automaattisesti">
            <a:extLst>
              <a:ext uri="{FF2B5EF4-FFF2-40B4-BE49-F238E27FC236}">
                <a16:creationId xmlns:a16="http://schemas.microsoft.com/office/drawing/2014/main" id="{C103EC73-7728-25B4-E924-B563969E4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FEE110A1-925B-204A-01FB-657E0F747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ihannes, herne, hernekasvi, vihreä&#10;&#10;Kuvaus luotu automaattisesti">
            <a:extLst>
              <a:ext uri="{FF2B5EF4-FFF2-40B4-BE49-F238E27FC236}">
                <a16:creationId xmlns:a16="http://schemas.microsoft.com/office/drawing/2014/main" id="{6ABDE56A-1C1C-BD73-2ABF-E7F51A19F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B6BD8436-BA00-8973-61F4-2F34A69F6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5" name="Kuva 4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F9B94581-B01E-754E-5E56-31C7924E5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5" y="6404455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kasvi, Lehtivihannes, Punajuurenlehti&#10;&#10;Kuvaus luotu automaattisesti">
            <a:extLst>
              <a:ext uri="{FF2B5EF4-FFF2-40B4-BE49-F238E27FC236}">
                <a16:creationId xmlns:a16="http://schemas.microsoft.com/office/drawing/2014/main" id="{EFA3EA96-5604-FB14-9C2A-1BF10FC9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D71D716B-F9B9-04B4-BD6F-1737DC0DB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terälehti, piha-&#10;&#10;Kuvaus luotu automaattisesti">
            <a:extLst>
              <a:ext uri="{FF2B5EF4-FFF2-40B4-BE49-F238E27FC236}">
                <a16:creationId xmlns:a16="http://schemas.microsoft.com/office/drawing/2014/main" id="{55C33A2D-0B3B-B60C-A07D-E8675B31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5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5111FFBD-65BF-9B19-3B72-1059202D4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aate, kangas, tekstiili, Neulominen&#10;&#10;Kuvaus luotu automaattisesti">
            <a:extLst>
              <a:ext uri="{FF2B5EF4-FFF2-40B4-BE49-F238E27FC236}">
                <a16:creationId xmlns:a16="http://schemas.microsoft.com/office/drawing/2014/main" id="{99A29F9E-71DB-ACB1-AEDF-DACF4EAD9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0578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0307183E-8CC9-6DA0-41AA-3264A4A3D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ksy, kasvi, puu, Vaahteranlehti&#10;&#10;Kuvaus luotu automaattisesti">
            <a:extLst>
              <a:ext uri="{FF2B5EF4-FFF2-40B4-BE49-F238E27FC236}">
                <a16:creationId xmlns:a16="http://schemas.microsoft.com/office/drawing/2014/main" id="{BC3D666B-5562-D720-E5D7-D9BA2C33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A1CE8604-734F-7F80-4AC9-A023F2AA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puu, piha-, lehti&#10;&#10;Kuvaus luotu automaattisesti">
            <a:extLst>
              <a:ext uri="{FF2B5EF4-FFF2-40B4-BE49-F238E27FC236}">
                <a16:creationId xmlns:a16="http://schemas.microsoft.com/office/drawing/2014/main" id="{13559D4C-5E3B-31D8-84E4-707041417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349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2CE31570-D7B0-EF67-1584-B5C317764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Superruoka, tuote, Siemenetön hedelmä&#10;&#10;Kuvaus luotu automaattisesti">
            <a:extLst>
              <a:ext uri="{FF2B5EF4-FFF2-40B4-BE49-F238E27FC236}">
                <a16:creationId xmlns:a16="http://schemas.microsoft.com/office/drawing/2014/main" id="{7B1EBD47-F412-D6CF-728A-4AAD29553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9D60D18E-0B02-6E13-C3BE-690E9E8CE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30DDC9D6-8367-8023-F390-6E40D7D94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0472B230-B010-F01B-EABF-7CF74DB070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" name="Kuva 1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A9656269-D325-B930-98B6-126305ABB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7" y="6305238"/>
            <a:ext cx="1426875" cy="3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4" name="Kuva 3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F14FB46C-2D00-565A-1FC8-78A3064D5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5" y="6404455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4" name="Kuva 3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09BA04E3-D2C6-D2EA-6F5B-C83B2D417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5" y="6404455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66E4720F-807C-5A5F-24CD-C85B1B5C7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15" y="6404455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2C9718-BE18-4CB8-397D-CF2F47BB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21" y="6359542"/>
            <a:ext cx="1031164" cy="342288"/>
          </a:xfrm>
          <a:prstGeom prst="rect">
            <a:avLst/>
          </a:prstGeom>
        </p:spPr>
      </p:pic>
      <p:pic>
        <p:nvPicPr>
          <p:cNvPr id="32" name="Kuva 3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4628850-A64A-0830-5F1A-0237588A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0A3B8590-0379-06E5-2673-40870694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2038C9B5-E44C-B118-F335-1024CACC7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5884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9" name="Kuvan paikkamerkki 15">
            <a:extLst>
              <a:ext uri="{FF2B5EF4-FFF2-40B4-BE49-F238E27FC236}">
                <a16:creationId xmlns:a16="http://schemas.microsoft.com/office/drawing/2014/main" id="{20103B49-974B-1D4F-BDB7-56999092B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1766" y="-2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0" name="Kuvan paikkamerkki 15">
            <a:extLst>
              <a:ext uri="{FF2B5EF4-FFF2-40B4-BE49-F238E27FC236}">
                <a16:creationId xmlns:a16="http://schemas.microsoft.com/office/drawing/2014/main" id="{8E2427DD-46CA-E050-E715-1AF3AD9AB2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5884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1" name="Kuvan paikkamerkki 15">
            <a:extLst>
              <a:ext uri="{FF2B5EF4-FFF2-40B4-BE49-F238E27FC236}">
                <a16:creationId xmlns:a16="http://schemas.microsoft.com/office/drawing/2014/main" id="{38B5032F-6B3C-675F-0E5C-EE5D409BF7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1768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" name="Kuva 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C0C39025-3263-EF55-A0C2-6A4AE9C47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25" y="6381709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  <p:pic>
        <p:nvPicPr>
          <p:cNvPr id="3" name="Kuva 2" descr="Kuva, joka sisältää kohteen Fontti, Grafiikka, logo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4FC7D883-3994-43F7-4ABC-514E11236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87" y="6325881"/>
            <a:ext cx="1398915" cy="4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3356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" name="Kuva 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6F1D32F1-A158-8F14-F1F4-5CA450A2F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15" y="6404455"/>
            <a:ext cx="1031165" cy="3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64" r:id="rId4"/>
    <p:sldLayoutId id="2147483663" r:id="rId5"/>
    <p:sldLayoutId id="2147483662" r:id="rId6"/>
    <p:sldLayoutId id="2147483695" r:id="rId7"/>
    <p:sldLayoutId id="2147483696" r:id="rId8"/>
    <p:sldLayoutId id="2147483665" r:id="rId9"/>
    <p:sldLayoutId id="2147483673" r:id="rId10"/>
    <p:sldLayoutId id="2147483692" r:id="rId11"/>
    <p:sldLayoutId id="2147483685" r:id="rId12"/>
    <p:sldLayoutId id="2147483687" r:id="rId13"/>
    <p:sldLayoutId id="2147483691" r:id="rId14"/>
    <p:sldLayoutId id="2147483683" r:id="rId15"/>
    <p:sldLayoutId id="2147483690" r:id="rId16"/>
    <p:sldLayoutId id="2147483681" r:id="rId17"/>
    <p:sldLayoutId id="2147483684" r:id="rId18"/>
    <p:sldLayoutId id="2147483680" r:id="rId19"/>
    <p:sldLayoutId id="2147483682" r:id="rId20"/>
    <p:sldLayoutId id="2147483688" r:id="rId21"/>
    <p:sldLayoutId id="2147483675" r:id="rId22"/>
    <p:sldLayoutId id="2147483693" r:id="rId23"/>
    <p:sldLayoutId id="2147483689" r:id="rId24"/>
    <p:sldLayoutId id="2147483679" r:id="rId25"/>
    <p:sldLayoutId id="2147483666" r:id="rId26"/>
    <p:sldLayoutId id="2147483677" r:id="rId27"/>
    <p:sldLayoutId id="21474836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3819-EC7A-FD3D-E06A-00586406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8B810D8-A977-E04F-5CD3-F5F3F306C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Esityksen nimi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E83C1BDF-BAC4-5D4B-B5D2-2EDE51623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1.1.2026</a:t>
            </a:r>
            <a:endParaRPr lang="fi-FI" dirty="0"/>
          </a:p>
          <a:p>
            <a:r>
              <a:rPr lang="fi-FI" dirty="0"/>
              <a:t>Etunimi Sukunimi</a:t>
            </a:r>
          </a:p>
        </p:txBody>
      </p:sp>
      <p:pic>
        <p:nvPicPr>
          <p:cNvPr id="7" name="Kuvan paikkamerkki 6" descr="Kuva, joka sisältää kohteen Ihmisen kasvot, henkilö, vaate, poika&#10;&#10;Tekoälyllä luotu sisältö voi olla virheellistä.">
            <a:extLst>
              <a:ext uri="{FF2B5EF4-FFF2-40B4-BE49-F238E27FC236}">
                <a16:creationId xmlns:a16="http://schemas.microsoft.com/office/drawing/2014/main" id="{2BF652A5-7E28-B271-51B7-6227FD4926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58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6DDC-8CC8-3D0E-04B0-692D3C20F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4640D5-F6BC-21A5-5BEF-FB224E6F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15E6D6-CD8E-82B5-160B-BF35298D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henkilö, vaate, Ihmisen kasvot, taivas&#10;&#10;Tekoälyllä luotu sisältö voi olla virheellistä.">
            <a:extLst>
              <a:ext uri="{FF2B5EF4-FFF2-40B4-BE49-F238E27FC236}">
                <a16:creationId xmlns:a16="http://schemas.microsoft.com/office/drawing/2014/main" id="{30C4CC88-9F05-184D-E1F4-794234C495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07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99F6-6F5D-6033-B4A7-78B8F7A98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30440-18C0-4946-ED88-8084831B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877029-B9A3-5D12-44E5-5A49C5E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henkilö, vaate, Ihmisen kasvot, mies&#10;&#10;Tekoälyllä luotu sisältö voi olla virheellistä.">
            <a:extLst>
              <a:ext uri="{FF2B5EF4-FFF2-40B4-BE49-F238E27FC236}">
                <a16:creationId xmlns:a16="http://schemas.microsoft.com/office/drawing/2014/main" id="{575CE752-5EA4-1C63-758F-CE9FAFF53B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25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AD4B-A772-7D13-E560-02D083FD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047A9-0B81-4D51-6E41-2DEC9F8B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E67F21-1D02-8EC3-B9EC-56630DF4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9A47C85C-DE61-E26A-83EF-4ED90C8234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20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B4D77-43BC-9F69-FD4D-26371D6A3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E3C458-4266-F86E-3562-E55D988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300163-421C-3CBB-15FC-9081C8964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henkilö, Ihmisen kasvot, hymy, vaate&#10;&#10;Tekoälyllä luotu sisältö voi olla virheellistä.">
            <a:extLst>
              <a:ext uri="{FF2B5EF4-FFF2-40B4-BE49-F238E27FC236}">
                <a16:creationId xmlns:a16="http://schemas.microsoft.com/office/drawing/2014/main" id="{B7459694-7E75-AB92-3CD9-A846FC9310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19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4E79-A4FD-2A4B-2DEC-BD17B3A6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605C1-320F-5413-BDB3-738EBF25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4147D5-8029-C4DC-DB49-4777228F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vaate, henkilö, Tanssi, jalkineet&#10;&#10;Tekoälyllä luotu sisältö voi olla virheellistä.">
            <a:extLst>
              <a:ext uri="{FF2B5EF4-FFF2-40B4-BE49-F238E27FC236}">
                <a16:creationId xmlns:a16="http://schemas.microsoft.com/office/drawing/2014/main" id="{DD4D5C19-128C-B679-059D-90F5F4D6C5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434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529B5-A9A2-9905-C5FE-FD027DCB4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B39B2-56AF-CF13-AB82-AFB9C85A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70D699-6F2B-1539-81AA-15F87259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CFF2B6D3-E697-79FB-C5FB-D6FA1B61D8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2148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6655-C127-477B-AD25-3B49B3D8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CD362-D12D-9B91-298E-FC9FAB77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EEA78B-C421-C6F2-10F5-61C3610EC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Ihmisen kasvot, henkilö, vaate, hymy&#10;&#10;Tekoälyllä luotu sisältö voi olla virheellistä.">
            <a:extLst>
              <a:ext uri="{FF2B5EF4-FFF2-40B4-BE49-F238E27FC236}">
                <a16:creationId xmlns:a16="http://schemas.microsoft.com/office/drawing/2014/main" id="{2DAF9543-2BDD-9CBB-3DF2-C56FDAF7A8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06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94DCB-6870-FE5D-6E77-F8816804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641FDC-C46C-CE16-32EF-73EDDF02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134F03-930E-926E-B4F9-20137171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vihannes, vaate, henkilö, Luonnonmukainen ruoka&#10;&#10;Tekoälyllä luotu sisältö voi olla virheellistä.">
            <a:extLst>
              <a:ext uri="{FF2B5EF4-FFF2-40B4-BE49-F238E27FC236}">
                <a16:creationId xmlns:a16="http://schemas.microsoft.com/office/drawing/2014/main" id="{AC37295B-454B-455F-25F8-13DC8447E4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41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C03C-5B0E-26ED-CB6F-D1B30332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89C74-8EC6-1186-685C-88EE5F5C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059FC3-58B3-DCC2-7F13-FB58438E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henkilö, Ihmisen kasvot, poika&#10;&#10;Tekoälyllä luotu sisältö voi olla virheellistä.">
            <a:extLst>
              <a:ext uri="{FF2B5EF4-FFF2-40B4-BE49-F238E27FC236}">
                <a16:creationId xmlns:a16="http://schemas.microsoft.com/office/drawing/2014/main" id="{BA915696-F561-4954-3088-4CBC8765C7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416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503D7-90D6-D40F-5E4E-4FD15DB5D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831C92-86B6-E54C-375E-EC8B73F9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557B6B-0353-8940-1330-B6485000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8" name="Kuvan paikkamerkki 7" descr="Kuva, joka sisältää kohteen vaate, henkilö, olkapää, Ihmisen kasvot&#10;&#10;Tekoälyllä luotu sisältö voi olla virheellistä.">
            <a:extLst>
              <a:ext uri="{FF2B5EF4-FFF2-40B4-BE49-F238E27FC236}">
                <a16:creationId xmlns:a16="http://schemas.microsoft.com/office/drawing/2014/main" id="{A39BBCBE-904A-4AC0-31BA-94506910C9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88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BC509-85ED-4C7C-97D1-51224F10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73C91F-408B-4AC5-AEDA-BB278146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2443EA98-8D5A-F0C9-E4D4-1C4DE29A31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90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7CD5-7F4A-287F-8ED6-E0E356209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B9CB50-4BBD-53E8-D3D7-6478370D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DB957-44F5-84E4-CA44-2C5B0163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ihannes, henkilö, vaate, Ihmisen kasvot&#10;&#10;Tekoälyllä luotu sisältö voi olla virheellistä.">
            <a:extLst>
              <a:ext uri="{FF2B5EF4-FFF2-40B4-BE49-F238E27FC236}">
                <a16:creationId xmlns:a16="http://schemas.microsoft.com/office/drawing/2014/main" id="{52AD198B-3AC9-DF36-0FFA-0DE7A103F6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00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D3D6-4340-AE48-679B-3A1BB607A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34698-DAE6-5C33-B228-A19742B0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653FF2-7A7F-A96C-2AFA-07707AF3E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Ihmisen kasvot, henkilö, hymy&#10;&#10;Tekoälyllä luotu sisältö voi olla virheellistä.">
            <a:extLst>
              <a:ext uri="{FF2B5EF4-FFF2-40B4-BE49-F238E27FC236}">
                <a16:creationId xmlns:a16="http://schemas.microsoft.com/office/drawing/2014/main" id="{897F7B80-F0EA-C9F3-2E1F-765EA3802A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7E9BC-680B-84D5-22EA-6BFF59E4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68C4C2-5CD7-0FA3-CB75-7D84E5BD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05C648-9A62-753C-F760-8F89EA9A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Ihmisen kasvot, henkilö, vaate, tyttö&#10;&#10;Tekoälyllä luotu sisältö voi olla virheellistä.">
            <a:extLst>
              <a:ext uri="{FF2B5EF4-FFF2-40B4-BE49-F238E27FC236}">
                <a16:creationId xmlns:a16="http://schemas.microsoft.com/office/drawing/2014/main" id="{43B7DF10-14C1-FBD6-6E2D-C72862410C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796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27082-2468-1244-7CE0-1EE0B587A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88ADB8-D55E-934D-CE13-078632E8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8654E-9DF9-5C75-3222-D5C33026C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henkilö, Ihmisen kasvot, hymy, vaate&#10;&#10;Tekoälyllä luotu sisältö voi olla virheellistä.">
            <a:extLst>
              <a:ext uri="{FF2B5EF4-FFF2-40B4-BE49-F238E27FC236}">
                <a16:creationId xmlns:a16="http://schemas.microsoft.com/office/drawing/2014/main" id="{5C5378C3-8CE0-DF61-8526-092E9693F5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174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32C95-67BD-9179-1AE7-4FE3603E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BDF33-258B-5BAC-DD36-995B36E2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E914B1-2201-70C1-A482-5C84F48C0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vaate, Ihmisen kasvot, henkilö, hymy&#10;&#10;Tekoälyllä luotu sisältö voi olla virheellistä.">
            <a:extLst>
              <a:ext uri="{FF2B5EF4-FFF2-40B4-BE49-F238E27FC236}">
                <a16:creationId xmlns:a16="http://schemas.microsoft.com/office/drawing/2014/main" id="{6F85EA24-6CDB-FDCA-4601-1355DD88AC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013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5F47-D7F9-6796-0DD2-DC204276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B7336-84BF-80F3-7136-CA13BCA1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E2A38-9C13-C725-5FEF-B42C23C7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7" name="Kuvan paikkamerkki 6" descr="Kuva, joka sisältää kohteen henkilö, vaate, hymy, Ihmisen kasvot&#10;&#10;Tekoälyllä luotu sisältö voi olla virheellistä.">
            <a:extLst>
              <a:ext uri="{FF2B5EF4-FFF2-40B4-BE49-F238E27FC236}">
                <a16:creationId xmlns:a16="http://schemas.microsoft.com/office/drawing/2014/main" id="{56DC467A-D05D-92EE-A754-0DEFECB257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88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42358-6E9F-F17F-C027-F326BA5F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010EB7-A124-CFD0-1DDF-C78FFC32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Marttojen esityspohja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A7D54F-B0DC-B19B-40FC-30FEAB3D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Perusdioissa fontti on Calibri.</a:t>
            </a:r>
          </a:p>
          <a:p>
            <a:r>
              <a:rPr lang="fi-FI" dirty="0"/>
              <a:t>Vältä pitkiä tekstejä.</a:t>
            </a:r>
          </a:p>
        </p:txBody>
      </p:sp>
      <p:pic>
        <p:nvPicPr>
          <p:cNvPr id="11" name="Kuvan paikkamerkki 10" descr="Kuva, joka sisältää kohteen vaate, henkilö, Ihmisen kasvot, hymy&#10;&#10;Tekoälyllä luotu sisältö voi olla virheellistä.">
            <a:extLst>
              <a:ext uri="{FF2B5EF4-FFF2-40B4-BE49-F238E27FC236}">
                <a16:creationId xmlns:a16="http://schemas.microsoft.com/office/drawing/2014/main" id="{24DB5621-2566-C688-C16C-67C68BB8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508028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4 esityspohj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tajärjestö powerpoint_pohja 2025" id="{6C927C43-F015-401B-8E28-B2854C158E5C}" vid="{AADA1CF9-93E5-4665-8B36-6F31494C702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410D725F14E47B5126A3F8644C3D9" ma:contentTypeVersion="4" ma:contentTypeDescription="Create a new document." ma:contentTypeScope="" ma:versionID="ef22f93f9096eb5a83d8510ced531e08">
  <xsd:schema xmlns:xsd="http://www.w3.org/2001/XMLSchema" xmlns:xs="http://www.w3.org/2001/XMLSchema" xmlns:p="http://schemas.microsoft.com/office/2006/metadata/properties" xmlns:ns2="53b892c7-ecd4-49f8-8305-19f4eb5b7141" targetNamespace="http://schemas.microsoft.com/office/2006/metadata/properties" ma:root="true" ma:fieldsID="36695d7fd4f84b25b8c88fdaca16c0a9" ns2:_="">
    <xsd:import namespace="53b892c7-ecd4-49f8-8305-19f4eb5b7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892c7-ecd4-49f8-8305-19f4eb5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8C65E-75DD-4084-88A0-E1FA78B7142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53b892c7-ecd4-49f8-8305-19f4eb5b714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3C1D15-AC3D-499C-A338-250FBB896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892c7-ecd4-49f8-8305-19f4eb5b7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0701A3-99FE-40C4-A874-BE1AB8232B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9af27e-fb79-4c61-bf13-05a440857f99}" enabled="1" method="Privileged" siteId="{d975d022-a4d5-40ca-ba77-d6a8c8dbfe9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Marttajärjestö powerpoint_pohja 2025</Template>
  <TotalTime>7</TotalTime>
  <Words>203</Words>
  <Application>Microsoft Office PowerPoint</Application>
  <PresentationFormat>Laajakuva</PresentationFormat>
  <Paragraphs>57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Martat 2024 esityspohja</vt:lpstr>
      <vt:lpstr>Esityksen nimi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  <vt:lpstr>Marttojen esityspohja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Henni Kuusisto</dc:creator>
  <cp:lastModifiedBy>Henni Kuusisto</cp:lastModifiedBy>
  <cp:revision>1</cp:revision>
  <dcterms:created xsi:type="dcterms:W3CDTF">2026-01-08T12:49:03Z</dcterms:created>
  <dcterms:modified xsi:type="dcterms:W3CDTF">2026-01-08T12:56:04Z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0x010100A7F410D725F14E47B5126A3F8644C3D9</vt:lpwstr>
  </property>
  <property fmtid="{D5CDD505-2E9C-101B-9397-08002B2CF9AE}" pid="3" name="ClassificationContentMarkingHeaderText">
    <vt:lpwstr>VERANO OY - LUOTTAMUKSELLINEN / CONFIDENTIAL</vt:lpwstr>
  </property>
  <property fmtid="{D5CDD505-2E9C-101B-9397-08002B2CF9AE}" pid="4" name="ClassificationContentMarkingHeaderLocations">
    <vt:lpwstr>Martat 2024 esityspohja:5</vt:lpwstr>
  </property>
</Properties>
</file>