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95" r:id="rId5"/>
  </p:sldMasterIdLst>
  <p:notesMasterIdLst>
    <p:notesMasterId r:id="rId28"/>
  </p:notesMasterIdLst>
  <p:sldIdLst>
    <p:sldId id="970" r:id="rId6"/>
    <p:sldId id="1625" r:id="rId7"/>
    <p:sldId id="3391" r:id="rId8"/>
    <p:sldId id="3420" r:id="rId9"/>
    <p:sldId id="11420" r:id="rId10"/>
    <p:sldId id="3422" r:id="rId11"/>
    <p:sldId id="1045" r:id="rId12"/>
    <p:sldId id="11419" r:id="rId13"/>
    <p:sldId id="11421" r:id="rId14"/>
    <p:sldId id="3425" r:id="rId15"/>
    <p:sldId id="1053" r:id="rId16"/>
    <p:sldId id="1974" r:id="rId17"/>
    <p:sldId id="1996" r:id="rId18"/>
    <p:sldId id="1033" r:id="rId19"/>
    <p:sldId id="3414" r:id="rId20"/>
    <p:sldId id="3444" r:id="rId21"/>
    <p:sldId id="303" r:id="rId22"/>
    <p:sldId id="3443" r:id="rId23"/>
    <p:sldId id="1631" r:id="rId24"/>
    <p:sldId id="11422" r:id="rId25"/>
    <p:sldId id="1975" r:id="rId26"/>
    <p:sldId id="1948" r:id="rId27"/>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letusosa" id="{D9D80D5E-9A33-4915-814C-B72DEC5266B8}">
          <p14:sldIdLst>
            <p14:sldId id="970"/>
            <p14:sldId id="1625"/>
            <p14:sldId id="3391"/>
            <p14:sldId id="3420"/>
            <p14:sldId id="11420"/>
            <p14:sldId id="3422"/>
            <p14:sldId id="1045"/>
            <p14:sldId id="11419"/>
            <p14:sldId id="11421"/>
            <p14:sldId id="3425"/>
            <p14:sldId id="1053"/>
            <p14:sldId id="1974"/>
            <p14:sldId id="1996"/>
            <p14:sldId id="1033"/>
            <p14:sldId id="3414"/>
            <p14:sldId id="3444"/>
            <p14:sldId id="303"/>
            <p14:sldId id="3443"/>
            <p14:sldId id="1631"/>
            <p14:sldId id="11422"/>
            <p14:sldId id="1975"/>
            <p14:sldId id="194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87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78D34E-1228-4E49-B981-25D7673BE3CE}" type="datetimeFigureOut">
              <a:rPr lang="fi-FI" smtClean="0"/>
              <a:t>25.6.2026</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902242-9047-4EF4-8017-2FC090AD0C9E}" type="slidenum">
              <a:rPr lang="fi-FI" smtClean="0"/>
              <a:t>‹#›</a:t>
            </a:fld>
            <a:endParaRPr lang="fi-FI"/>
          </a:p>
        </p:txBody>
      </p:sp>
    </p:spTree>
    <p:extLst>
      <p:ext uri="{BB962C8B-B14F-4D97-AF65-F5344CB8AC3E}">
        <p14:creationId xmlns:p14="http://schemas.microsoft.com/office/powerpoint/2010/main" val="4014958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5C0B8881-6914-4DAE-A6C7-5956B63E9953}" type="slidenum">
              <a:rPr lang="fi-FI" smtClean="0"/>
              <a:t>10</a:t>
            </a:fld>
            <a:endParaRPr lang="fi-FI"/>
          </a:p>
        </p:txBody>
      </p:sp>
    </p:spTree>
    <p:extLst>
      <p:ext uri="{BB962C8B-B14F-4D97-AF65-F5344CB8AC3E}">
        <p14:creationId xmlns:p14="http://schemas.microsoft.com/office/powerpoint/2010/main" val="1451535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Otsikkodia">
    <p:spTree>
      <p:nvGrpSpPr>
        <p:cNvPr id="1" name=""/>
        <p:cNvGrpSpPr/>
        <p:nvPr/>
      </p:nvGrpSpPr>
      <p:grpSpPr>
        <a:xfrm>
          <a:off x="0" y="0"/>
          <a:ext cx="0" cy="0"/>
          <a:chOff x="0" y="0"/>
          <a:chExt cx="0" cy="0"/>
        </a:xfrm>
      </p:grpSpPr>
      <p:sp>
        <p:nvSpPr>
          <p:cNvPr id="18" name="Kuvan paikkamerkki 17">
            <a:extLst>
              <a:ext uri="{FF2B5EF4-FFF2-40B4-BE49-F238E27FC236}">
                <a16:creationId xmlns:a16="http://schemas.microsoft.com/office/drawing/2014/main" id="{9F130672-33EA-44BD-92E7-DFA8FF58B45C}"/>
              </a:ext>
            </a:extLst>
          </p:cNvPr>
          <p:cNvSpPr>
            <a:spLocks noGrp="1"/>
          </p:cNvSpPr>
          <p:nvPr>
            <p:ph type="pic" sz="quarter" idx="10"/>
          </p:nvPr>
        </p:nvSpPr>
        <p:spPr>
          <a:xfrm>
            <a:off x="609600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4708917 h 6858000"/>
              <a:gd name="connsiteX5" fmla="*/ 1279918 w 6096000"/>
              <a:gd name="connsiteY5" fmla="*/ 3428999 h 6858000"/>
              <a:gd name="connsiteX6" fmla="*/ 0 w 6096000"/>
              <a:gd name="connsiteY6" fmla="*/ 214908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0" y="0"/>
                </a:moveTo>
                <a:lnTo>
                  <a:pt x="6096000" y="0"/>
                </a:lnTo>
                <a:lnTo>
                  <a:pt x="6096000" y="6858000"/>
                </a:lnTo>
                <a:lnTo>
                  <a:pt x="0" y="6858000"/>
                </a:lnTo>
                <a:lnTo>
                  <a:pt x="0" y="4708917"/>
                </a:lnTo>
                <a:cubicBezTo>
                  <a:pt x="706879" y="4708917"/>
                  <a:pt x="1279918" y="4135878"/>
                  <a:pt x="1279918" y="3428999"/>
                </a:cubicBezTo>
                <a:cubicBezTo>
                  <a:pt x="1279918" y="2722120"/>
                  <a:pt x="706879" y="2149081"/>
                  <a:pt x="0" y="2149081"/>
                </a:cubicBezTo>
                <a:close/>
              </a:path>
            </a:pathLst>
          </a:custGeom>
        </p:spPr>
        <p:txBody>
          <a:bodyPr wrap="square" anchor="ctr">
            <a:noAutofit/>
          </a:bodyPr>
          <a:lstStyle>
            <a:lvl1pPr algn="ctr">
              <a:buNone/>
              <a:defRPr/>
            </a:lvl1pPr>
          </a:lstStyle>
          <a:p>
            <a:r>
              <a:rPr lang="fi-FI"/>
              <a:t>Lisää kuva napsauttamalla kuvaketta</a:t>
            </a:r>
          </a:p>
        </p:txBody>
      </p:sp>
      <p:sp>
        <p:nvSpPr>
          <p:cNvPr id="2" name="Otsikko 1">
            <a:extLst>
              <a:ext uri="{FF2B5EF4-FFF2-40B4-BE49-F238E27FC236}">
                <a16:creationId xmlns:a16="http://schemas.microsoft.com/office/drawing/2014/main" id="{F8793843-FAA3-4784-B1FE-C7A99E5F4D41}"/>
              </a:ext>
            </a:extLst>
          </p:cNvPr>
          <p:cNvSpPr>
            <a:spLocks noGrp="1"/>
          </p:cNvSpPr>
          <p:nvPr>
            <p:ph type="ctrTitle" hasCustomPrompt="1"/>
          </p:nvPr>
        </p:nvSpPr>
        <p:spPr>
          <a:xfrm>
            <a:off x="788175" y="433136"/>
            <a:ext cx="3783826" cy="2755233"/>
          </a:xfrm>
        </p:spPr>
        <p:txBody>
          <a:bodyPr anchor="b">
            <a:normAutofit/>
          </a:bodyPr>
          <a:lstStyle>
            <a:lvl1pPr algn="l">
              <a:defRPr sz="4400"/>
            </a:lvl1pPr>
          </a:lstStyle>
          <a:p>
            <a:r>
              <a:rPr lang="fi-FI"/>
              <a:t>Esityksen nimi</a:t>
            </a:r>
          </a:p>
        </p:txBody>
      </p:sp>
      <p:sp>
        <p:nvSpPr>
          <p:cNvPr id="3" name="Alaotsikko 2">
            <a:extLst>
              <a:ext uri="{FF2B5EF4-FFF2-40B4-BE49-F238E27FC236}">
                <a16:creationId xmlns:a16="http://schemas.microsoft.com/office/drawing/2014/main" id="{90B501E0-B355-4F9B-8076-EAF71D612E74}"/>
              </a:ext>
            </a:extLst>
          </p:cNvPr>
          <p:cNvSpPr>
            <a:spLocks noGrp="1"/>
          </p:cNvSpPr>
          <p:nvPr>
            <p:ph type="subTitle" idx="1" hasCustomPrompt="1"/>
          </p:nvPr>
        </p:nvSpPr>
        <p:spPr>
          <a:xfrm>
            <a:off x="828676" y="3428999"/>
            <a:ext cx="3783826" cy="2995865"/>
          </a:xfrm>
        </p:spPr>
        <p:txBody>
          <a:bodyPr>
            <a:normAutofit/>
          </a:bodyPr>
          <a:lstStyle>
            <a:lvl1pPr marL="0" indent="0" algn="l">
              <a:buNone/>
              <a:defRPr sz="2800" b="1">
                <a:solidFill>
                  <a:srgbClr val="286FB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Päivämäärä ja esiintyjä</a:t>
            </a:r>
          </a:p>
        </p:txBody>
      </p:sp>
      <p:pic>
        <p:nvPicPr>
          <p:cNvPr id="10" name="Kuva 9">
            <a:extLst>
              <a:ext uri="{FF2B5EF4-FFF2-40B4-BE49-F238E27FC236}">
                <a16:creationId xmlns:a16="http://schemas.microsoft.com/office/drawing/2014/main" id="{6E972192-0A5D-4D84-9C7A-72F4B3EC3DA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13773" y="2533827"/>
            <a:ext cx="1764454" cy="1790344"/>
          </a:xfrm>
          <a:prstGeom prst="rect">
            <a:avLst/>
          </a:prstGeom>
        </p:spPr>
      </p:pic>
    </p:spTree>
    <p:extLst>
      <p:ext uri="{BB962C8B-B14F-4D97-AF65-F5344CB8AC3E}">
        <p14:creationId xmlns:p14="http://schemas.microsoft.com/office/powerpoint/2010/main" val="39740082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8_Välilehti - Kuva ja otsikko - Kangas">
    <p:spTree>
      <p:nvGrpSpPr>
        <p:cNvPr id="1" name=""/>
        <p:cNvGrpSpPr/>
        <p:nvPr/>
      </p:nvGrpSpPr>
      <p:grpSpPr>
        <a:xfrm>
          <a:off x="0" y="0"/>
          <a:ext cx="0" cy="0"/>
          <a:chOff x="0" y="0"/>
          <a:chExt cx="0" cy="0"/>
        </a:xfrm>
      </p:grpSpPr>
      <p:pic>
        <p:nvPicPr>
          <p:cNvPr id="5" name="Kuva 4" descr="Kuva, joka sisältää kohteen vihannes, herne, tuote, Sokeriherne&#10;&#10;Kuvaus luotu automaattisesti">
            <a:extLst>
              <a:ext uri="{FF2B5EF4-FFF2-40B4-BE49-F238E27FC236}">
                <a16:creationId xmlns:a16="http://schemas.microsoft.com/office/drawing/2014/main" id="{923944E2-1DEB-046C-D71A-C7DE9731AA1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77782"/>
          </a:xfrm>
          <a:prstGeom prst="rect">
            <a:avLst/>
          </a:prstGeom>
        </p:spPr>
      </p:pic>
      <p:sp>
        <p:nvSpPr>
          <p:cNvPr id="21" name="Tekstin paikkamerkki 20">
            <a:extLst>
              <a:ext uri="{FF2B5EF4-FFF2-40B4-BE49-F238E27FC236}">
                <a16:creationId xmlns:a16="http://schemas.microsoft.com/office/drawing/2014/main" id="{A969BA7A-569F-487A-86D1-27B1B9B79345}"/>
              </a:ext>
            </a:extLst>
          </p:cNvPr>
          <p:cNvSpPr>
            <a:spLocks noGrp="1"/>
          </p:cNvSpPr>
          <p:nvPr>
            <p:ph type="body" sz="quarter" idx="14" hasCustomPrompt="1"/>
          </p:nvPr>
        </p:nvSpPr>
        <p:spPr>
          <a:xfrm>
            <a:off x="1728716" y="1279478"/>
            <a:ext cx="8734567" cy="4299044"/>
          </a:xfrm>
        </p:spPr>
        <p:txBody>
          <a:bodyPr anchor="ctr">
            <a:noAutofit/>
          </a:bodyPr>
          <a:lstStyle>
            <a:lvl1pPr algn="ctr">
              <a:buNone/>
              <a:defRPr sz="8000" b="1">
                <a:solidFill>
                  <a:schemeClr val="bg1"/>
                </a:solidFill>
                <a:latin typeface="+mj-lt"/>
              </a:defRPr>
            </a:lvl1pPr>
          </a:lstStyle>
          <a:p>
            <a:pPr lvl="0"/>
            <a:r>
              <a:rPr lang="fi-FI"/>
              <a:t>Otsikko</a:t>
            </a:r>
          </a:p>
        </p:txBody>
      </p:sp>
      <p:sp>
        <p:nvSpPr>
          <p:cNvPr id="7" name="Dian numeron paikkamerkki 5">
            <a:extLst>
              <a:ext uri="{FF2B5EF4-FFF2-40B4-BE49-F238E27FC236}">
                <a16:creationId xmlns:a16="http://schemas.microsoft.com/office/drawing/2014/main" id="{21AE4D50-4943-4CF9-BD44-E29D1800E6A0}"/>
              </a:ext>
            </a:extLst>
          </p:cNvPr>
          <p:cNvSpPr txBox="1">
            <a:spLocks/>
          </p:cNvSpPr>
          <p:nvPr/>
        </p:nvSpPr>
        <p:spPr>
          <a:xfrm>
            <a:off x="10889120" y="6393741"/>
            <a:ext cx="1203157" cy="365125"/>
          </a:xfrm>
          <a:prstGeom prst="rect">
            <a:avLst/>
          </a:prstGeom>
        </p:spPr>
        <p:txBody>
          <a:bodyPr/>
          <a:lstStyle>
            <a:defPPr>
              <a:defRPr lang="fi-FI"/>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EECDAD-FF2E-45AB-89C8-CC474E4868FF}" type="slidenum">
              <a:rPr lang="fi-FI" smtClean="0">
                <a:solidFill>
                  <a:schemeClr val="bg1"/>
                </a:solidFill>
              </a:rPr>
              <a:pPr/>
              <a:t>‹#›</a:t>
            </a:fld>
            <a:endParaRPr lang="fi-FI">
              <a:solidFill>
                <a:schemeClr val="bg1"/>
              </a:solidFill>
            </a:endParaRPr>
          </a:p>
        </p:txBody>
      </p:sp>
      <p:pic>
        <p:nvPicPr>
          <p:cNvPr id="11" name="Kuva 10" descr="Kuva, joka sisältää kohteen piirtäminen&#10;&#10;Kuvaus luotu automaattisesti">
            <a:extLst>
              <a:ext uri="{FF2B5EF4-FFF2-40B4-BE49-F238E27FC236}">
                <a16:creationId xmlns:a16="http://schemas.microsoft.com/office/drawing/2014/main" id="{523E4C53-D7BC-495C-80E5-D5E19B65BC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3611" y="6381709"/>
            <a:ext cx="1031164" cy="342288"/>
          </a:xfrm>
          <a:prstGeom prst="rect">
            <a:avLst/>
          </a:prstGeom>
        </p:spPr>
      </p:pic>
    </p:spTree>
    <p:extLst>
      <p:ext uri="{BB962C8B-B14F-4D97-AF65-F5344CB8AC3E}">
        <p14:creationId xmlns:p14="http://schemas.microsoft.com/office/powerpoint/2010/main" val="5621577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0_Välilehti - Kuva ja otsikko - Kangas">
    <p:spTree>
      <p:nvGrpSpPr>
        <p:cNvPr id="1" name=""/>
        <p:cNvGrpSpPr/>
        <p:nvPr/>
      </p:nvGrpSpPr>
      <p:grpSpPr>
        <a:xfrm>
          <a:off x="0" y="0"/>
          <a:ext cx="0" cy="0"/>
          <a:chOff x="0" y="0"/>
          <a:chExt cx="0" cy="0"/>
        </a:xfrm>
      </p:grpSpPr>
      <p:pic>
        <p:nvPicPr>
          <p:cNvPr id="4" name="Kuva 3" descr="Kuva, joka sisältää kohteen Luonnonmukainen ruoka, tuote, omena, hedelmä&#10;&#10;Kuvaus luotu automaattisesti">
            <a:extLst>
              <a:ext uri="{FF2B5EF4-FFF2-40B4-BE49-F238E27FC236}">
                <a16:creationId xmlns:a16="http://schemas.microsoft.com/office/drawing/2014/main" id="{05B86619-E8B6-15F1-B0C0-A2A0C3CC581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21" name="Tekstin paikkamerkki 20">
            <a:extLst>
              <a:ext uri="{FF2B5EF4-FFF2-40B4-BE49-F238E27FC236}">
                <a16:creationId xmlns:a16="http://schemas.microsoft.com/office/drawing/2014/main" id="{A969BA7A-569F-487A-86D1-27B1B9B79345}"/>
              </a:ext>
            </a:extLst>
          </p:cNvPr>
          <p:cNvSpPr>
            <a:spLocks noGrp="1"/>
          </p:cNvSpPr>
          <p:nvPr>
            <p:ph type="body" sz="quarter" idx="14" hasCustomPrompt="1"/>
          </p:nvPr>
        </p:nvSpPr>
        <p:spPr>
          <a:xfrm>
            <a:off x="1728716" y="1279478"/>
            <a:ext cx="8734567" cy="4299044"/>
          </a:xfrm>
        </p:spPr>
        <p:txBody>
          <a:bodyPr anchor="ctr">
            <a:noAutofit/>
          </a:bodyPr>
          <a:lstStyle>
            <a:lvl1pPr algn="ctr">
              <a:buNone/>
              <a:defRPr sz="8000" b="1">
                <a:solidFill>
                  <a:schemeClr val="bg1"/>
                </a:solidFill>
                <a:latin typeface="+mj-lt"/>
              </a:defRPr>
            </a:lvl1pPr>
          </a:lstStyle>
          <a:p>
            <a:pPr lvl="0"/>
            <a:r>
              <a:rPr lang="fi-FI"/>
              <a:t>Otsikko</a:t>
            </a:r>
          </a:p>
        </p:txBody>
      </p:sp>
      <p:sp>
        <p:nvSpPr>
          <p:cNvPr id="7" name="Dian numeron paikkamerkki 5">
            <a:extLst>
              <a:ext uri="{FF2B5EF4-FFF2-40B4-BE49-F238E27FC236}">
                <a16:creationId xmlns:a16="http://schemas.microsoft.com/office/drawing/2014/main" id="{21AE4D50-4943-4CF9-BD44-E29D1800E6A0}"/>
              </a:ext>
            </a:extLst>
          </p:cNvPr>
          <p:cNvSpPr txBox="1">
            <a:spLocks/>
          </p:cNvSpPr>
          <p:nvPr/>
        </p:nvSpPr>
        <p:spPr>
          <a:xfrm>
            <a:off x="10889120" y="6393741"/>
            <a:ext cx="1203157" cy="365125"/>
          </a:xfrm>
          <a:prstGeom prst="rect">
            <a:avLst/>
          </a:prstGeom>
        </p:spPr>
        <p:txBody>
          <a:bodyPr/>
          <a:lstStyle>
            <a:defPPr>
              <a:defRPr lang="fi-FI"/>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EECDAD-FF2E-45AB-89C8-CC474E4868FF}" type="slidenum">
              <a:rPr lang="fi-FI" smtClean="0">
                <a:solidFill>
                  <a:schemeClr val="bg1"/>
                </a:solidFill>
              </a:rPr>
              <a:pPr/>
              <a:t>‹#›</a:t>
            </a:fld>
            <a:endParaRPr lang="fi-FI">
              <a:solidFill>
                <a:schemeClr val="bg1"/>
              </a:solidFill>
            </a:endParaRPr>
          </a:p>
        </p:txBody>
      </p:sp>
      <p:pic>
        <p:nvPicPr>
          <p:cNvPr id="11" name="Kuva 10" descr="Kuva, joka sisältää kohteen piirtäminen&#10;&#10;Kuvaus luotu automaattisesti">
            <a:extLst>
              <a:ext uri="{FF2B5EF4-FFF2-40B4-BE49-F238E27FC236}">
                <a16:creationId xmlns:a16="http://schemas.microsoft.com/office/drawing/2014/main" id="{523E4C53-D7BC-495C-80E5-D5E19B65BC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3611" y="6381709"/>
            <a:ext cx="1031164" cy="342288"/>
          </a:xfrm>
          <a:prstGeom prst="rect">
            <a:avLst/>
          </a:prstGeom>
        </p:spPr>
      </p:pic>
    </p:spTree>
    <p:extLst>
      <p:ext uri="{BB962C8B-B14F-4D97-AF65-F5344CB8AC3E}">
        <p14:creationId xmlns:p14="http://schemas.microsoft.com/office/powerpoint/2010/main" val="17933355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4_Välilehti - Kuva ja otsikko - Kangas">
    <p:spTree>
      <p:nvGrpSpPr>
        <p:cNvPr id="1" name=""/>
        <p:cNvGrpSpPr/>
        <p:nvPr/>
      </p:nvGrpSpPr>
      <p:grpSpPr>
        <a:xfrm>
          <a:off x="0" y="0"/>
          <a:ext cx="0" cy="0"/>
          <a:chOff x="0" y="0"/>
          <a:chExt cx="0" cy="0"/>
        </a:xfrm>
      </p:grpSpPr>
      <p:pic>
        <p:nvPicPr>
          <p:cNvPr id="4" name="Kuva 3" descr="Kuva, joka sisältää kohteen marja, puu, hedelmä, syksy&#10;&#10;Kuvaus luotu automaattisesti">
            <a:extLst>
              <a:ext uri="{FF2B5EF4-FFF2-40B4-BE49-F238E27FC236}">
                <a16:creationId xmlns:a16="http://schemas.microsoft.com/office/drawing/2014/main" id="{8F81B4C5-8FEA-3C1D-2F52-B876D75BA24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21" name="Tekstin paikkamerkki 20">
            <a:extLst>
              <a:ext uri="{FF2B5EF4-FFF2-40B4-BE49-F238E27FC236}">
                <a16:creationId xmlns:a16="http://schemas.microsoft.com/office/drawing/2014/main" id="{A969BA7A-569F-487A-86D1-27B1B9B79345}"/>
              </a:ext>
            </a:extLst>
          </p:cNvPr>
          <p:cNvSpPr>
            <a:spLocks noGrp="1"/>
          </p:cNvSpPr>
          <p:nvPr>
            <p:ph type="body" sz="quarter" idx="14" hasCustomPrompt="1"/>
          </p:nvPr>
        </p:nvSpPr>
        <p:spPr>
          <a:xfrm>
            <a:off x="1728716" y="1279478"/>
            <a:ext cx="8734567" cy="4299044"/>
          </a:xfrm>
        </p:spPr>
        <p:txBody>
          <a:bodyPr anchor="ctr">
            <a:noAutofit/>
          </a:bodyPr>
          <a:lstStyle>
            <a:lvl1pPr algn="ctr">
              <a:buNone/>
              <a:defRPr sz="8000" b="1">
                <a:solidFill>
                  <a:schemeClr val="bg1"/>
                </a:solidFill>
                <a:latin typeface="+mj-lt"/>
              </a:defRPr>
            </a:lvl1pPr>
          </a:lstStyle>
          <a:p>
            <a:pPr lvl="0"/>
            <a:r>
              <a:rPr lang="fi-FI"/>
              <a:t>Otsikko</a:t>
            </a:r>
          </a:p>
        </p:txBody>
      </p:sp>
      <p:sp>
        <p:nvSpPr>
          <p:cNvPr id="7" name="Dian numeron paikkamerkki 5">
            <a:extLst>
              <a:ext uri="{FF2B5EF4-FFF2-40B4-BE49-F238E27FC236}">
                <a16:creationId xmlns:a16="http://schemas.microsoft.com/office/drawing/2014/main" id="{21AE4D50-4943-4CF9-BD44-E29D1800E6A0}"/>
              </a:ext>
            </a:extLst>
          </p:cNvPr>
          <p:cNvSpPr txBox="1">
            <a:spLocks/>
          </p:cNvSpPr>
          <p:nvPr/>
        </p:nvSpPr>
        <p:spPr>
          <a:xfrm>
            <a:off x="10889120" y="6393741"/>
            <a:ext cx="1203157" cy="365125"/>
          </a:xfrm>
          <a:prstGeom prst="rect">
            <a:avLst/>
          </a:prstGeom>
        </p:spPr>
        <p:txBody>
          <a:bodyPr/>
          <a:lstStyle>
            <a:defPPr>
              <a:defRPr lang="fi-FI"/>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EECDAD-FF2E-45AB-89C8-CC474E4868FF}" type="slidenum">
              <a:rPr lang="fi-FI" smtClean="0">
                <a:solidFill>
                  <a:schemeClr val="bg1"/>
                </a:solidFill>
              </a:rPr>
              <a:pPr/>
              <a:t>‹#›</a:t>
            </a:fld>
            <a:endParaRPr lang="fi-FI">
              <a:solidFill>
                <a:schemeClr val="bg1"/>
              </a:solidFill>
            </a:endParaRPr>
          </a:p>
        </p:txBody>
      </p:sp>
      <p:pic>
        <p:nvPicPr>
          <p:cNvPr id="11" name="Kuva 10" descr="Kuva, joka sisältää kohteen piirtäminen&#10;&#10;Kuvaus luotu automaattisesti">
            <a:extLst>
              <a:ext uri="{FF2B5EF4-FFF2-40B4-BE49-F238E27FC236}">
                <a16:creationId xmlns:a16="http://schemas.microsoft.com/office/drawing/2014/main" id="{523E4C53-D7BC-495C-80E5-D5E19B65BC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3611" y="6381709"/>
            <a:ext cx="1031164" cy="342288"/>
          </a:xfrm>
          <a:prstGeom prst="rect">
            <a:avLst/>
          </a:prstGeom>
        </p:spPr>
      </p:pic>
    </p:spTree>
    <p:extLst>
      <p:ext uri="{BB962C8B-B14F-4D97-AF65-F5344CB8AC3E}">
        <p14:creationId xmlns:p14="http://schemas.microsoft.com/office/powerpoint/2010/main" val="9142762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6_Välilehti - Kuva ja otsikko - Kangas">
    <p:spTree>
      <p:nvGrpSpPr>
        <p:cNvPr id="1" name=""/>
        <p:cNvGrpSpPr/>
        <p:nvPr/>
      </p:nvGrpSpPr>
      <p:grpSpPr>
        <a:xfrm>
          <a:off x="0" y="0"/>
          <a:ext cx="0" cy="0"/>
          <a:chOff x="0" y="0"/>
          <a:chExt cx="0" cy="0"/>
        </a:xfrm>
      </p:grpSpPr>
      <p:pic>
        <p:nvPicPr>
          <p:cNvPr id="4" name="Kuva 3" descr="Kuva, joka sisältää kohteen Putkilokasvit, Maakasvi, piha-, yrtti&#10;&#10;Kuvaus luotu automaattisesti">
            <a:extLst>
              <a:ext uri="{FF2B5EF4-FFF2-40B4-BE49-F238E27FC236}">
                <a16:creationId xmlns:a16="http://schemas.microsoft.com/office/drawing/2014/main" id="{AF1FC546-FF31-E8BA-C60A-5250BA10B52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21" name="Tekstin paikkamerkki 20">
            <a:extLst>
              <a:ext uri="{FF2B5EF4-FFF2-40B4-BE49-F238E27FC236}">
                <a16:creationId xmlns:a16="http://schemas.microsoft.com/office/drawing/2014/main" id="{A969BA7A-569F-487A-86D1-27B1B9B79345}"/>
              </a:ext>
            </a:extLst>
          </p:cNvPr>
          <p:cNvSpPr>
            <a:spLocks noGrp="1"/>
          </p:cNvSpPr>
          <p:nvPr>
            <p:ph type="body" sz="quarter" idx="14" hasCustomPrompt="1"/>
          </p:nvPr>
        </p:nvSpPr>
        <p:spPr>
          <a:xfrm>
            <a:off x="1728716" y="1279478"/>
            <a:ext cx="8734567" cy="4299044"/>
          </a:xfrm>
        </p:spPr>
        <p:txBody>
          <a:bodyPr anchor="ctr">
            <a:noAutofit/>
          </a:bodyPr>
          <a:lstStyle>
            <a:lvl1pPr algn="ctr">
              <a:buNone/>
              <a:defRPr sz="8000" b="1">
                <a:solidFill>
                  <a:schemeClr val="bg1"/>
                </a:solidFill>
                <a:latin typeface="+mj-lt"/>
              </a:defRPr>
            </a:lvl1pPr>
          </a:lstStyle>
          <a:p>
            <a:pPr lvl="0"/>
            <a:r>
              <a:rPr lang="fi-FI"/>
              <a:t>Otsikko</a:t>
            </a:r>
          </a:p>
        </p:txBody>
      </p:sp>
      <p:sp>
        <p:nvSpPr>
          <p:cNvPr id="7" name="Dian numeron paikkamerkki 5">
            <a:extLst>
              <a:ext uri="{FF2B5EF4-FFF2-40B4-BE49-F238E27FC236}">
                <a16:creationId xmlns:a16="http://schemas.microsoft.com/office/drawing/2014/main" id="{21AE4D50-4943-4CF9-BD44-E29D1800E6A0}"/>
              </a:ext>
            </a:extLst>
          </p:cNvPr>
          <p:cNvSpPr txBox="1">
            <a:spLocks/>
          </p:cNvSpPr>
          <p:nvPr/>
        </p:nvSpPr>
        <p:spPr>
          <a:xfrm>
            <a:off x="10889120" y="6393741"/>
            <a:ext cx="1203157" cy="365125"/>
          </a:xfrm>
          <a:prstGeom prst="rect">
            <a:avLst/>
          </a:prstGeom>
        </p:spPr>
        <p:txBody>
          <a:bodyPr/>
          <a:lstStyle>
            <a:defPPr>
              <a:defRPr lang="fi-FI"/>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EECDAD-FF2E-45AB-89C8-CC474E4868FF}" type="slidenum">
              <a:rPr lang="fi-FI" smtClean="0">
                <a:solidFill>
                  <a:schemeClr val="bg1"/>
                </a:solidFill>
              </a:rPr>
              <a:pPr/>
              <a:t>‹#›</a:t>
            </a:fld>
            <a:endParaRPr lang="fi-FI">
              <a:solidFill>
                <a:schemeClr val="bg1"/>
              </a:solidFill>
            </a:endParaRPr>
          </a:p>
        </p:txBody>
      </p:sp>
      <p:pic>
        <p:nvPicPr>
          <p:cNvPr id="11" name="Kuva 10" descr="Kuva, joka sisältää kohteen piirtäminen&#10;&#10;Kuvaus luotu automaattisesti">
            <a:extLst>
              <a:ext uri="{FF2B5EF4-FFF2-40B4-BE49-F238E27FC236}">
                <a16:creationId xmlns:a16="http://schemas.microsoft.com/office/drawing/2014/main" id="{523E4C53-D7BC-495C-80E5-D5E19B65BC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3611" y="6381709"/>
            <a:ext cx="1031164" cy="342288"/>
          </a:xfrm>
          <a:prstGeom prst="rect">
            <a:avLst/>
          </a:prstGeom>
        </p:spPr>
      </p:pic>
    </p:spTree>
    <p:extLst>
      <p:ext uri="{BB962C8B-B14F-4D97-AF65-F5344CB8AC3E}">
        <p14:creationId xmlns:p14="http://schemas.microsoft.com/office/powerpoint/2010/main" val="1436380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3_Välilehti - Kuva ja otsikko - Kangas">
    <p:spTree>
      <p:nvGrpSpPr>
        <p:cNvPr id="1" name=""/>
        <p:cNvGrpSpPr/>
        <p:nvPr/>
      </p:nvGrpSpPr>
      <p:grpSpPr>
        <a:xfrm>
          <a:off x="0" y="0"/>
          <a:ext cx="0" cy="0"/>
          <a:chOff x="0" y="0"/>
          <a:chExt cx="0" cy="0"/>
        </a:xfrm>
      </p:grpSpPr>
      <p:pic>
        <p:nvPicPr>
          <p:cNvPr id="3" name="Kuva 2" descr="Kuva, joka sisältää kohteen kasvi, puu, havupuu, Maakasvi&#10;&#10;Kuvaus luotu automaattisesti">
            <a:extLst>
              <a:ext uri="{FF2B5EF4-FFF2-40B4-BE49-F238E27FC236}">
                <a16:creationId xmlns:a16="http://schemas.microsoft.com/office/drawing/2014/main" id="{4F16420D-D2AB-50F5-F198-51A9094685A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1" name="Tekstin paikkamerkki 20">
            <a:extLst>
              <a:ext uri="{FF2B5EF4-FFF2-40B4-BE49-F238E27FC236}">
                <a16:creationId xmlns:a16="http://schemas.microsoft.com/office/drawing/2014/main" id="{A969BA7A-569F-487A-86D1-27B1B9B79345}"/>
              </a:ext>
            </a:extLst>
          </p:cNvPr>
          <p:cNvSpPr>
            <a:spLocks noGrp="1"/>
          </p:cNvSpPr>
          <p:nvPr>
            <p:ph type="body" sz="quarter" idx="14" hasCustomPrompt="1"/>
          </p:nvPr>
        </p:nvSpPr>
        <p:spPr>
          <a:xfrm>
            <a:off x="1728716" y="1279478"/>
            <a:ext cx="8734567" cy="4299044"/>
          </a:xfrm>
        </p:spPr>
        <p:txBody>
          <a:bodyPr anchor="ctr">
            <a:noAutofit/>
          </a:bodyPr>
          <a:lstStyle>
            <a:lvl1pPr algn="ctr">
              <a:buNone/>
              <a:defRPr sz="8000" b="1">
                <a:solidFill>
                  <a:schemeClr val="bg1"/>
                </a:solidFill>
                <a:latin typeface="+mj-lt"/>
              </a:defRPr>
            </a:lvl1pPr>
          </a:lstStyle>
          <a:p>
            <a:pPr lvl="0"/>
            <a:r>
              <a:rPr lang="fi-FI"/>
              <a:t>Otsikko</a:t>
            </a:r>
          </a:p>
        </p:txBody>
      </p:sp>
      <p:sp>
        <p:nvSpPr>
          <p:cNvPr id="7" name="Dian numeron paikkamerkki 5">
            <a:extLst>
              <a:ext uri="{FF2B5EF4-FFF2-40B4-BE49-F238E27FC236}">
                <a16:creationId xmlns:a16="http://schemas.microsoft.com/office/drawing/2014/main" id="{21AE4D50-4943-4CF9-BD44-E29D1800E6A0}"/>
              </a:ext>
            </a:extLst>
          </p:cNvPr>
          <p:cNvSpPr txBox="1">
            <a:spLocks/>
          </p:cNvSpPr>
          <p:nvPr/>
        </p:nvSpPr>
        <p:spPr>
          <a:xfrm>
            <a:off x="10889120" y="6393741"/>
            <a:ext cx="1203157" cy="365125"/>
          </a:xfrm>
          <a:prstGeom prst="rect">
            <a:avLst/>
          </a:prstGeom>
        </p:spPr>
        <p:txBody>
          <a:bodyPr/>
          <a:lstStyle>
            <a:defPPr>
              <a:defRPr lang="fi-FI"/>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EECDAD-FF2E-45AB-89C8-CC474E4868FF}" type="slidenum">
              <a:rPr lang="fi-FI" smtClean="0">
                <a:solidFill>
                  <a:schemeClr val="bg1"/>
                </a:solidFill>
              </a:rPr>
              <a:pPr/>
              <a:t>‹#›</a:t>
            </a:fld>
            <a:endParaRPr lang="fi-FI">
              <a:solidFill>
                <a:schemeClr val="bg1"/>
              </a:solidFill>
            </a:endParaRPr>
          </a:p>
        </p:txBody>
      </p:sp>
      <p:pic>
        <p:nvPicPr>
          <p:cNvPr id="11" name="Kuva 10" descr="Kuva, joka sisältää kohteen piirtäminen&#10;&#10;Kuvaus luotu automaattisesti">
            <a:extLst>
              <a:ext uri="{FF2B5EF4-FFF2-40B4-BE49-F238E27FC236}">
                <a16:creationId xmlns:a16="http://schemas.microsoft.com/office/drawing/2014/main" id="{523E4C53-D7BC-495C-80E5-D5E19B65BC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3611" y="6381709"/>
            <a:ext cx="1031164" cy="342288"/>
          </a:xfrm>
          <a:prstGeom prst="rect">
            <a:avLst/>
          </a:prstGeom>
        </p:spPr>
      </p:pic>
    </p:spTree>
    <p:extLst>
      <p:ext uri="{BB962C8B-B14F-4D97-AF65-F5344CB8AC3E}">
        <p14:creationId xmlns:p14="http://schemas.microsoft.com/office/powerpoint/2010/main" val="6936941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4_Välilehti - Kuva ja otsikko - Kangas">
    <p:spTree>
      <p:nvGrpSpPr>
        <p:cNvPr id="1" name=""/>
        <p:cNvGrpSpPr/>
        <p:nvPr/>
      </p:nvGrpSpPr>
      <p:grpSpPr>
        <a:xfrm>
          <a:off x="0" y="0"/>
          <a:ext cx="0" cy="0"/>
          <a:chOff x="0" y="0"/>
          <a:chExt cx="0" cy="0"/>
        </a:xfrm>
      </p:grpSpPr>
      <p:pic>
        <p:nvPicPr>
          <p:cNvPr id="4" name="Kuva 3" descr="Kuva, joka sisältää kohteen vihannes, turnipsi, tuote, juures&#10;&#10;Kuvaus luotu automaattisesti">
            <a:extLst>
              <a:ext uri="{FF2B5EF4-FFF2-40B4-BE49-F238E27FC236}">
                <a16:creationId xmlns:a16="http://schemas.microsoft.com/office/drawing/2014/main" id="{7A929E09-8C11-B426-BBAA-6E484DBC9D2E}"/>
              </a:ext>
            </a:extLst>
          </p:cNvPr>
          <p:cNvPicPr>
            <a:picLocks noChangeAspect="1"/>
          </p:cNvPicPr>
          <p:nvPr userDrawn="1"/>
        </p:nvPicPr>
        <p:blipFill>
          <a:blip r:embed="rId2" cstate="screen">
            <a:extLst>
              <a:ext uri="{28A0092B-C50C-407E-A947-70E740481C1C}">
                <a14:useLocalDpi xmlns:a14="http://schemas.microsoft.com/office/drawing/2010/main"/>
              </a:ext>
            </a:extLst>
          </a:blip>
          <a:srcRect l="-782"/>
          <a:stretch/>
        </p:blipFill>
        <p:spPr>
          <a:xfrm>
            <a:off x="-95251" y="0"/>
            <a:ext cx="12287251" cy="6858000"/>
          </a:xfrm>
          <a:prstGeom prst="rect">
            <a:avLst/>
          </a:prstGeom>
        </p:spPr>
      </p:pic>
      <p:sp>
        <p:nvSpPr>
          <p:cNvPr id="21" name="Tekstin paikkamerkki 20">
            <a:extLst>
              <a:ext uri="{FF2B5EF4-FFF2-40B4-BE49-F238E27FC236}">
                <a16:creationId xmlns:a16="http://schemas.microsoft.com/office/drawing/2014/main" id="{A969BA7A-569F-487A-86D1-27B1B9B79345}"/>
              </a:ext>
            </a:extLst>
          </p:cNvPr>
          <p:cNvSpPr>
            <a:spLocks noGrp="1"/>
          </p:cNvSpPr>
          <p:nvPr>
            <p:ph type="body" sz="quarter" idx="14" hasCustomPrompt="1"/>
          </p:nvPr>
        </p:nvSpPr>
        <p:spPr>
          <a:xfrm>
            <a:off x="1728716" y="1279478"/>
            <a:ext cx="8734567" cy="4299044"/>
          </a:xfrm>
        </p:spPr>
        <p:txBody>
          <a:bodyPr anchor="ctr">
            <a:noAutofit/>
          </a:bodyPr>
          <a:lstStyle>
            <a:lvl1pPr algn="ctr">
              <a:buNone/>
              <a:defRPr sz="8000" b="1">
                <a:solidFill>
                  <a:schemeClr val="bg1"/>
                </a:solidFill>
                <a:latin typeface="+mj-lt"/>
              </a:defRPr>
            </a:lvl1pPr>
          </a:lstStyle>
          <a:p>
            <a:pPr lvl="0"/>
            <a:r>
              <a:rPr lang="fi-FI"/>
              <a:t>Otsikko</a:t>
            </a:r>
          </a:p>
        </p:txBody>
      </p:sp>
      <p:sp>
        <p:nvSpPr>
          <p:cNvPr id="7" name="Dian numeron paikkamerkki 5">
            <a:extLst>
              <a:ext uri="{FF2B5EF4-FFF2-40B4-BE49-F238E27FC236}">
                <a16:creationId xmlns:a16="http://schemas.microsoft.com/office/drawing/2014/main" id="{21AE4D50-4943-4CF9-BD44-E29D1800E6A0}"/>
              </a:ext>
            </a:extLst>
          </p:cNvPr>
          <p:cNvSpPr txBox="1">
            <a:spLocks/>
          </p:cNvSpPr>
          <p:nvPr/>
        </p:nvSpPr>
        <p:spPr>
          <a:xfrm>
            <a:off x="10889120" y="6393741"/>
            <a:ext cx="1203157" cy="365125"/>
          </a:xfrm>
          <a:prstGeom prst="rect">
            <a:avLst/>
          </a:prstGeom>
        </p:spPr>
        <p:txBody>
          <a:bodyPr/>
          <a:lstStyle>
            <a:defPPr>
              <a:defRPr lang="fi-FI"/>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EECDAD-FF2E-45AB-89C8-CC474E4868FF}" type="slidenum">
              <a:rPr lang="fi-FI" smtClean="0">
                <a:solidFill>
                  <a:schemeClr val="bg1"/>
                </a:solidFill>
              </a:rPr>
              <a:pPr/>
              <a:t>‹#›</a:t>
            </a:fld>
            <a:endParaRPr lang="fi-FI">
              <a:solidFill>
                <a:schemeClr val="bg1"/>
              </a:solidFill>
            </a:endParaRPr>
          </a:p>
        </p:txBody>
      </p:sp>
      <p:pic>
        <p:nvPicPr>
          <p:cNvPr id="11" name="Kuva 10" descr="Kuva, joka sisältää kohteen piirtäminen&#10;&#10;Kuvaus luotu automaattisesti">
            <a:extLst>
              <a:ext uri="{FF2B5EF4-FFF2-40B4-BE49-F238E27FC236}">
                <a16:creationId xmlns:a16="http://schemas.microsoft.com/office/drawing/2014/main" id="{523E4C53-D7BC-495C-80E5-D5E19B65BC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3611" y="6381709"/>
            <a:ext cx="1031164" cy="342288"/>
          </a:xfrm>
          <a:prstGeom prst="rect">
            <a:avLst/>
          </a:prstGeom>
        </p:spPr>
      </p:pic>
    </p:spTree>
    <p:extLst>
      <p:ext uri="{BB962C8B-B14F-4D97-AF65-F5344CB8AC3E}">
        <p14:creationId xmlns:p14="http://schemas.microsoft.com/office/powerpoint/2010/main" val="17735734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7_Välilehti - Kuva ja otsikko - Kangas">
    <p:spTree>
      <p:nvGrpSpPr>
        <p:cNvPr id="1" name=""/>
        <p:cNvGrpSpPr/>
        <p:nvPr/>
      </p:nvGrpSpPr>
      <p:grpSpPr>
        <a:xfrm>
          <a:off x="0" y="0"/>
          <a:ext cx="0" cy="0"/>
          <a:chOff x="0" y="0"/>
          <a:chExt cx="0" cy="0"/>
        </a:xfrm>
      </p:grpSpPr>
      <p:pic>
        <p:nvPicPr>
          <p:cNvPr id="3" name="Kuva 2" descr="Kuva, joka sisältää kohteen juures, Kasvisruoka, Russet burbank ‑peruna, Mukula&#10;&#10;Kuvaus luotu automaattisesti">
            <a:extLst>
              <a:ext uri="{FF2B5EF4-FFF2-40B4-BE49-F238E27FC236}">
                <a16:creationId xmlns:a16="http://schemas.microsoft.com/office/drawing/2014/main" id="{C103EC73-7728-25B4-E924-B563969E439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1" name="Tekstin paikkamerkki 20">
            <a:extLst>
              <a:ext uri="{FF2B5EF4-FFF2-40B4-BE49-F238E27FC236}">
                <a16:creationId xmlns:a16="http://schemas.microsoft.com/office/drawing/2014/main" id="{A969BA7A-569F-487A-86D1-27B1B9B79345}"/>
              </a:ext>
            </a:extLst>
          </p:cNvPr>
          <p:cNvSpPr>
            <a:spLocks noGrp="1"/>
          </p:cNvSpPr>
          <p:nvPr>
            <p:ph type="body" sz="quarter" idx="14" hasCustomPrompt="1"/>
          </p:nvPr>
        </p:nvSpPr>
        <p:spPr>
          <a:xfrm>
            <a:off x="1728716" y="1279478"/>
            <a:ext cx="8734567" cy="4299044"/>
          </a:xfrm>
        </p:spPr>
        <p:txBody>
          <a:bodyPr anchor="ctr">
            <a:noAutofit/>
          </a:bodyPr>
          <a:lstStyle>
            <a:lvl1pPr algn="ctr">
              <a:buNone/>
              <a:defRPr sz="8000" b="1">
                <a:solidFill>
                  <a:schemeClr val="bg1"/>
                </a:solidFill>
                <a:latin typeface="+mj-lt"/>
              </a:defRPr>
            </a:lvl1pPr>
          </a:lstStyle>
          <a:p>
            <a:pPr lvl="0"/>
            <a:r>
              <a:rPr lang="fi-FI"/>
              <a:t>Otsikko</a:t>
            </a:r>
          </a:p>
        </p:txBody>
      </p:sp>
      <p:sp>
        <p:nvSpPr>
          <p:cNvPr id="7" name="Dian numeron paikkamerkki 5">
            <a:extLst>
              <a:ext uri="{FF2B5EF4-FFF2-40B4-BE49-F238E27FC236}">
                <a16:creationId xmlns:a16="http://schemas.microsoft.com/office/drawing/2014/main" id="{21AE4D50-4943-4CF9-BD44-E29D1800E6A0}"/>
              </a:ext>
            </a:extLst>
          </p:cNvPr>
          <p:cNvSpPr txBox="1">
            <a:spLocks/>
          </p:cNvSpPr>
          <p:nvPr/>
        </p:nvSpPr>
        <p:spPr>
          <a:xfrm>
            <a:off x="10889120" y="6393741"/>
            <a:ext cx="1203157" cy="365125"/>
          </a:xfrm>
          <a:prstGeom prst="rect">
            <a:avLst/>
          </a:prstGeom>
        </p:spPr>
        <p:txBody>
          <a:bodyPr/>
          <a:lstStyle>
            <a:defPPr>
              <a:defRPr lang="fi-FI"/>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EECDAD-FF2E-45AB-89C8-CC474E4868FF}" type="slidenum">
              <a:rPr lang="fi-FI" smtClean="0">
                <a:solidFill>
                  <a:schemeClr val="bg1"/>
                </a:solidFill>
              </a:rPr>
              <a:pPr/>
              <a:t>‹#›</a:t>
            </a:fld>
            <a:endParaRPr lang="fi-FI">
              <a:solidFill>
                <a:schemeClr val="bg1"/>
              </a:solidFill>
            </a:endParaRPr>
          </a:p>
        </p:txBody>
      </p:sp>
      <p:pic>
        <p:nvPicPr>
          <p:cNvPr id="11" name="Kuva 10" descr="Kuva, joka sisältää kohteen piirtäminen&#10;&#10;Kuvaus luotu automaattisesti">
            <a:extLst>
              <a:ext uri="{FF2B5EF4-FFF2-40B4-BE49-F238E27FC236}">
                <a16:creationId xmlns:a16="http://schemas.microsoft.com/office/drawing/2014/main" id="{523E4C53-D7BC-495C-80E5-D5E19B65BC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3611" y="6381709"/>
            <a:ext cx="1031164" cy="342288"/>
          </a:xfrm>
          <a:prstGeom prst="rect">
            <a:avLst/>
          </a:prstGeom>
        </p:spPr>
      </p:pic>
    </p:spTree>
    <p:extLst>
      <p:ext uri="{BB962C8B-B14F-4D97-AF65-F5344CB8AC3E}">
        <p14:creationId xmlns:p14="http://schemas.microsoft.com/office/powerpoint/2010/main" val="4309458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_Välilehti - Kuva ja otsikko - Kangas">
    <p:spTree>
      <p:nvGrpSpPr>
        <p:cNvPr id="1" name=""/>
        <p:cNvGrpSpPr/>
        <p:nvPr/>
      </p:nvGrpSpPr>
      <p:grpSpPr>
        <a:xfrm>
          <a:off x="0" y="0"/>
          <a:ext cx="0" cy="0"/>
          <a:chOff x="0" y="0"/>
          <a:chExt cx="0" cy="0"/>
        </a:xfrm>
      </p:grpSpPr>
      <p:pic>
        <p:nvPicPr>
          <p:cNvPr id="3" name="Kuva 2" descr="Kuva, joka sisältää kohteen vihannes, herne, hernekasvi, vihreä&#10;&#10;Kuvaus luotu automaattisesti">
            <a:extLst>
              <a:ext uri="{FF2B5EF4-FFF2-40B4-BE49-F238E27FC236}">
                <a16:creationId xmlns:a16="http://schemas.microsoft.com/office/drawing/2014/main" id="{6ABDE56A-1C1C-BD73-2ABF-E7F51A19F44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1" name="Tekstin paikkamerkki 20">
            <a:extLst>
              <a:ext uri="{FF2B5EF4-FFF2-40B4-BE49-F238E27FC236}">
                <a16:creationId xmlns:a16="http://schemas.microsoft.com/office/drawing/2014/main" id="{A969BA7A-569F-487A-86D1-27B1B9B79345}"/>
              </a:ext>
            </a:extLst>
          </p:cNvPr>
          <p:cNvSpPr>
            <a:spLocks noGrp="1"/>
          </p:cNvSpPr>
          <p:nvPr>
            <p:ph type="body" sz="quarter" idx="14" hasCustomPrompt="1"/>
          </p:nvPr>
        </p:nvSpPr>
        <p:spPr>
          <a:xfrm>
            <a:off x="1728716" y="1279478"/>
            <a:ext cx="8734567" cy="4299044"/>
          </a:xfrm>
        </p:spPr>
        <p:txBody>
          <a:bodyPr anchor="ctr">
            <a:noAutofit/>
          </a:bodyPr>
          <a:lstStyle>
            <a:lvl1pPr algn="ctr">
              <a:buNone/>
              <a:defRPr sz="8000" b="1">
                <a:solidFill>
                  <a:schemeClr val="bg1"/>
                </a:solidFill>
                <a:latin typeface="+mj-lt"/>
              </a:defRPr>
            </a:lvl1pPr>
          </a:lstStyle>
          <a:p>
            <a:pPr lvl="0"/>
            <a:r>
              <a:rPr lang="fi-FI"/>
              <a:t>Otsikko</a:t>
            </a:r>
          </a:p>
        </p:txBody>
      </p:sp>
      <p:sp>
        <p:nvSpPr>
          <p:cNvPr id="7" name="Dian numeron paikkamerkki 5">
            <a:extLst>
              <a:ext uri="{FF2B5EF4-FFF2-40B4-BE49-F238E27FC236}">
                <a16:creationId xmlns:a16="http://schemas.microsoft.com/office/drawing/2014/main" id="{21AE4D50-4943-4CF9-BD44-E29D1800E6A0}"/>
              </a:ext>
            </a:extLst>
          </p:cNvPr>
          <p:cNvSpPr txBox="1">
            <a:spLocks/>
          </p:cNvSpPr>
          <p:nvPr/>
        </p:nvSpPr>
        <p:spPr>
          <a:xfrm>
            <a:off x="10889120" y="6393741"/>
            <a:ext cx="1203157" cy="365125"/>
          </a:xfrm>
          <a:prstGeom prst="rect">
            <a:avLst/>
          </a:prstGeom>
        </p:spPr>
        <p:txBody>
          <a:bodyPr/>
          <a:lstStyle>
            <a:defPPr>
              <a:defRPr lang="fi-FI"/>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EECDAD-FF2E-45AB-89C8-CC474E4868FF}" type="slidenum">
              <a:rPr lang="fi-FI" smtClean="0">
                <a:solidFill>
                  <a:schemeClr val="bg1"/>
                </a:solidFill>
              </a:rPr>
              <a:pPr/>
              <a:t>‹#›</a:t>
            </a:fld>
            <a:endParaRPr lang="fi-FI">
              <a:solidFill>
                <a:schemeClr val="bg1"/>
              </a:solidFill>
            </a:endParaRPr>
          </a:p>
        </p:txBody>
      </p:sp>
      <p:pic>
        <p:nvPicPr>
          <p:cNvPr id="11" name="Kuva 10" descr="Kuva, joka sisältää kohteen piirtäminen&#10;&#10;Kuvaus luotu automaattisesti">
            <a:extLst>
              <a:ext uri="{FF2B5EF4-FFF2-40B4-BE49-F238E27FC236}">
                <a16:creationId xmlns:a16="http://schemas.microsoft.com/office/drawing/2014/main" id="{523E4C53-D7BC-495C-80E5-D5E19B65BC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3611" y="6381709"/>
            <a:ext cx="1031164" cy="342288"/>
          </a:xfrm>
          <a:prstGeom prst="rect">
            <a:avLst/>
          </a:prstGeom>
        </p:spPr>
      </p:pic>
    </p:spTree>
    <p:extLst>
      <p:ext uri="{BB962C8B-B14F-4D97-AF65-F5344CB8AC3E}">
        <p14:creationId xmlns:p14="http://schemas.microsoft.com/office/powerpoint/2010/main" val="37133749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5_Välilehti - Kuva ja otsikko - Kangas">
    <p:spTree>
      <p:nvGrpSpPr>
        <p:cNvPr id="1" name=""/>
        <p:cNvGrpSpPr/>
        <p:nvPr/>
      </p:nvGrpSpPr>
      <p:grpSpPr>
        <a:xfrm>
          <a:off x="0" y="0"/>
          <a:ext cx="0" cy="0"/>
          <a:chOff x="0" y="0"/>
          <a:chExt cx="0" cy="0"/>
        </a:xfrm>
      </p:grpSpPr>
      <p:pic>
        <p:nvPicPr>
          <p:cNvPr id="4" name="Kuva 3" descr="Kuva, joka sisältää kohteen vihannes, kasvi, Lehtivihannes, Punajuurenlehti&#10;&#10;Kuvaus luotu automaattisesti">
            <a:extLst>
              <a:ext uri="{FF2B5EF4-FFF2-40B4-BE49-F238E27FC236}">
                <a16:creationId xmlns:a16="http://schemas.microsoft.com/office/drawing/2014/main" id="{EFA3EA96-5604-FB14-9C2A-1BF10FC92BD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1" name="Tekstin paikkamerkki 20">
            <a:extLst>
              <a:ext uri="{FF2B5EF4-FFF2-40B4-BE49-F238E27FC236}">
                <a16:creationId xmlns:a16="http://schemas.microsoft.com/office/drawing/2014/main" id="{A969BA7A-569F-487A-86D1-27B1B9B79345}"/>
              </a:ext>
            </a:extLst>
          </p:cNvPr>
          <p:cNvSpPr>
            <a:spLocks noGrp="1"/>
          </p:cNvSpPr>
          <p:nvPr>
            <p:ph type="body" sz="quarter" idx="14" hasCustomPrompt="1"/>
          </p:nvPr>
        </p:nvSpPr>
        <p:spPr>
          <a:xfrm>
            <a:off x="1728716" y="1279478"/>
            <a:ext cx="8734567" cy="4299044"/>
          </a:xfrm>
        </p:spPr>
        <p:txBody>
          <a:bodyPr anchor="ctr">
            <a:noAutofit/>
          </a:bodyPr>
          <a:lstStyle>
            <a:lvl1pPr algn="ctr">
              <a:buNone/>
              <a:defRPr sz="8000" b="1">
                <a:solidFill>
                  <a:schemeClr val="bg1"/>
                </a:solidFill>
                <a:latin typeface="+mj-lt"/>
              </a:defRPr>
            </a:lvl1pPr>
          </a:lstStyle>
          <a:p>
            <a:pPr lvl="0"/>
            <a:r>
              <a:rPr lang="fi-FI"/>
              <a:t>Otsikko</a:t>
            </a:r>
          </a:p>
        </p:txBody>
      </p:sp>
      <p:sp>
        <p:nvSpPr>
          <p:cNvPr id="7" name="Dian numeron paikkamerkki 5">
            <a:extLst>
              <a:ext uri="{FF2B5EF4-FFF2-40B4-BE49-F238E27FC236}">
                <a16:creationId xmlns:a16="http://schemas.microsoft.com/office/drawing/2014/main" id="{21AE4D50-4943-4CF9-BD44-E29D1800E6A0}"/>
              </a:ext>
            </a:extLst>
          </p:cNvPr>
          <p:cNvSpPr txBox="1">
            <a:spLocks/>
          </p:cNvSpPr>
          <p:nvPr/>
        </p:nvSpPr>
        <p:spPr>
          <a:xfrm>
            <a:off x="10889120" y="6393741"/>
            <a:ext cx="1203157" cy="365125"/>
          </a:xfrm>
          <a:prstGeom prst="rect">
            <a:avLst/>
          </a:prstGeom>
        </p:spPr>
        <p:txBody>
          <a:bodyPr/>
          <a:lstStyle>
            <a:defPPr>
              <a:defRPr lang="fi-FI"/>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EECDAD-FF2E-45AB-89C8-CC474E4868FF}" type="slidenum">
              <a:rPr lang="fi-FI" smtClean="0">
                <a:solidFill>
                  <a:schemeClr val="bg1"/>
                </a:solidFill>
              </a:rPr>
              <a:pPr/>
              <a:t>‹#›</a:t>
            </a:fld>
            <a:endParaRPr lang="fi-FI">
              <a:solidFill>
                <a:schemeClr val="bg1"/>
              </a:solidFill>
            </a:endParaRPr>
          </a:p>
        </p:txBody>
      </p:sp>
      <p:pic>
        <p:nvPicPr>
          <p:cNvPr id="11" name="Kuva 10" descr="Kuva, joka sisältää kohteen piirtäminen&#10;&#10;Kuvaus luotu automaattisesti">
            <a:extLst>
              <a:ext uri="{FF2B5EF4-FFF2-40B4-BE49-F238E27FC236}">
                <a16:creationId xmlns:a16="http://schemas.microsoft.com/office/drawing/2014/main" id="{523E4C53-D7BC-495C-80E5-D5E19B65BC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3611" y="6381709"/>
            <a:ext cx="1031164" cy="342288"/>
          </a:xfrm>
          <a:prstGeom prst="rect">
            <a:avLst/>
          </a:prstGeom>
        </p:spPr>
      </p:pic>
    </p:spTree>
    <p:extLst>
      <p:ext uri="{BB962C8B-B14F-4D97-AF65-F5344CB8AC3E}">
        <p14:creationId xmlns:p14="http://schemas.microsoft.com/office/powerpoint/2010/main" val="18607821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1_Välilehti - Kuva ja otsikko - Kangas">
    <p:spTree>
      <p:nvGrpSpPr>
        <p:cNvPr id="1" name=""/>
        <p:cNvGrpSpPr/>
        <p:nvPr/>
      </p:nvGrpSpPr>
      <p:grpSpPr>
        <a:xfrm>
          <a:off x="0" y="0"/>
          <a:ext cx="0" cy="0"/>
          <a:chOff x="0" y="0"/>
          <a:chExt cx="0" cy="0"/>
        </a:xfrm>
      </p:grpSpPr>
      <p:pic>
        <p:nvPicPr>
          <p:cNvPr id="4" name="Kuva 3" descr="Kuva, joka sisältää kohteen kukka, kasvi, terälehti, piha-&#10;&#10;Kuvaus luotu automaattisesti">
            <a:extLst>
              <a:ext uri="{FF2B5EF4-FFF2-40B4-BE49-F238E27FC236}">
                <a16:creationId xmlns:a16="http://schemas.microsoft.com/office/drawing/2014/main" id="{55C33A2D-0B3B-B60C-A07D-E8675B3121B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4850"/>
          </a:xfrm>
          <a:prstGeom prst="rect">
            <a:avLst/>
          </a:prstGeom>
        </p:spPr>
      </p:pic>
      <p:sp>
        <p:nvSpPr>
          <p:cNvPr id="21" name="Tekstin paikkamerkki 20">
            <a:extLst>
              <a:ext uri="{FF2B5EF4-FFF2-40B4-BE49-F238E27FC236}">
                <a16:creationId xmlns:a16="http://schemas.microsoft.com/office/drawing/2014/main" id="{A969BA7A-569F-487A-86D1-27B1B9B79345}"/>
              </a:ext>
            </a:extLst>
          </p:cNvPr>
          <p:cNvSpPr>
            <a:spLocks noGrp="1"/>
          </p:cNvSpPr>
          <p:nvPr>
            <p:ph type="body" sz="quarter" idx="14" hasCustomPrompt="1"/>
          </p:nvPr>
        </p:nvSpPr>
        <p:spPr>
          <a:xfrm>
            <a:off x="1728716" y="1279478"/>
            <a:ext cx="8734567" cy="4299044"/>
          </a:xfrm>
        </p:spPr>
        <p:txBody>
          <a:bodyPr anchor="ctr">
            <a:noAutofit/>
          </a:bodyPr>
          <a:lstStyle>
            <a:lvl1pPr algn="ctr">
              <a:buNone/>
              <a:defRPr sz="8000" b="1">
                <a:solidFill>
                  <a:schemeClr val="bg1"/>
                </a:solidFill>
                <a:latin typeface="+mj-lt"/>
              </a:defRPr>
            </a:lvl1pPr>
          </a:lstStyle>
          <a:p>
            <a:pPr lvl="0"/>
            <a:r>
              <a:rPr lang="fi-FI"/>
              <a:t>Otsikko</a:t>
            </a:r>
          </a:p>
        </p:txBody>
      </p:sp>
      <p:sp>
        <p:nvSpPr>
          <p:cNvPr id="7" name="Dian numeron paikkamerkki 5">
            <a:extLst>
              <a:ext uri="{FF2B5EF4-FFF2-40B4-BE49-F238E27FC236}">
                <a16:creationId xmlns:a16="http://schemas.microsoft.com/office/drawing/2014/main" id="{21AE4D50-4943-4CF9-BD44-E29D1800E6A0}"/>
              </a:ext>
            </a:extLst>
          </p:cNvPr>
          <p:cNvSpPr txBox="1">
            <a:spLocks/>
          </p:cNvSpPr>
          <p:nvPr/>
        </p:nvSpPr>
        <p:spPr>
          <a:xfrm>
            <a:off x="10889120" y="6393741"/>
            <a:ext cx="1203157" cy="365125"/>
          </a:xfrm>
          <a:prstGeom prst="rect">
            <a:avLst/>
          </a:prstGeom>
        </p:spPr>
        <p:txBody>
          <a:bodyPr/>
          <a:lstStyle>
            <a:defPPr>
              <a:defRPr lang="fi-FI"/>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EECDAD-FF2E-45AB-89C8-CC474E4868FF}" type="slidenum">
              <a:rPr lang="fi-FI" smtClean="0">
                <a:solidFill>
                  <a:schemeClr val="bg1"/>
                </a:solidFill>
              </a:rPr>
              <a:pPr/>
              <a:t>‹#›</a:t>
            </a:fld>
            <a:endParaRPr lang="fi-FI">
              <a:solidFill>
                <a:schemeClr val="bg1"/>
              </a:solidFill>
            </a:endParaRPr>
          </a:p>
        </p:txBody>
      </p:sp>
      <p:pic>
        <p:nvPicPr>
          <p:cNvPr id="11" name="Kuva 10" descr="Kuva, joka sisältää kohteen piirtäminen&#10;&#10;Kuvaus luotu automaattisesti">
            <a:extLst>
              <a:ext uri="{FF2B5EF4-FFF2-40B4-BE49-F238E27FC236}">
                <a16:creationId xmlns:a16="http://schemas.microsoft.com/office/drawing/2014/main" id="{523E4C53-D7BC-495C-80E5-D5E19B65BC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3611" y="6381709"/>
            <a:ext cx="1031164" cy="342288"/>
          </a:xfrm>
          <a:prstGeom prst="rect">
            <a:avLst/>
          </a:prstGeom>
        </p:spPr>
      </p:pic>
    </p:spTree>
    <p:extLst>
      <p:ext uri="{BB962C8B-B14F-4D97-AF65-F5344CB8AC3E}">
        <p14:creationId xmlns:p14="http://schemas.microsoft.com/office/powerpoint/2010/main" val="3353288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Perusdia - luettelomainen teksti, kapea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8114034-4788-4E7D-8FAD-8C978F2D8098}"/>
              </a:ext>
            </a:extLst>
          </p:cNvPr>
          <p:cNvSpPr>
            <a:spLocks noGrp="1"/>
          </p:cNvSpPr>
          <p:nvPr>
            <p:ph type="title" hasCustomPrompt="1"/>
          </p:nvPr>
        </p:nvSpPr>
        <p:spPr>
          <a:xfrm>
            <a:off x="613610" y="365125"/>
            <a:ext cx="6605337" cy="1860717"/>
          </a:xfrm>
        </p:spPr>
        <p:txBody>
          <a:bodyPr anchor="b"/>
          <a:lstStyle>
            <a:lvl1pPr>
              <a:defRPr b="1"/>
            </a:lvl1pPr>
          </a:lstStyle>
          <a:p>
            <a:r>
              <a:rPr lang="fi-FI"/>
              <a:t>Otsikko</a:t>
            </a:r>
          </a:p>
        </p:txBody>
      </p:sp>
      <p:sp>
        <p:nvSpPr>
          <p:cNvPr id="3" name="Sisällön paikkamerkki 2">
            <a:extLst>
              <a:ext uri="{FF2B5EF4-FFF2-40B4-BE49-F238E27FC236}">
                <a16:creationId xmlns:a16="http://schemas.microsoft.com/office/drawing/2014/main" id="{B7A34E0C-FFB6-4ADD-AAE0-D747CF66DC5A}"/>
              </a:ext>
            </a:extLst>
          </p:cNvPr>
          <p:cNvSpPr>
            <a:spLocks noGrp="1"/>
          </p:cNvSpPr>
          <p:nvPr>
            <p:ph idx="1"/>
          </p:nvPr>
        </p:nvSpPr>
        <p:spPr>
          <a:xfrm>
            <a:off x="613610" y="2310063"/>
            <a:ext cx="6605335" cy="3866900"/>
          </a:xfrm>
        </p:spPr>
        <p:txBody>
          <a:bodyPr/>
          <a:lstStyle>
            <a:lvl1pPr>
              <a:defRPr sz="2600"/>
            </a:lvl1pPr>
            <a:lvl2pPr>
              <a:defRPr sz="2200"/>
            </a:lvl2pPr>
            <a:lvl3pPr>
              <a:defRPr sz="1800"/>
            </a:lvl3pPr>
            <a:lvl4pPr>
              <a:defRPr sz="1400"/>
            </a:lvl4pPr>
            <a:lvl5pPr>
              <a:defRPr sz="10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Dian numeron paikkamerkki 5">
            <a:extLst>
              <a:ext uri="{FF2B5EF4-FFF2-40B4-BE49-F238E27FC236}">
                <a16:creationId xmlns:a16="http://schemas.microsoft.com/office/drawing/2014/main" id="{04A5AD13-518E-457D-9C24-3BAC394C9C3F}"/>
              </a:ext>
            </a:extLst>
          </p:cNvPr>
          <p:cNvSpPr>
            <a:spLocks noGrp="1"/>
          </p:cNvSpPr>
          <p:nvPr>
            <p:ph type="sldNum" sz="quarter" idx="12"/>
          </p:nvPr>
        </p:nvSpPr>
        <p:spPr>
          <a:xfrm>
            <a:off x="6015788" y="6381709"/>
            <a:ext cx="1203157" cy="365125"/>
          </a:xfrm>
          <a:prstGeom prst="rect">
            <a:avLst/>
          </a:prstGeom>
        </p:spPr>
        <p:txBody>
          <a:bodyPr/>
          <a:lstStyle>
            <a:lvl1pPr algn="r">
              <a:defRPr>
                <a:solidFill>
                  <a:schemeClr val="tx1"/>
                </a:solidFill>
              </a:defRPr>
            </a:lvl1pPr>
          </a:lstStyle>
          <a:p>
            <a:pPr algn="r"/>
            <a:fld id="{1FEECDAD-FF2E-45AB-89C8-CC474E4868FF}" type="slidenum">
              <a:rPr lang="fi-FI" smtClean="0"/>
              <a:pPr algn="r"/>
              <a:t>‹#›</a:t>
            </a:fld>
            <a:endParaRPr lang="fi-FI"/>
          </a:p>
        </p:txBody>
      </p:sp>
      <p:pic>
        <p:nvPicPr>
          <p:cNvPr id="12" name="Kuva 11">
            <a:extLst>
              <a:ext uri="{FF2B5EF4-FFF2-40B4-BE49-F238E27FC236}">
                <a16:creationId xmlns:a16="http://schemas.microsoft.com/office/drawing/2014/main" id="{0B6DBD8B-FC4B-487A-9FD7-1171D1EEC9D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3611" y="6381709"/>
            <a:ext cx="1031164" cy="342288"/>
          </a:xfrm>
          <a:prstGeom prst="rect">
            <a:avLst/>
          </a:prstGeom>
        </p:spPr>
      </p:pic>
      <p:sp>
        <p:nvSpPr>
          <p:cNvPr id="16" name="Kuvan paikkamerkki 15">
            <a:extLst>
              <a:ext uri="{FF2B5EF4-FFF2-40B4-BE49-F238E27FC236}">
                <a16:creationId xmlns:a16="http://schemas.microsoft.com/office/drawing/2014/main" id="{3424B478-65C9-4207-9606-E2D1ECD2DAF1}"/>
              </a:ext>
            </a:extLst>
          </p:cNvPr>
          <p:cNvSpPr>
            <a:spLocks noGrp="1"/>
          </p:cNvSpPr>
          <p:nvPr>
            <p:ph type="pic" sz="quarter" idx="13"/>
          </p:nvPr>
        </p:nvSpPr>
        <p:spPr>
          <a:xfrm>
            <a:off x="7519988" y="1"/>
            <a:ext cx="4672012" cy="6857999"/>
          </a:xfrm>
        </p:spPr>
        <p:txBody>
          <a:bodyPr anchor="ctr"/>
          <a:lstStyle>
            <a:lvl1pPr algn="ctr">
              <a:buNone/>
              <a:defRPr/>
            </a:lvl1pPr>
          </a:lstStyle>
          <a:p>
            <a:r>
              <a:rPr lang="fi-FI"/>
              <a:t>Lisää kuva napsauttamalla kuvaketta</a:t>
            </a:r>
          </a:p>
        </p:txBody>
      </p:sp>
    </p:spTree>
    <p:extLst>
      <p:ext uri="{BB962C8B-B14F-4D97-AF65-F5344CB8AC3E}">
        <p14:creationId xmlns:p14="http://schemas.microsoft.com/office/powerpoint/2010/main" val="24362743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Välilehti - Kuva ja otsikko - Villapaita">
    <p:spTree>
      <p:nvGrpSpPr>
        <p:cNvPr id="1" name=""/>
        <p:cNvGrpSpPr/>
        <p:nvPr/>
      </p:nvGrpSpPr>
      <p:grpSpPr>
        <a:xfrm>
          <a:off x="0" y="0"/>
          <a:ext cx="0" cy="0"/>
          <a:chOff x="0" y="0"/>
          <a:chExt cx="0" cy="0"/>
        </a:xfrm>
      </p:grpSpPr>
      <p:pic>
        <p:nvPicPr>
          <p:cNvPr id="6" name="Kuva 5" descr="Kuva, joka sisältää kohteen vaate, kangas, tekstiili, Neulominen&#10;&#10;Kuvaus luotu automaattisesti">
            <a:extLst>
              <a:ext uri="{FF2B5EF4-FFF2-40B4-BE49-F238E27FC236}">
                <a16:creationId xmlns:a16="http://schemas.microsoft.com/office/drawing/2014/main" id="{99A29F9E-71DB-ACB1-AEDF-DACF4EAD91E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305789" cy="6858000"/>
          </a:xfrm>
          <a:prstGeom prst="rect">
            <a:avLst/>
          </a:prstGeom>
        </p:spPr>
      </p:pic>
      <p:sp>
        <p:nvSpPr>
          <p:cNvPr id="21" name="Tekstin paikkamerkki 20">
            <a:extLst>
              <a:ext uri="{FF2B5EF4-FFF2-40B4-BE49-F238E27FC236}">
                <a16:creationId xmlns:a16="http://schemas.microsoft.com/office/drawing/2014/main" id="{A969BA7A-569F-487A-86D1-27B1B9B79345}"/>
              </a:ext>
            </a:extLst>
          </p:cNvPr>
          <p:cNvSpPr>
            <a:spLocks noGrp="1"/>
          </p:cNvSpPr>
          <p:nvPr>
            <p:ph type="body" sz="quarter" idx="14" hasCustomPrompt="1"/>
          </p:nvPr>
        </p:nvSpPr>
        <p:spPr>
          <a:xfrm>
            <a:off x="1728716" y="1279478"/>
            <a:ext cx="8734567" cy="4299044"/>
          </a:xfrm>
        </p:spPr>
        <p:txBody>
          <a:bodyPr anchor="ctr">
            <a:noAutofit/>
          </a:bodyPr>
          <a:lstStyle>
            <a:lvl1pPr algn="ctr">
              <a:buNone/>
              <a:defRPr sz="8000" b="1">
                <a:solidFill>
                  <a:schemeClr val="bg1"/>
                </a:solidFill>
                <a:latin typeface="+mj-lt"/>
              </a:defRPr>
            </a:lvl1pPr>
          </a:lstStyle>
          <a:p>
            <a:pPr lvl="0"/>
            <a:r>
              <a:rPr lang="fi-FI"/>
              <a:t>Otsikko</a:t>
            </a:r>
          </a:p>
        </p:txBody>
      </p:sp>
      <p:sp>
        <p:nvSpPr>
          <p:cNvPr id="7" name="Dian numeron paikkamerkki 5">
            <a:extLst>
              <a:ext uri="{FF2B5EF4-FFF2-40B4-BE49-F238E27FC236}">
                <a16:creationId xmlns:a16="http://schemas.microsoft.com/office/drawing/2014/main" id="{21AE4D50-4943-4CF9-BD44-E29D1800E6A0}"/>
              </a:ext>
            </a:extLst>
          </p:cNvPr>
          <p:cNvSpPr txBox="1">
            <a:spLocks/>
          </p:cNvSpPr>
          <p:nvPr/>
        </p:nvSpPr>
        <p:spPr>
          <a:xfrm>
            <a:off x="10889120" y="6393741"/>
            <a:ext cx="1203157" cy="365125"/>
          </a:xfrm>
          <a:prstGeom prst="rect">
            <a:avLst/>
          </a:prstGeom>
        </p:spPr>
        <p:txBody>
          <a:bodyPr/>
          <a:lstStyle>
            <a:defPPr>
              <a:defRPr lang="fi-FI"/>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EECDAD-FF2E-45AB-89C8-CC474E4868FF}" type="slidenum">
              <a:rPr lang="fi-FI" smtClean="0">
                <a:solidFill>
                  <a:schemeClr val="bg1"/>
                </a:solidFill>
              </a:rPr>
              <a:pPr/>
              <a:t>‹#›</a:t>
            </a:fld>
            <a:endParaRPr lang="fi-FI">
              <a:solidFill>
                <a:schemeClr val="bg1"/>
              </a:solidFill>
            </a:endParaRPr>
          </a:p>
        </p:txBody>
      </p:sp>
      <p:pic>
        <p:nvPicPr>
          <p:cNvPr id="11" name="Kuva 10" descr="Kuva, joka sisältää kohteen piirtäminen&#10;&#10;Kuvaus luotu automaattisesti">
            <a:extLst>
              <a:ext uri="{FF2B5EF4-FFF2-40B4-BE49-F238E27FC236}">
                <a16:creationId xmlns:a16="http://schemas.microsoft.com/office/drawing/2014/main" id="{523E4C53-D7BC-495C-80E5-D5E19B65BC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3611" y="6381709"/>
            <a:ext cx="1031164" cy="342288"/>
          </a:xfrm>
          <a:prstGeom prst="rect">
            <a:avLst/>
          </a:prstGeom>
        </p:spPr>
      </p:pic>
    </p:spTree>
    <p:extLst>
      <p:ext uri="{BB962C8B-B14F-4D97-AF65-F5344CB8AC3E}">
        <p14:creationId xmlns:p14="http://schemas.microsoft.com/office/powerpoint/2010/main" val="38654339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6_Välilehti - Kuva ja otsikko - Kangas">
    <p:spTree>
      <p:nvGrpSpPr>
        <p:cNvPr id="1" name=""/>
        <p:cNvGrpSpPr/>
        <p:nvPr/>
      </p:nvGrpSpPr>
      <p:grpSpPr>
        <a:xfrm>
          <a:off x="0" y="0"/>
          <a:ext cx="0" cy="0"/>
          <a:chOff x="0" y="0"/>
          <a:chExt cx="0" cy="0"/>
        </a:xfrm>
      </p:grpSpPr>
      <p:pic>
        <p:nvPicPr>
          <p:cNvPr id="4" name="Kuva 3" descr="Kuva, joka sisältää kohteen syksy, kasvi, puu, Vaahteranlehti&#10;&#10;Kuvaus luotu automaattisesti">
            <a:extLst>
              <a:ext uri="{FF2B5EF4-FFF2-40B4-BE49-F238E27FC236}">
                <a16:creationId xmlns:a16="http://schemas.microsoft.com/office/drawing/2014/main" id="{BC3D666B-5562-D720-E5D7-D9BA2C3372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1" name="Tekstin paikkamerkki 20">
            <a:extLst>
              <a:ext uri="{FF2B5EF4-FFF2-40B4-BE49-F238E27FC236}">
                <a16:creationId xmlns:a16="http://schemas.microsoft.com/office/drawing/2014/main" id="{A969BA7A-569F-487A-86D1-27B1B9B79345}"/>
              </a:ext>
            </a:extLst>
          </p:cNvPr>
          <p:cNvSpPr>
            <a:spLocks noGrp="1"/>
          </p:cNvSpPr>
          <p:nvPr>
            <p:ph type="body" sz="quarter" idx="14" hasCustomPrompt="1"/>
          </p:nvPr>
        </p:nvSpPr>
        <p:spPr>
          <a:xfrm>
            <a:off x="1728716" y="1279478"/>
            <a:ext cx="8734567" cy="4299044"/>
          </a:xfrm>
        </p:spPr>
        <p:txBody>
          <a:bodyPr anchor="ctr">
            <a:noAutofit/>
          </a:bodyPr>
          <a:lstStyle>
            <a:lvl1pPr algn="ctr">
              <a:buNone/>
              <a:defRPr sz="8000" b="1">
                <a:solidFill>
                  <a:schemeClr val="bg1"/>
                </a:solidFill>
                <a:latin typeface="+mj-lt"/>
              </a:defRPr>
            </a:lvl1pPr>
          </a:lstStyle>
          <a:p>
            <a:pPr lvl="0"/>
            <a:r>
              <a:rPr lang="fi-FI"/>
              <a:t>Otsikko</a:t>
            </a:r>
          </a:p>
        </p:txBody>
      </p:sp>
      <p:sp>
        <p:nvSpPr>
          <p:cNvPr id="7" name="Dian numeron paikkamerkki 5">
            <a:extLst>
              <a:ext uri="{FF2B5EF4-FFF2-40B4-BE49-F238E27FC236}">
                <a16:creationId xmlns:a16="http://schemas.microsoft.com/office/drawing/2014/main" id="{21AE4D50-4943-4CF9-BD44-E29D1800E6A0}"/>
              </a:ext>
            </a:extLst>
          </p:cNvPr>
          <p:cNvSpPr txBox="1">
            <a:spLocks/>
          </p:cNvSpPr>
          <p:nvPr/>
        </p:nvSpPr>
        <p:spPr>
          <a:xfrm>
            <a:off x="10889120" y="6393741"/>
            <a:ext cx="1203157" cy="365125"/>
          </a:xfrm>
          <a:prstGeom prst="rect">
            <a:avLst/>
          </a:prstGeom>
        </p:spPr>
        <p:txBody>
          <a:bodyPr/>
          <a:lstStyle>
            <a:defPPr>
              <a:defRPr lang="fi-FI"/>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EECDAD-FF2E-45AB-89C8-CC474E4868FF}" type="slidenum">
              <a:rPr lang="fi-FI" smtClean="0">
                <a:solidFill>
                  <a:schemeClr val="bg1"/>
                </a:solidFill>
              </a:rPr>
              <a:pPr/>
              <a:t>‹#›</a:t>
            </a:fld>
            <a:endParaRPr lang="fi-FI">
              <a:solidFill>
                <a:schemeClr val="bg1"/>
              </a:solidFill>
            </a:endParaRPr>
          </a:p>
        </p:txBody>
      </p:sp>
      <p:pic>
        <p:nvPicPr>
          <p:cNvPr id="11" name="Kuva 10" descr="Kuva, joka sisältää kohteen piirtäminen&#10;&#10;Kuvaus luotu automaattisesti">
            <a:extLst>
              <a:ext uri="{FF2B5EF4-FFF2-40B4-BE49-F238E27FC236}">
                <a16:creationId xmlns:a16="http://schemas.microsoft.com/office/drawing/2014/main" id="{523E4C53-D7BC-495C-80E5-D5E19B65BC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3611" y="6381709"/>
            <a:ext cx="1031164" cy="342288"/>
          </a:xfrm>
          <a:prstGeom prst="rect">
            <a:avLst/>
          </a:prstGeom>
        </p:spPr>
      </p:pic>
    </p:spTree>
    <p:extLst>
      <p:ext uri="{BB962C8B-B14F-4D97-AF65-F5344CB8AC3E}">
        <p14:creationId xmlns:p14="http://schemas.microsoft.com/office/powerpoint/2010/main" val="27141881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2_Välilehti - Kuva ja otsikko - Kangas">
    <p:spTree>
      <p:nvGrpSpPr>
        <p:cNvPr id="1" name=""/>
        <p:cNvGrpSpPr/>
        <p:nvPr/>
      </p:nvGrpSpPr>
      <p:grpSpPr>
        <a:xfrm>
          <a:off x="0" y="0"/>
          <a:ext cx="0" cy="0"/>
          <a:chOff x="0" y="0"/>
          <a:chExt cx="0" cy="0"/>
        </a:xfrm>
      </p:grpSpPr>
      <p:pic>
        <p:nvPicPr>
          <p:cNvPr id="4" name="Kuva 3" descr="Kuva, joka sisältää kohteen kasvi, puu, piha-, lehti&#10;&#10;Kuvaus luotu automaattisesti">
            <a:extLst>
              <a:ext uri="{FF2B5EF4-FFF2-40B4-BE49-F238E27FC236}">
                <a16:creationId xmlns:a16="http://schemas.microsoft.com/office/drawing/2014/main" id="{13559D4C-5E3B-31D8-84E4-707041417FD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6875349"/>
          </a:xfrm>
          <a:prstGeom prst="rect">
            <a:avLst/>
          </a:prstGeom>
        </p:spPr>
      </p:pic>
      <p:sp>
        <p:nvSpPr>
          <p:cNvPr id="21" name="Tekstin paikkamerkki 20">
            <a:extLst>
              <a:ext uri="{FF2B5EF4-FFF2-40B4-BE49-F238E27FC236}">
                <a16:creationId xmlns:a16="http://schemas.microsoft.com/office/drawing/2014/main" id="{A969BA7A-569F-487A-86D1-27B1B9B79345}"/>
              </a:ext>
            </a:extLst>
          </p:cNvPr>
          <p:cNvSpPr>
            <a:spLocks noGrp="1"/>
          </p:cNvSpPr>
          <p:nvPr>
            <p:ph type="body" sz="quarter" idx="14" hasCustomPrompt="1"/>
          </p:nvPr>
        </p:nvSpPr>
        <p:spPr>
          <a:xfrm>
            <a:off x="1728716" y="1279478"/>
            <a:ext cx="8734567" cy="4299044"/>
          </a:xfrm>
        </p:spPr>
        <p:txBody>
          <a:bodyPr anchor="ctr">
            <a:noAutofit/>
          </a:bodyPr>
          <a:lstStyle>
            <a:lvl1pPr algn="ctr">
              <a:buNone/>
              <a:defRPr sz="8000" b="1">
                <a:solidFill>
                  <a:schemeClr val="bg1"/>
                </a:solidFill>
                <a:latin typeface="+mj-lt"/>
              </a:defRPr>
            </a:lvl1pPr>
          </a:lstStyle>
          <a:p>
            <a:pPr lvl="0"/>
            <a:r>
              <a:rPr lang="fi-FI"/>
              <a:t>Otsikko</a:t>
            </a:r>
          </a:p>
        </p:txBody>
      </p:sp>
      <p:sp>
        <p:nvSpPr>
          <p:cNvPr id="7" name="Dian numeron paikkamerkki 5">
            <a:extLst>
              <a:ext uri="{FF2B5EF4-FFF2-40B4-BE49-F238E27FC236}">
                <a16:creationId xmlns:a16="http://schemas.microsoft.com/office/drawing/2014/main" id="{21AE4D50-4943-4CF9-BD44-E29D1800E6A0}"/>
              </a:ext>
            </a:extLst>
          </p:cNvPr>
          <p:cNvSpPr txBox="1">
            <a:spLocks/>
          </p:cNvSpPr>
          <p:nvPr/>
        </p:nvSpPr>
        <p:spPr>
          <a:xfrm>
            <a:off x="10889120" y="6393741"/>
            <a:ext cx="1203157" cy="365125"/>
          </a:xfrm>
          <a:prstGeom prst="rect">
            <a:avLst/>
          </a:prstGeom>
        </p:spPr>
        <p:txBody>
          <a:bodyPr/>
          <a:lstStyle>
            <a:defPPr>
              <a:defRPr lang="fi-FI"/>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EECDAD-FF2E-45AB-89C8-CC474E4868FF}" type="slidenum">
              <a:rPr lang="fi-FI" smtClean="0">
                <a:solidFill>
                  <a:schemeClr val="bg1"/>
                </a:solidFill>
              </a:rPr>
              <a:pPr/>
              <a:t>‹#›</a:t>
            </a:fld>
            <a:endParaRPr lang="fi-FI">
              <a:solidFill>
                <a:schemeClr val="bg1"/>
              </a:solidFill>
            </a:endParaRPr>
          </a:p>
        </p:txBody>
      </p:sp>
      <p:pic>
        <p:nvPicPr>
          <p:cNvPr id="11" name="Kuva 10" descr="Kuva, joka sisältää kohteen piirtäminen&#10;&#10;Kuvaus luotu automaattisesti">
            <a:extLst>
              <a:ext uri="{FF2B5EF4-FFF2-40B4-BE49-F238E27FC236}">
                <a16:creationId xmlns:a16="http://schemas.microsoft.com/office/drawing/2014/main" id="{523E4C53-D7BC-495C-80E5-D5E19B65BC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3611" y="6381709"/>
            <a:ext cx="1031164" cy="342288"/>
          </a:xfrm>
          <a:prstGeom prst="rect">
            <a:avLst/>
          </a:prstGeom>
        </p:spPr>
      </p:pic>
    </p:spTree>
    <p:extLst>
      <p:ext uri="{BB962C8B-B14F-4D97-AF65-F5344CB8AC3E}">
        <p14:creationId xmlns:p14="http://schemas.microsoft.com/office/powerpoint/2010/main" val="16930967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_Välilehti - Kuva ja otsikko - Kangas">
    <p:spTree>
      <p:nvGrpSpPr>
        <p:cNvPr id="1" name=""/>
        <p:cNvGrpSpPr/>
        <p:nvPr/>
      </p:nvGrpSpPr>
      <p:grpSpPr>
        <a:xfrm>
          <a:off x="0" y="0"/>
          <a:ext cx="0" cy="0"/>
          <a:chOff x="0" y="0"/>
          <a:chExt cx="0" cy="0"/>
        </a:xfrm>
      </p:grpSpPr>
      <p:pic>
        <p:nvPicPr>
          <p:cNvPr id="3" name="Kuva 2" descr="Kuva, joka sisältää kohteen Luonnonmukainen ruoka, Superruoka, tuote, Siemenetön hedelmä&#10;&#10;Kuvaus luotu automaattisesti">
            <a:extLst>
              <a:ext uri="{FF2B5EF4-FFF2-40B4-BE49-F238E27FC236}">
                <a16:creationId xmlns:a16="http://schemas.microsoft.com/office/drawing/2014/main" id="{7B1EBD47-F412-D6CF-728A-4AAD29553E0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1" name="Tekstin paikkamerkki 20">
            <a:extLst>
              <a:ext uri="{FF2B5EF4-FFF2-40B4-BE49-F238E27FC236}">
                <a16:creationId xmlns:a16="http://schemas.microsoft.com/office/drawing/2014/main" id="{A969BA7A-569F-487A-86D1-27B1B9B79345}"/>
              </a:ext>
            </a:extLst>
          </p:cNvPr>
          <p:cNvSpPr>
            <a:spLocks noGrp="1"/>
          </p:cNvSpPr>
          <p:nvPr>
            <p:ph type="body" sz="quarter" idx="14" hasCustomPrompt="1"/>
          </p:nvPr>
        </p:nvSpPr>
        <p:spPr>
          <a:xfrm>
            <a:off x="1728716" y="1279478"/>
            <a:ext cx="8734567" cy="4299044"/>
          </a:xfrm>
        </p:spPr>
        <p:txBody>
          <a:bodyPr anchor="ctr">
            <a:noAutofit/>
          </a:bodyPr>
          <a:lstStyle>
            <a:lvl1pPr algn="ctr">
              <a:buNone/>
              <a:defRPr sz="8000" b="1">
                <a:solidFill>
                  <a:schemeClr val="bg1"/>
                </a:solidFill>
                <a:latin typeface="+mj-lt"/>
              </a:defRPr>
            </a:lvl1pPr>
          </a:lstStyle>
          <a:p>
            <a:pPr lvl="0"/>
            <a:r>
              <a:rPr lang="fi-FI"/>
              <a:t>Otsikko</a:t>
            </a:r>
          </a:p>
        </p:txBody>
      </p:sp>
      <p:sp>
        <p:nvSpPr>
          <p:cNvPr id="7" name="Dian numeron paikkamerkki 5">
            <a:extLst>
              <a:ext uri="{FF2B5EF4-FFF2-40B4-BE49-F238E27FC236}">
                <a16:creationId xmlns:a16="http://schemas.microsoft.com/office/drawing/2014/main" id="{21AE4D50-4943-4CF9-BD44-E29D1800E6A0}"/>
              </a:ext>
            </a:extLst>
          </p:cNvPr>
          <p:cNvSpPr txBox="1">
            <a:spLocks/>
          </p:cNvSpPr>
          <p:nvPr/>
        </p:nvSpPr>
        <p:spPr>
          <a:xfrm>
            <a:off x="10889120" y="6393741"/>
            <a:ext cx="1203157" cy="365125"/>
          </a:xfrm>
          <a:prstGeom prst="rect">
            <a:avLst/>
          </a:prstGeom>
        </p:spPr>
        <p:txBody>
          <a:bodyPr/>
          <a:lstStyle>
            <a:defPPr>
              <a:defRPr lang="fi-FI"/>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EECDAD-FF2E-45AB-89C8-CC474E4868FF}" type="slidenum">
              <a:rPr lang="fi-FI" smtClean="0">
                <a:solidFill>
                  <a:schemeClr val="bg1"/>
                </a:solidFill>
              </a:rPr>
              <a:pPr/>
              <a:t>‹#›</a:t>
            </a:fld>
            <a:endParaRPr lang="fi-FI">
              <a:solidFill>
                <a:schemeClr val="bg1"/>
              </a:solidFill>
            </a:endParaRPr>
          </a:p>
        </p:txBody>
      </p:sp>
      <p:pic>
        <p:nvPicPr>
          <p:cNvPr id="11" name="Kuva 10" descr="Kuva, joka sisältää kohteen piirtäminen&#10;&#10;Kuvaus luotu automaattisesti">
            <a:extLst>
              <a:ext uri="{FF2B5EF4-FFF2-40B4-BE49-F238E27FC236}">
                <a16:creationId xmlns:a16="http://schemas.microsoft.com/office/drawing/2014/main" id="{523E4C53-D7BC-495C-80E5-D5E19B65BC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3611" y="6381709"/>
            <a:ext cx="1031164" cy="342288"/>
          </a:xfrm>
          <a:prstGeom prst="rect">
            <a:avLst/>
          </a:prstGeom>
        </p:spPr>
      </p:pic>
    </p:spTree>
    <p:extLst>
      <p:ext uri="{BB962C8B-B14F-4D97-AF65-F5344CB8AC3E}">
        <p14:creationId xmlns:p14="http://schemas.microsoft.com/office/powerpoint/2010/main" val="28292527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Välilehti - Kuva ja otsikko - Metsä">
    <p:spTree>
      <p:nvGrpSpPr>
        <p:cNvPr id="1" name=""/>
        <p:cNvGrpSpPr/>
        <p:nvPr/>
      </p:nvGrpSpPr>
      <p:grpSpPr>
        <a:xfrm>
          <a:off x="0" y="0"/>
          <a:ext cx="0" cy="0"/>
          <a:chOff x="0" y="0"/>
          <a:chExt cx="0" cy="0"/>
        </a:xfrm>
      </p:grpSpPr>
      <p:pic>
        <p:nvPicPr>
          <p:cNvPr id="8" name="Kuva 7" descr="Kuva, joka sisältää kohteen kasvi, vihreä, puu, suuri&#10;&#10;Kuvaus luotu automaattisesti">
            <a:extLst>
              <a:ext uri="{FF2B5EF4-FFF2-40B4-BE49-F238E27FC236}">
                <a16:creationId xmlns:a16="http://schemas.microsoft.com/office/drawing/2014/main" id="{E9FCD321-2F4F-4383-B27E-CBEDC94099E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1" name="Tekstin paikkamerkki 20">
            <a:extLst>
              <a:ext uri="{FF2B5EF4-FFF2-40B4-BE49-F238E27FC236}">
                <a16:creationId xmlns:a16="http://schemas.microsoft.com/office/drawing/2014/main" id="{A969BA7A-569F-487A-86D1-27B1B9B79345}"/>
              </a:ext>
            </a:extLst>
          </p:cNvPr>
          <p:cNvSpPr>
            <a:spLocks noGrp="1"/>
          </p:cNvSpPr>
          <p:nvPr>
            <p:ph type="body" sz="quarter" idx="14" hasCustomPrompt="1"/>
          </p:nvPr>
        </p:nvSpPr>
        <p:spPr>
          <a:xfrm>
            <a:off x="1728716" y="1279478"/>
            <a:ext cx="8734567" cy="4299044"/>
          </a:xfrm>
        </p:spPr>
        <p:txBody>
          <a:bodyPr anchor="ctr">
            <a:noAutofit/>
          </a:bodyPr>
          <a:lstStyle>
            <a:lvl1pPr algn="ctr">
              <a:buNone/>
              <a:defRPr sz="8000" b="1">
                <a:solidFill>
                  <a:schemeClr val="bg1"/>
                </a:solidFill>
                <a:latin typeface="+mj-lt"/>
              </a:defRPr>
            </a:lvl1pPr>
          </a:lstStyle>
          <a:p>
            <a:pPr lvl="0"/>
            <a:r>
              <a:rPr lang="fi-FI"/>
              <a:t>Otsikko</a:t>
            </a:r>
          </a:p>
        </p:txBody>
      </p:sp>
      <p:sp>
        <p:nvSpPr>
          <p:cNvPr id="7" name="Dian numeron paikkamerkki 5">
            <a:extLst>
              <a:ext uri="{FF2B5EF4-FFF2-40B4-BE49-F238E27FC236}">
                <a16:creationId xmlns:a16="http://schemas.microsoft.com/office/drawing/2014/main" id="{21AE4D50-4943-4CF9-BD44-E29D1800E6A0}"/>
              </a:ext>
            </a:extLst>
          </p:cNvPr>
          <p:cNvSpPr txBox="1">
            <a:spLocks/>
          </p:cNvSpPr>
          <p:nvPr/>
        </p:nvSpPr>
        <p:spPr>
          <a:xfrm>
            <a:off x="10889120" y="6393741"/>
            <a:ext cx="1203157" cy="365125"/>
          </a:xfrm>
          <a:prstGeom prst="rect">
            <a:avLst/>
          </a:prstGeom>
        </p:spPr>
        <p:txBody>
          <a:bodyPr/>
          <a:lstStyle>
            <a:defPPr>
              <a:defRPr lang="fi-FI"/>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EECDAD-FF2E-45AB-89C8-CC474E4868FF}" type="slidenum">
              <a:rPr lang="fi-FI" smtClean="0">
                <a:solidFill>
                  <a:schemeClr val="bg1"/>
                </a:solidFill>
              </a:rPr>
              <a:pPr/>
              <a:t>‹#›</a:t>
            </a:fld>
            <a:endParaRPr lang="fi-FI">
              <a:solidFill>
                <a:schemeClr val="bg1"/>
              </a:solidFill>
            </a:endParaRPr>
          </a:p>
        </p:txBody>
      </p:sp>
      <p:pic>
        <p:nvPicPr>
          <p:cNvPr id="11" name="Kuva 10" descr="Kuva, joka sisältää kohteen piirtäminen&#10;&#10;Kuvaus luotu automaattisesti">
            <a:extLst>
              <a:ext uri="{FF2B5EF4-FFF2-40B4-BE49-F238E27FC236}">
                <a16:creationId xmlns:a16="http://schemas.microsoft.com/office/drawing/2014/main" id="{523E4C53-D7BC-495C-80E5-D5E19B65BC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3611" y="6381709"/>
            <a:ext cx="1031164" cy="342288"/>
          </a:xfrm>
          <a:prstGeom prst="rect">
            <a:avLst/>
          </a:prstGeom>
        </p:spPr>
      </p:pic>
    </p:spTree>
    <p:extLst>
      <p:ext uri="{BB962C8B-B14F-4D97-AF65-F5344CB8AC3E}">
        <p14:creationId xmlns:p14="http://schemas.microsoft.com/office/powerpoint/2010/main" val="18968504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Välilehti - Kuva ja otsikko - Mustikka">
    <p:spTree>
      <p:nvGrpSpPr>
        <p:cNvPr id="1" name=""/>
        <p:cNvGrpSpPr/>
        <p:nvPr/>
      </p:nvGrpSpPr>
      <p:grpSpPr>
        <a:xfrm>
          <a:off x="0" y="0"/>
          <a:ext cx="0" cy="0"/>
          <a:chOff x="0" y="0"/>
          <a:chExt cx="0" cy="0"/>
        </a:xfrm>
      </p:grpSpPr>
      <p:pic>
        <p:nvPicPr>
          <p:cNvPr id="3" name="Kuva 2" descr="Kuva, joka sisältää kohteen ruoka, tarjotin, hedelmä, istuminen&#10;&#10;Kuvaus luotu automaattisesti">
            <a:extLst>
              <a:ext uri="{FF2B5EF4-FFF2-40B4-BE49-F238E27FC236}">
                <a16:creationId xmlns:a16="http://schemas.microsoft.com/office/drawing/2014/main" id="{7374E19F-08D8-42CC-B4EE-01B2A5A1BE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2195839" cy="6858000"/>
          </a:xfrm>
          <a:prstGeom prst="rect">
            <a:avLst/>
          </a:prstGeom>
        </p:spPr>
      </p:pic>
      <p:sp>
        <p:nvSpPr>
          <p:cNvPr id="21" name="Tekstin paikkamerkki 20">
            <a:extLst>
              <a:ext uri="{FF2B5EF4-FFF2-40B4-BE49-F238E27FC236}">
                <a16:creationId xmlns:a16="http://schemas.microsoft.com/office/drawing/2014/main" id="{A969BA7A-569F-487A-86D1-27B1B9B79345}"/>
              </a:ext>
            </a:extLst>
          </p:cNvPr>
          <p:cNvSpPr>
            <a:spLocks noGrp="1"/>
          </p:cNvSpPr>
          <p:nvPr>
            <p:ph type="body" sz="quarter" idx="14" hasCustomPrompt="1"/>
          </p:nvPr>
        </p:nvSpPr>
        <p:spPr>
          <a:xfrm>
            <a:off x="1728716" y="1279478"/>
            <a:ext cx="8734567" cy="4299044"/>
          </a:xfrm>
        </p:spPr>
        <p:txBody>
          <a:bodyPr anchor="ctr">
            <a:noAutofit/>
          </a:bodyPr>
          <a:lstStyle>
            <a:lvl1pPr algn="ctr">
              <a:buNone/>
              <a:defRPr sz="8000" b="1">
                <a:solidFill>
                  <a:schemeClr val="bg1"/>
                </a:solidFill>
                <a:latin typeface="+mj-lt"/>
              </a:defRPr>
            </a:lvl1pPr>
          </a:lstStyle>
          <a:p>
            <a:pPr lvl="0"/>
            <a:r>
              <a:rPr lang="fi-FI"/>
              <a:t>Otsikko</a:t>
            </a:r>
          </a:p>
        </p:txBody>
      </p:sp>
      <p:sp>
        <p:nvSpPr>
          <p:cNvPr id="7" name="Dian numeron paikkamerkki 5">
            <a:extLst>
              <a:ext uri="{FF2B5EF4-FFF2-40B4-BE49-F238E27FC236}">
                <a16:creationId xmlns:a16="http://schemas.microsoft.com/office/drawing/2014/main" id="{21AE4D50-4943-4CF9-BD44-E29D1800E6A0}"/>
              </a:ext>
            </a:extLst>
          </p:cNvPr>
          <p:cNvSpPr txBox="1">
            <a:spLocks/>
          </p:cNvSpPr>
          <p:nvPr/>
        </p:nvSpPr>
        <p:spPr>
          <a:xfrm>
            <a:off x="10889120" y="6393741"/>
            <a:ext cx="1203157" cy="365125"/>
          </a:xfrm>
          <a:prstGeom prst="rect">
            <a:avLst/>
          </a:prstGeom>
        </p:spPr>
        <p:txBody>
          <a:bodyPr/>
          <a:lstStyle>
            <a:defPPr>
              <a:defRPr lang="fi-FI"/>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EECDAD-FF2E-45AB-89C8-CC474E4868FF}" type="slidenum">
              <a:rPr lang="fi-FI" smtClean="0">
                <a:solidFill>
                  <a:schemeClr val="bg1"/>
                </a:solidFill>
              </a:rPr>
              <a:pPr/>
              <a:t>‹#›</a:t>
            </a:fld>
            <a:endParaRPr lang="fi-FI">
              <a:solidFill>
                <a:schemeClr val="bg1"/>
              </a:solidFill>
            </a:endParaRPr>
          </a:p>
        </p:txBody>
      </p:sp>
      <p:pic>
        <p:nvPicPr>
          <p:cNvPr id="11" name="Kuva 10" descr="Kuva, joka sisältää kohteen piirtäminen&#10;&#10;Kuvaus luotu automaattisesti">
            <a:extLst>
              <a:ext uri="{FF2B5EF4-FFF2-40B4-BE49-F238E27FC236}">
                <a16:creationId xmlns:a16="http://schemas.microsoft.com/office/drawing/2014/main" id="{523E4C53-D7BC-495C-80E5-D5E19B65BC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3611" y="6381709"/>
            <a:ext cx="1031164" cy="342288"/>
          </a:xfrm>
          <a:prstGeom prst="rect">
            <a:avLst/>
          </a:prstGeom>
        </p:spPr>
      </p:pic>
    </p:spTree>
    <p:extLst>
      <p:ext uri="{BB962C8B-B14F-4D97-AF65-F5344CB8AC3E}">
        <p14:creationId xmlns:p14="http://schemas.microsoft.com/office/powerpoint/2010/main" val="27363038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Välilehti - Kuva ja otsikko - Kantarelli">
    <p:spTree>
      <p:nvGrpSpPr>
        <p:cNvPr id="1" name=""/>
        <p:cNvGrpSpPr/>
        <p:nvPr/>
      </p:nvGrpSpPr>
      <p:grpSpPr>
        <a:xfrm>
          <a:off x="0" y="0"/>
          <a:ext cx="0" cy="0"/>
          <a:chOff x="0" y="0"/>
          <a:chExt cx="0" cy="0"/>
        </a:xfrm>
      </p:grpSpPr>
      <p:pic>
        <p:nvPicPr>
          <p:cNvPr id="4" name="Kuva 3" descr="Kuva, joka sisältää kohteen ruoka, paalu, pöytä, lautanen&#10;&#10;Kuvaus luotu automaattisesti">
            <a:extLst>
              <a:ext uri="{FF2B5EF4-FFF2-40B4-BE49-F238E27FC236}">
                <a16:creationId xmlns:a16="http://schemas.microsoft.com/office/drawing/2014/main" id="{FD19B605-F23E-4996-B209-0A29584985B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201525" cy="6858000"/>
          </a:xfrm>
          <a:prstGeom prst="rect">
            <a:avLst/>
          </a:prstGeom>
        </p:spPr>
      </p:pic>
      <p:sp>
        <p:nvSpPr>
          <p:cNvPr id="21" name="Tekstin paikkamerkki 20">
            <a:extLst>
              <a:ext uri="{FF2B5EF4-FFF2-40B4-BE49-F238E27FC236}">
                <a16:creationId xmlns:a16="http://schemas.microsoft.com/office/drawing/2014/main" id="{A969BA7A-569F-487A-86D1-27B1B9B79345}"/>
              </a:ext>
            </a:extLst>
          </p:cNvPr>
          <p:cNvSpPr>
            <a:spLocks noGrp="1"/>
          </p:cNvSpPr>
          <p:nvPr>
            <p:ph type="body" sz="quarter" idx="14" hasCustomPrompt="1"/>
          </p:nvPr>
        </p:nvSpPr>
        <p:spPr>
          <a:xfrm>
            <a:off x="1728716" y="1279478"/>
            <a:ext cx="8734567" cy="4299044"/>
          </a:xfrm>
        </p:spPr>
        <p:txBody>
          <a:bodyPr anchor="ctr">
            <a:noAutofit/>
          </a:bodyPr>
          <a:lstStyle>
            <a:lvl1pPr algn="ctr">
              <a:buNone/>
              <a:defRPr sz="8000" b="1">
                <a:solidFill>
                  <a:schemeClr val="bg1"/>
                </a:solidFill>
                <a:latin typeface="+mj-lt"/>
              </a:defRPr>
            </a:lvl1pPr>
          </a:lstStyle>
          <a:p>
            <a:pPr lvl="0"/>
            <a:r>
              <a:rPr lang="fi-FI"/>
              <a:t>Otsikko</a:t>
            </a:r>
          </a:p>
        </p:txBody>
      </p:sp>
      <p:sp>
        <p:nvSpPr>
          <p:cNvPr id="7" name="Dian numeron paikkamerkki 5">
            <a:extLst>
              <a:ext uri="{FF2B5EF4-FFF2-40B4-BE49-F238E27FC236}">
                <a16:creationId xmlns:a16="http://schemas.microsoft.com/office/drawing/2014/main" id="{21AE4D50-4943-4CF9-BD44-E29D1800E6A0}"/>
              </a:ext>
            </a:extLst>
          </p:cNvPr>
          <p:cNvSpPr txBox="1">
            <a:spLocks/>
          </p:cNvSpPr>
          <p:nvPr/>
        </p:nvSpPr>
        <p:spPr>
          <a:xfrm>
            <a:off x="10889120" y="6393741"/>
            <a:ext cx="1203157" cy="365125"/>
          </a:xfrm>
          <a:prstGeom prst="rect">
            <a:avLst/>
          </a:prstGeom>
        </p:spPr>
        <p:txBody>
          <a:bodyPr/>
          <a:lstStyle>
            <a:defPPr>
              <a:defRPr lang="fi-FI"/>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EECDAD-FF2E-45AB-89C8-CC474E4868FF}" type="slidenum">
              <a:rPr lang="fi-FI" smtClean="0">
                <a:solidFill>
                  <a:schemeClr val="bg1"/>
                </a:solidFill>
              </a:rPr>
              <a:pPr/>
              <a:t>‹#›</a:t>
            </a:fld>
            <a:endParaRPr lang="fi-FI">
              <a:solidFill>
                <a:schemeClr val="bg1"/>
              </a:solidFill>
            </a:endParaRPr>
          </a:p>
        </p:txBody>
      </p:sp>
      <p:pic>
        <p:nvPicPr>
          <p:cNvPr id="11" name="Kuva 10" descr="Kuva, joka sisältää kohteen piirtäminen&#10;&#10;Kuvaus luotu automaattisesti">
            <a:extLst>
              <a:ext uri="{FF2B5EF4-FFF2-40B4-BE49-F238E27FC236}">
                <a16:creationId xmlns:a16="http://schemas.microsoft.com/office/drawing/2014/main" id="{523E4C53-D7BC-495C-80E5-D5E19B65BC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3611" y="6381709"/>
            <a:ext cx="1031164" cy="342288"/>
          </a:xfrm>
          <a:prstGeom prst="rect">
            <a:avLst/>
          </a:prstGeom>
        </p:spPr>
      </p:pic>
    </p:spTree>
    <p:extLst>
      <p:ext uri="{BB962C8B-B14F-4D97-AF65-F5344CB8AC3E}">
        <p14:creationId xmlns:p14="http://schemas.microsoft.com/office/powerpoint/2010/main" val="36634828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Otsikkodia">
    <p:spTree>
      <p:nvGrpSpPr>
        <p:cNvPr id="1" name=""/>
        <p:cNvGrpSpPr/>
        <p:nvPr/>
      </p:nvGrpSpPr>
      <p:grpSpPr>
        <a:xfrm>
          <a:off x="0" y="0"/>
          <a:ext cx="0" cy="0"/>
          <a:chOff x="0" y="0"/>
          <a:chExt cx="0" cy="0"/>
        </a:xfrm>
      </p:grpSpPr>
      <p:sp>
        <p:nvSpPr>
          <p:cNvPr id="18" name="Kuvan paikkamerkki 17">
            <a:extLst>
              <a:ext uri="{FF2B5EF4-FFF2-40B4-BE49-F238E27FC236}">
                <a16:creationId xmlns:a16="http://schemas.microsoft.com/office/drawing/2014/main" id="{9F130672-33EA-44BD-92E7-DFA8FF58B45C}"/>
              </a:ext>
            </a:extLst>
          </p:cNvPr>
          <p:cNvSpPr>
            <a:spLocks noGrp="1"/>
          </p:cNvSpPr>
          <p:nvPr>
            <p:ph type="pic" sz="quarter" idx="10"/>
          </p:nvPr>
        </p:nvSpPr>
        <p:spPr>
          <a:xfrm>
            <a:off x="609600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4708917 h 6858000"/>
              <a:gd name="connsiteX5" fmla="*/ 1279918 w 6096000"/>
              <a:gd name="connsiteY5" fmla="*/ 3428999 h 6858000"/>
              <a:gd name="connsiteX6" fmla="*/ 0 w 6096000"/>
              <a:gd name="connsiteY6" fmla="*/ 214908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0" y="0"/>
                </a:moveTo>
                <a:lnTo>
                  <a:pt x="6096000" y="0"/>
                </a:lnTo>
                <a:lnTo>
                  <a:pt x="6096000" y="6858000"/>
                </a:lnTo>
                <a:lnTo>
                  <a:pt x="0" y="6858000"/>
                </a:lnTo>
                <a:lnTo>
                  <a:pt x="0" y="4708917"/>
                </a:lnTo>
                <a:cubicBezTo>
                  <a:pt x="706879" y="4708917"/>
                  <a:pt x="1279918" y="4135878"/>
                  <a:pt x="1279918" y="3428999"/>
                </a:cubicBezTo>
                <a:cubicBezTo>
                  <a:pt x="1279918" y="2722120"/>
                  <a:pt x="706879" y="2149081"/>
                  <a:pt x="0" y="2149081"/>
                </a:cubicBezTo>
                <a:close/>
              </a:path>
            </a:pathLst>
          </a:custGeom>
        </p:spPr>
        <p:txBody>
          <a:bodyPr wrap="square" anchor="ctr">
            <a:noAutofit/>
          </a:bodyPr>
          <a:lstStyle>
            <a:lvl1pPr algn="ctr">
              <a:buNone/>
              <a:defRPr/>
            </a:lvl1pPr>
          </a:lstStyle>
          <a:p>
            <a:r>
              <a:rPr lang="fi-FI"/>
              <a:t>Lisää kuva napsauttamalla kuvaketta</a:t>
            </a:r>
          </a:p>
        </p:txBody>
      </p:sp>
      <p:sp>
        <p:nvSpPr>
          <p:cNvPr id="2" name="Otsikko 1">
            <a:extLst>
              <a:ext uri="{FF2B5EF4-FFF2-40B4-BE49-F238E27FC236}">
                <a16:creationId xmlns:a16="http://schemas.microsoft.com/office/drawing/2014/main" id="{F8793843-FAA3-4784-B1FE-C7A99E5F4D41}"/>
              </a:ext>
            </a:extLst>
          </p:cNvPr>
          <p:cNvSpPr>
            <a:spLocks noGrp="1"/>
          </p:cNvSpPr>
          <p:nvPr>
            <p:ph type="ctrTitle" hasCustomPrompt="1"/>
          </p:nvPr>
        </p:nvSpPr>
        <p:spPr>
          <a:xfrm>
            <a:off x="788175" y="433136"/>
            <a:ext cx="3783826" cy="2755233"/>
          </a:xfrm>
        </p:spPr>
        <p:txBody>
          <a:bodyPr anchor="b">
            <a:normAutofit/>
          </a:bodyPr>
          <a:lstStyle>
            <a:lvl1pPr algn="l">
              <a:defRPr sz="4400"/>
            </a:lvl1pPr>
          </a:lstStyle>
          <a:p>
            <a:r>
              <a:rPr lang="fi-FI"/>
              <a:t>Esityksen nimi</a:t>
            </a:r>
          </a:p>
        </p:txBody>
      </p:sp>
      <p:sp>
        <p:nvSpPr>
          <p:cNvPr id="3" name="Alaotsikko 2">
            <a:extLst>
              <a:ext uri="{FF2B5EF4-FFF2-40B4-BE49-F238E27FC236}">
                <a16:creationId xmlns:a16="http://schemas.microsoft.com/office/drawing/2014/main" id="{90B501E0-B355-4F9B-8076-EAF71D612E74}"/>
              </a:ext>
            </a:extLst>
          </p:cNvPr>
          <p:cNvSpPr>
            <a:spLocks noGrp="1"/>
          </p:cNvSpPr>
          <p:nvPr>
            <p:ph type="subTitle" idx="1" hasCustomPrompt="1"/>
          </p:nvPr>
        </p:nvSpPr>
        <p:spPr>
          <a:xfrm>
            <a:off x="828676" y="3428999"/>
            <a:ext cx="3783826" cy="2995865"/>
          </a:xfrm>
        </p:spPr>
        <p:txBody>
          <a:bodyPr>
            <a:normAutofit/>
          </a:bodyPr>
          <a:lstStyle>
            <a:lvl1pPr marL="0" indent="0" algn="l">
              <a:buNone/>
              <a:defRPr sz="2800" b="1">
                <a:solidFill>
                  <a:srgbClr val="286FB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Päivämäärä ja esiintyjä</a:t>
            </a:r>
          </a:p>
        </p:txBody>
      </p:sp>
      <p:pic>
        <p:nvPicPr>
          <p:cNvPr id="10" name="Kuva 9">
            <a:extLst>
              <a:ext uri="{FF2B5EF4-FFF2-40B4-BE49-F238E27FC236}">
                <a16:creationId xmlns:a16="http://schemas.microsoft.com/office/drawing/2014/main" id="{6E972192-0A5D-4D84-9C7A-72F4B3EC3DA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13773" y="2533827"/>
            <a:ext cx="1764454" cy="1790344"/>
          </a:xfrm>
          <a:prstGeom prst="rect">
            <a:avLst/>
          </a:prstGeom>
        </p:spPr>
      </p:pic>
    </p:spTree>
    <p:extLst>
      <p:ext uri="{BB962C8B-B14F-4D97-AF65-F5344CB8AC3E}">
        <p14:creationId xmlns:p14="http://schemas.microsoft.com/office/powerpoint/2010/main" val="2613260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Perusdia - luettelomainen teksti, kapea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8114034-4788-4E7D-8FAD-8C978F2D8098}"/>
              </a:ext>
            </a:extLst>
          </p:cNvPr>
          <p:cNvSpPr>
            <a:spLocks noGrp="1"/>
          </p:cNvSpPr>
          <p:nvPr>
            <p:ph type="title" hasCustomPrompt="1"/>
          </p:nvPr>
        </p:nvSpPr>
        <p:spPr>
          <a:xfrm>
            <a:off x="613610" y="365125"/>
            <a:ext cx="6605337" cy="1860717"/>
          </a:xfrm>
        </p:spPr>
        <p:txBody>
          <a:bodyPr anchor="b"/>
          <a:lstStyle>
            <a:lvl1pPr>
              <a:defRPr b="1"/>
            </a:lvl1pPr>
          </a:lstStyle>
          <a:p>
            <a:r>
              <a:rPr lang="fi-FI"/>
              <a:t>Otsikko</a:t>
            </a:r>
          </a:p>
        </p:txBody>
      </p:sp>
      <p:sp>
        <p:nvSpPr>
          <p:cNvPr id="3" name="Sisällön paikkamerkki 2">
            <a:extLst>
              <a:ext uri="{FF2B5EF4-FFF2-40B4-BE49-F238E27FC236}">
                <a16:creationId xmlns:a16="http://schemas.microsoft.com/office/drawing/2014/main" id="{B7A34E0C-FFB6-4ADD-AAE0-D747CF66DC5A}"/>
              </a:ext>
            </a:extLst>
          </p:cNvPr>
          <p:cNvSpPr>
            <a:spLocks noGrp="1"/>
          </p:cNvSpPr>
          <p:nvPr>
            <p:ph idx="1"/>
          </p:nvPr>
        </p:nvSpPr>
        <p:spPr>
          <a:xfrm>
            <a:off x="613610" y="2310063"/>
            <a:ext cx="6605335" cy="3866900"/>
          </a:xfrm>
        </p:spPr>
        <p:txBody>
          <a:bodyPr/>
          <a:lstStyle>
            <a:lvl1pPr>
              <a:defRPr sz="2600"/>
            </a:lvl1pPr>
            <a:lvl2pPr>
              <a:defRPr sz="2200"/>
            </a:lvl2pPr>
            <a:lvl3pPr>
              <a:defRPr sz="1800"/>
            </a:lvl3pPr>
            <a:lvl4pPr>
              <a:defRPr sz="1400"/>
            </a:lvl4pPr>
            <a:lvl5pPr>
              <a:defRPr sz="10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Dian numeron paikkamerkki 5">
            <a:extLst>
              <a:ext uri="{FF2B5EF4-FFF2-40B4-BE49-F238E27FC236}">
                <a16:creationId xmlns:a16="http://schemas.microsoft.com/office/drawing/2014/main" id="{04A5AD13-518E-457D-9C24-3BAC394C9C3F}"/>
              </a:ext>
            </a:extLst>
          </p:cNvPr>
          <p:cNvSpPr>
            <a:spLocks noGrp="1"/>
          </p:cNvSpPr>
          <p:nvPr>
            <p:ph type="sldNum" sz="quarter" idx="12"/>
          </p:nvPr>
        </p:nvSpPr>
        <p:spPr>
          <a:xfrm>
            <a:off x="6015788" y="6381709"/>
            <a:ext cx="1203157" cy="365125"/>
          </a:xfrm>
          <a:prstGeom prst="rect">
            <a:avLst/>
          </a:prstGeom>
        </p:spPr>
        <p:txBody>
          <a:bodyPr/>
          <a:lstStyle>
            <a:lvl1pPr algn="r">
              <a:defRPr>
                <a:solidFill>
                  <a:schemeClr val="tx1"/>
                </a:solidFill>
              </a:defRPr>
            </a:lvl1pPr>
          </a:lstStyle>
          <a:p>
            <a:pPr algn="r"/>
            <a:fld id="{1FEECDAD-FF2E-45AB-89C8-CC474E4868FF}" type="slidenum">
              <a:rPr lang="fi-FI" smtClean="0"/>
              <a:pPr algn="r"/>
              <a:t>‹#›</a:t>
            </a:fld>
            <a:endParaRPr lang="fi-FI"/>
          </a:p>
        </p:txBody>
      </p:sp>
      <p:pic>
        <p:nvPicPr>
          <p:cNvPr id="12" name="Kuva 11">
            <a:extLst>
              <a:ext uri="{FF2B5EF4-FFF2-40B4-BE49-F238E27FC236}">
                <a16:creationId xmlns:a16="http://schemas.microsoft.com/office/drawing/2014/main" id="{0B6DBD8B-FC4B-487A-9FD7-1171D1EEC9D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3611" y="6381709"/>
            <a:ext cx="1031164" cy="342288"/>
          </a:xfrm>
          <a:prstGeom prst="rect">
            <a:avLst/>
          </a:prstGeom>
        </p:spPr>
      </p:pic>
      <p:sp>
        <p:nvSpPr>
          <p:cNvPr id="16" name="Kuvan paikkamerkki 15">
            <a:extLst>
              <a:ext uri="{FF2B5EF4-FFF2-40B4-BE49-F238E27FC236}">
                <a16:creationId xmlns:a16="http://schemas.microsoft.com/office/drawing/2014/main" id="{3424B478-65C9-4207-9606-E2D1ECD2DAF1}"/>
              </a:ext>
            </a:extLst>
          </p:cNvPr>
          <p:cNvSpPr>
            <a:spLocks noGrp="1"/>
          </p:cNvSpPr>
          <p:nvPr>
            <p:ph type="pic" sz="quarter" idx="13"/>
          </p:nvPr>
        </p:nvSpPr>
        <p:spPr>
          <a:xfrm>
            <a:off x="7519988" y="1"/>
            <a:ext cx="4672012" cy="6857999"/>
          </a:xfrm>
        </p:spPr>
        <p:txBody>
          <a:bodyPr anchor="ctr"/>
          <a:lstStyle>
            <a:lvl1pPr algn="ctr">
              <a:buNone/>
              <a:defRPr/>
            </a:lvl1pPr>
          </a:lstStyle>
          <a:p>
            <a:r>
              <a:rPr lang="fi-FI"/>
              <a:t>Lisää kuva napsauttamalla kuvaketta</a:t>
            </a:r>
          </a:p>
        </p:txBody>
      </p:sp>
    </p:spTree>
    <p:extLst>
      <p:ext uri="{BB962C8B-B14F-4D97-AF65-F5344CB8AC3E}">
        <p14:creationId xmlns:p14="http://schemas.microsoft.com/office/powerpoint/2010/main" val="117633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Perusdia - lyhyt teksti, paino kuvall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8114034-4788-4E7D-8FAD-8C978F2D8098}"/>
              </a:ext>
            </a:extLst>
          </p:cNvPr>
          <p:cNvSpPr>
            <a:spLocks noGrp="1"/>
          </p:cNvSpPr>
          <p:nvPr>
            <p:ph type="title" hasCustomPrompt="1"/>
          </p:nvPr>
        </p:nvSpPr>
        <p:spPr>
          <a:xfrm>
            <a:off x="613611" y="365124"/>
            <a:ext cx="5173579" cy="2498391"/>
          </a:xfrm>
        </p:spPr>
        <p:txBody>
          <a:bodyPr anchor="b"/>
          <a:lstStyle>
            <a:lvl1pPr algn="l">
              <a:defRPr b="1"/>
            </a:lvl1pPr>
          </a:lstStyle>
          <a:p>
            <a:r>
              <a:rPr lang="fi-FI"/>
              <a:t>Otsikko</a:t>
            </a:r>
          </a:p>
        </p:txBody>
      </p:sp>
      <p:sp>
        <p:nvSpPr>
          <p:cNvPr id="3" name="Sisällön paikkamerkki 2">
            <a:extLst>
              <a:ext uri="{FF2B5EF4-FFF2-40B4-BE49-F238E27FC236}">
                <a16:creationId xmlns:a16="http://schemas.microsoft.com/office/drawing/2014/main" id="{B7A34E0C-FFB6-4ADD-AAE0-D747CF66DC5A}"/>
              </a:ext>
            </a:extLst>
          </p:cNvPr>
          <p:cNvSpPr>
            <a:spLocks noGrp="1"/>
          </p:cNvSpPr>
          <p:nvPr>
            <p:ph idx="1"/>
          </p:nvPr>
        </p:nvSpPr>
        <p:spPr>
          <a:xfrm>
            <a:off x="613611" y="3043451"/>
            <a:ext cx="5173579" cy="3133512"/>
          </a:xfrm>
        </p:spPr>
        <p:txBody>
          <a:bodyPr/>
          <a:lstStyle>
            <a:lvl1pPr algn="l">
              <a:buFont typeface="Arial" panose="020B0604020202020204" pitchFamily="34" charset="0"/>
              <a:buChar char="•"/>
              <a:defRPr sz="2600"/>
            </a:lvl1pPr>
            <a:lvl2pPr>
              <a:buNone/>
              <a:defRPr/>
            </a:lvl2pPr>
          </a:lstStyle>
          <a:p>
            <a:pPr lvl="0"/>
            <a:r>
              <a:rPr lang="fi-FI"/>
              <a:t>Muokkaa tekstin perustyylejä napsauttamalla</a:t>
            </a:r>
          </a:p>
        </p:txBody>
      </p:sp>
      <p:sp>
        <p:nvSpPr>
          <p:cNvPr id="6" name="Dian numeron paikkamerkki 5">
            <a:extLst>
              <a:ext uri="{FF2B5EF4-FFF2-40B4-BE49-F238E27FC236}">
                <a16:creationId xmlns:a16="http://schemas.microsoft.com/office/drawing/2014/main" id="{04A5AD13-518E-457D-9C24-3BAC394C9C3F}"/>
              </a:ext>
            </a:extLst>
          </p:cNvPr>
          <p:cNvSpPr>
            <a:spLocks noGrp="1"/>
          </p:cNvSpPr>
          <p:nvPr>
            <p:ph type="sldNum" sz="quarter" idx="12"/>
          </p:nvPr>
        </p:nvSpPr>
        <p:spPr>
          <a:xfrm>
            <a:off x="4584572" y="6381709"/>
            <a:ext cx="1203157" cy="365125"/>
          </a:xfrm>
          <a:prstGeom prst="rect">
            <a:avLst/>
          </a:prstGeom>
        </p:spPr>
        <p:txBody>
          <a:bodyPr/>
          <a:lstStyle>
            <a:lvl1pPr algn="r">
              <a:defRPr>
                <a:solidFill>
                  <a:schemeClr val="tx1"/>
                </a:solidFill>
              </a:defRPr>
            </a:lvl1pPr>
          </a:lstStyle>
          <a:p>
            <a:pPr algn="r"/>
            <a:fld id="{1FEECDAD-FF2E-45AB-89C8-CC474E4868FF}" type="slidenum">
              <a:rPr lang="fi-FI" smtClean="0"/>
              <a:pPr algn="r"/>
              <a:t>‹#›</a:t>
            </a:fld>
            <a:endParaRPr lang="fi-FI"/>
          </a:p>
        </p:txBody>
      </p:sp>
      <p:pic>
        <p:nvPicPr>
          <p:cNvPr id="12" name="Kuva 11">
            <a:extLst>
              <a:ext uri="{FF2B5EF4-FFF2-40B4-BE49-F238E27FC236}">
                <a16:creationId xmlns:a16="http://schemas.microsoft.com/office/drawing/2014/main" id="{0B6DBD8B-FC4B-487A-9FD7-1171D1EEC9D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3611" y="6381709"/>
            <a:ext cx="1031164" cy="342288"/>
          </a:xfrm>
          <a:prstGeom prst="rect">
            <a:avLst/>
          </a:prstGeom>
        </p:spPr>
      </p:pic>
      <p:sp>
        <p:nvSpPr>
          <p:cNvPr id="16" name="Kuvan paikkamerkki 15">
            <a:extLst>
              <a:ext uri="{FF2B5EF4-FFF2-40B4-BE49-F238E27FC236}">
                <a16:creationId xmlns:a16="http://schemas.microsoft.com/office/drawing/2014/main" id="{3424B478-65C9-4207-9606-E2D1ECD2DAF1}"/>
              </a:ext>
            </a:extLst>
          </p:cNvPr>
          <p:cNvSpPr>
            <a:spLocks noGrp="1"/>
          </p:cNvSpPr>
          <p:nvPr>
            <p:ph type="pic" sz="quarter" idx="13"/>
          </p:nvPr>
        </p:nvSpPr>
        <p:spPr>
          <a:xfrm>
            <a:off x="6096000" y="1"/>
            <a:ext cx="6096000" cy="6857999"/>
          </a:xfrm>
        </p:spPr>
        <p:txBody>
          <a:bodyPr anchor="ctr"/>
          <a:lstStyle>
            <a:lvl1pPr algn="ctr">
              <a:buNone/>
              <a:defRPr/>
            </a:lvl1pPr>
          </a:lstStyle>
          <a:p>
            <a:r>
              <a:rPr lang="fi-FI"/>
              <a:t>Lisää kuva napsauttamalla kuvaketta</a:t>
            </a:r>
          </a:p>
        </p:txBody>
      </p:sp>
    </p:spTree>
    <p:extLst>
      <p:ext uri="{BB962C8B-B14F-4D97-AF65-F5344CB8AC3E}">
        <p14:creationId xmlns:p14="http://schemas.microsoft.com/office/powerpoint/2010/main" val="2916154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Perusdia - lyhyt teksti, paino kuvall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8114034-4788-4E7D-8FAD-8C978F2D8098}"/>
              </a:ext>
            </a:extLst>
          </p:cNvPr>
          <p:cNvSpPr>
            <a:spLocks noGrp="1"/>
          </p:cNvSpPr>
          <p:nvPr>
            <p:ph type="title" hasCustomPrompt="1"/>
          </p:nvPr>
        </p:nvSpPr>
        <p:spPr>
          <a:xfrm>
            <a:off x="613611" y="365124"/>
            <a:ext cx="5173579" cy="2498391"/>
          </a:xfrm>
        </p:spPr>
        <p:txBody>
          <a:bodyPr anchor="b"/>
          <a:lstStyle>
            <a:lvl1pPr algn="l">
              <a:defRPr b="1"/>
            </a:lvl1pPr>
          </a:lstStyle>
          <a:p>
            <a:r>
              <a:rPr lang="fi-FI"/>
              <a:t>Otsikko</a:t>
            </a:r>
          </a:p>
        </p:txBody>
      </p:sp>
      <p:sp>
        <p:nvSpPr>
          <p:cNvPr id="3" name="Sisällön paikkamerkki 2">
            <a:extLst>
              <a:ext uri="{FF2B5EF4-FFF2-40B4-BE49-F238E27FC236}">
                <a16:creationId xmlns:a16="http://schemas.microsoft.com/office/drawing/2014/main" id="{B7A34E0C-FFB6-4ADD-AAE0-D747CF66DC5A}"/>
              </a:ext>
            </a:extLst>
          </p:cNvPr>
          <p:cNvSpPr>
            <a:spLocks noGrp="1"/>
          </p:cNvSpPr>
          <p:nvPr>
            <p:ph idx="1"/>
          </p:nvPr>
        </p:nvSpPr>
        <p:spPr>
          <a:xfrm>
            <a:off x="613611" y="3043451"/>
            <a:ext cx="5173579" cy="3133512"/>
          </a:xfrm>
        </p:spPr>
        <p:txBody>
          <a:bodyPr/>
          <a:lstStyle>
            <a:lvl1pPr algn="l">
              <a:buFont typeface="Arial" panose="020B0604020202020204" pitchFamily="34" charset="0"/>
              <a:buChar char="•"/>
              <a:defRPr sz="2600"/>
            </a:lvl1pPr>
            <a:lvl2pPr>
              <a:buNone/>
              <a:defRPr/>
            </a:lvl2pPr>
          </a:lstStyle>
          <a:p>
            <a:pPr lvl="0"/>
            <a:r>
              <a:rPr lang="fi-FI"/>
              <a:t>Muokkaa tekstin perustyylejä napsauttamalla</a:t>
            </a:r>
          </a:p>
        </p:txBody>
      </p:sp>
      <p:sp>
        <p:nvSpPr>
          <p:cNvPr id="6" name="Dian numeron paikkamerkki 5">
            <a:extLst>
              <a:ext uri="{FF2B5EF4-FFF2-40B4-BE49-F238E27FC236}">
                <a16:creationId xmlns:a16="http://schemas.microsoft.com/office/drawing/2014/main" id="{04A5AD13-518E-457D-9C24-3BAC394C9C3F}"/>
              </a:ext>
            </a:extLst>
          </p:cNvPr>
          <p:cNvSpPr>
            <a:spLocks noGrp="1"/>
          </p:cNvSpPr>
          <p:nvPr>
            <p:ph type="sldNum" sz="quarter" idx="12"/>
          </p:nvPr>
        </p:nvSpPr>
        <p:spPr>
          <a:xfrm>
            <a:off x="4584572" y="6381709"/>
            <a:ext cx="1203157" cy="365125"/>
          </a:xfrm>
          <a:prstGeom prst="rect">
            <a:avLst/>
          </a:prstGeom>
        </p:spPr>
        <p:txBody>
          <a:bodyPr/>
          <a:lstStyle>
            <a:lvl1pPr algn="r">
              <a:defRPr>
                <a:solidFill>
                  <a:schemeClr val="tx1"/>
                </a:solidFill>
              </a:defRPr>
            </a:lvl1pPr>
          </a:lstStyle>
          <a:p>
            <a:pPr algn="r"/>
            <a:fld id="{1FEECDAD-FF2E-45AB-89C8-CC474E4868FF}" type="slidenum">
              <a:rPr lang="fi-FI" smtClean="0"/>
              <a:pPr algn="r"/>
              <a:t>‹#›</a:t>
            </a:fld>
            <a:endParaRPr lang="fi-FI"/>
          </a:p>
        </p:txBody>
      </p:sp>
      <p:pic>
        <p:nvPicPr>
          <p:cNvPr id="12" name="Kuva 11">
            <a:extLst>
              <a:ext uri="{FF2B5EF4-FFF2-40B4-BE49-F238E27FC236}">
                <a16:creationId xmlns:a16="http://schemas.microsoft.com/office/drawing/2014/main" id="{0B6DBD8B-FC4B-487A-9FD7-1171D1EEC9D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3611" y="6381709"/>
            <a:ext cx="1031164" cy="342288"/>
          </a:xfrm>
          <a:prstGeom prst="rect">
            <a:avLst/>
          </a:prstGeom>
        </p:spPr>
      </p:pic>
      <p:sp>
        <p:nvSpPr>
          <p:cNvPr id="16" name="Kuvan paikkamerkki 15">
            <a:extLst>
              <a:ext uri="{FF2B5EF4-FFF2-40B4-BE49-F238E27FC236}">
                <a16:creationId xmlns:a16="http://schemas.microsoft.com/office/drawing/2014/main" id="{3424B478-65C9-4207-9606-E2D1ECD2DAF1}"/>
              </a:ext>
            </a:extLst>
          </p:cNvPr>
          <p:cNvSpPr>
            <a:spLocks noGrp="1"/>
          </p:cNvSpPr>
          <p:nvPr>
            <p:ph type="pic" sz="quarter" idx="13"/>
          </p:nvPr>
        </p:nvSpPr>
        <p:spPr>
          <a:xfrm>
            <a:off x="6096000" y="1"/>
            <a:ext cx="6096000" cy="6857999"/>
          </a:xfrm>
        </p:spPr>
        <p:txBody>
          <a:bodyPr anchor="ctr"/>
          <a:lstStyle>
            <a:lvl1pPr algn="ctr">
              <a:buNone/>
              <a:defRPr/>
            </a:lvl1pPr>
          </a:lstStyle>
          <a:p>
            <a:r>
              <a:rPr lang="fi-FI"/>
              <a:t>Lisää kuva napsauttamalla kuvaketta</a:t>
            </a:r>
          </a:p>
        </p:txBody>
      </p:sp>
    </p:spTree>
    <p:extLst>
      <p:ext uri="{BB962C8B-B14F-4D97-AF65-F5344CB8AC3E}">
        <p14:creationId xmlns:p14="http://schemas.microsoft.com/office/powerpoint/2010/main" val="23690387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Perusdia - lyhyt teksti, neljän kuvan ryhmä">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8114034-4788-4E7D-8FAD-8C978F2D8098}"/>
              </a:ext>
            </a:extLst>
          </p:cNvPr>
          <p:cNvSpPr>
            <a:spLocks noGrp="1"/>
          </p:cNvSpPr>
          <p:nvPr>
            <p:ph type="title" hasCustomPrompt="1"/>
          </p:nvPr>
        </p:nvSpPr>
        <p:spPr>
          <a:xfrm>
            <a:off x="613611" y="365125"/>
            <a:ext cx="5173579" cy="2202136"/>
          </a:xfrm>
        </p:spPr>
        <p:txBody>
          <a:bodyPr anchor="b"/>
          <a:lstStyle>
            <a:lvl1pPr>
              <a:defRPr b="1"/>
            </a:lvl1pPr>
          </a:lstStyle>
          <a:p>
            <a:r>
              <a:rPr lang="fi-FI"/>
              <a:t>Otsikko</a:t>
            </a:r>
          </a:p>
        </p:txBody>
      </p:sp>
      <p:sp>
        <p:nvSpPr>
          <p:cNvPr id="3" name="Sisällön paikkamerkki 2">
            <a:extLst>
              <a:ext uri="{FF2B5EF4-FFF2-40B4-BE49-F238E27FC236}">
                <a16:creationId xmlns:a16="http://schemas.microsoft.com/office/drawing/2014/main" id="{B7A34E0C-FFB6-4ADD-AAE0-D747CF66DC5A}"/>
              </a:ext>
            </a:extLst>
          </p:cNvPr>
          <p:cNvSpPr>
            <a:spLocks noGrp="1"/>
          </p:cNvSpPr>
          <p:nvPr>
            <p:ph idx="1"/>
          </p:nvPr>
        </p:nvSpPr>
        <p:spPr>
          <a:xfrm>
            <a:off x="613611" y="2701264"/>
            <a:ext cx="5173579" cy="3475699"/>
          </a:xfrm>
        </p:spPr>
        <p:txBody>
          <a:bodyPr/>
          <a:lstStyle>
            <a:lvl1pPr algn="l">
              <a:buFont typeface="Arial" panose="020B0604020202020204" pitchFamily="34" charset="0"/>
              <a:buChar char="•"/>
              <a:defRPr sz="2600"/>
            </a:lvl1pPr>
          </a:lstStyle>
          <a:p>
            <a:pPr lvl="0"/>
            <a:r>
              <a:rPr lang="fi-FI"/>
              <a:t>Muokkaa tekstin perustyylejä napsauttamalla</a:t>
            </a:r>
          </a:p>
        </p:txBody>
      </p:sp>
      <p:sp>
        <p:nvSpPr>
          <p:cNvPr id="6" name="Dian numeron paikkamerkki 5">
            <a:extLst>
              <a:ext uri="{FF2B5EF4-FFF2-40B4-BE49-F238E27FC236}">
                <a16:creationId xmlns:a16="http://schemas.microsoft.com/office/drawing/2014/main" id="{04A5AD13-518E-457D-9C24-3BAC394C9C3F}"/>
              </a:ext>
            </a:extLst>
          </p:cNvPr>
          <p:cNvSpPr>
            <a:spLocks noGrp="1"/>
          </p:cNvSpPr>
          <p:nvPr>
            <p:ph type="sldNum" sz="quarter" idx="12"/>
          </p:nvPr>
        </p:nvSpPr>
        <p:spPr>
          <a:xfrm>
            <a:off x="4584572" y="6381709"/>
            <a:ext cx="1203157" cy="365125"/>
          </a:xfrm>
          <a:prstGeom prst="rect">
            <a:avLst/>
          </a:prstGeom>
        </p:spPr>
        <p:txBody>
          <a:bodyPr/>
          <a:lstStyle>
            <a:lvl1pPr algn="r">
              <a:defRPr>
                <a:solidFill>
                  <a:schemeClr val="tx1"/>
                </a:solidFill>
              </a:defRPr>
            </a:lvl1pPr>
          </a:lstStyle>
          <a:p>
            <a:pPr algn="r"/>
            <a:fld id="{1FEECDAD-FF2E-45AB-89C8-CC474E4868FF}" type="slidenum">
              <a:rPr lang="fi-FI" smtClean="0"/>
              <a:pPr algn="r"/>
              <a:t>‹#›</a:t>
            </a:fld>
            <a:endParaRPr lang="fi-FI"/>
          </a:p>
        </p:txBody>
      </p:sp>
      <p:pic>
        <p:nvPicPr>
          <p:cNvPr id="12" name="Kuva 11">
            <a:extLst>
              <a:ext uri="{FF2B5EF4-FFF2-40B4-BE49-F238E27FC236}">
                <a16:creationId xmlns:a16="http://schemas.microsoft.com/office/drawing/2014/main" id="{0B6DBD8B-FC4B-487A-9FD7-1171D1EEC9D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3611" y="6381709"/>
            <a:ext cx="1031164" cy="342288"/>
          </a:xfrm>
          <a:prstGeom prst="rect">
            <a:avLst/>
          </a:prstGeom>
        </p:spPr>
      </p:pic>
      <p:sp>
        <p:nvSpPr>
          <p:cNvPr id="16" name="Kuvan paikkamerkki 15">
            <a:extLst>
              <a:ext uri="{FF2B5EF4-FFF2-40B4-BE49-F238E27FC236}">
                <a16:creationId xmlns:a16="http://schemas.microsoft.com/office/drawing/2014/main" id="{3424B478-65C9-4207-9606-E2D1ECD2DAF1}"/>
              </a:ext>
            </a:extLst>
          </p:cNvPr>
          <p:cNvSpPr>
            <a:spLocks noGrp="1"/>
          </p:cNvSpPr>
          <p:nvPr>
            <p:ph type="pic" sz="quarter" idx="13"/>
          </p:nvPr>
        </p:nvSpPr>
        <p:spPr>
          <a:xfrm>
            <a:off x="9216188" y="2"/>
            <a:ext cx="2975811" cy="3344778"/>
          </a:xfrm>
        </p:spPr>
        <p:txBody>
          <a:bodyPr anchor="ctr"/>
          <a:lstStyle>
            <a:lvl1pPr algn="ctr">
              <a:buNone/>
              <a:defRPr/>
            </a:lvl1pPr>
          </a:lstStyle>
          <a:p>
            <a:r>
              <a:rPr lang="fi-FI"/>
              <a:t>Lisää kuva napsauttamalla kuvaketta</a:t>
            </a:r>
          </a:p>
        </p:txBody>
      </p:sp>
      <p:sp>
        <p:nvSpPr>
          <p:cNvPr id="9" name="Kuvan paikkamerkki 15">
            <a:extLst>
              <a:ext uri="{FF2B5EF4-FFF2-40B4-BE49-F238E27FC236}">
                <a16:creationId xmlns:a16="http://schemas.microsoft.com/office/drawing/2014/main" id="{8C494528-3791-4799-8681-9441AB64B401}"/>
              </a:ext>
            </a:extLst>
          </p:cNvPr>
          <p:cNvSpPr>
            <a:spLocks noGrp="1"/>
          </p:cNvSpPr>
          <p:nvPr>
            <p:ph type="pic" sz="quarter" idx="14"/>
          </p:nvPr>
        </p:nvSpPr>
        <p:spPr>
          <a:xfrm>
            <a:off x="9216189" y="3513220"/>
            <a:ext cx="2975811" cy="3344778"/>
          </a:xfrm>
        </p:spPr>
        <p:txBody>
          <a:bodyPr anchor="ctr"/>
          <a:lstStyle>
            <a:lvl1pPr algn="ctr">
              <a:buNone/>
              <a:defRPr/>
            </a:lvl1pPr>
          </a:lstStyle>
          <a:p>
            <a:r>
              <a:rPr lang="fi-FI"/>
              <a:t>Lisää kuva napsauttamalla kuvaketta</a:t>
            </a:r>
          </a:p>
        </p:txBody>
      </p:sp>
      <p:sp>
        <p:nvSpPr>
          <p:cNvPr id="10" name="Kuvan paikkamerkki 15">
            <a:extLst>
              <a:ext uri="{FF2B5EF4-FFF2-40B4-BE49-F238E27FC236}">
                <a16:creationId xmlns:a16="http://schemas.microsoft.com/office/drawing/2014/main" id="{BAFAA222-D20C-4062-BE54-92562A34D4E3}"/>
              </a:ext>
            </a:extLst>
          </p:cNvPr>
          <p:cNvSpPr>
            <a:spLocks noGrp="1"/>
          </p:cNvSpPr>
          <p:nvPr>
            <p:ph type="pic" sz="quarter" idx="15"/>
          </p:nvPr>
        </p:nvSpPr>
        <p:spPr>
          <a:xfrm>
            <a:off x="6096000" y="-3"/>
            <a:ext cx="2975811" cy="3344778"/>
          </a:xfrm>
        </p:spPr>
        <p:txBody>
          <a:bodyPr anchor="ctr"/>
          <a:lstStyle>
            <a:lvl1pPr algn="ctr">
              <a:buNone/>
              <a:defRPr/>
            </a:lvl1pPr>
          </a:lstStyle>
          <a:p>
            <a:r>
              <a:rPr lang="fi-FI"/>
              <a:t>Lisää kuva napsauttamalla kuvaketta</a:t>
            </a:r>
          </a:p>
        </p:txBody>
      </p:sp>
      <p:sp>
        <p:nvSpPr>
          <p:cNvPr id="11" name="Kuvan paikkamerkki 15">
            <a:extLst>
              <a:ext uri="{FF2B5EF4-FFF2-40B4-BE49-F238E27FC236}">
                <a16:creationId xmlns:a16="http://schemas.microsoft.com/office/drawing/2014/main" id="{6AAD6113-3035-4D36-8C51-CC3EC3D86C24}"/>
              </a:ext>
            </a:extLst>
          </p:cNvPr>
          <p:cNvSpPr>
            <a:spLocks noGrp="1"/>
          </p:cNvSpPr>
          <p:nvPr>
            <p:ph type="pic" sz="quarter" idx="16"/>
          </p:nvPr>
        </p:nvSpPr>
        <p:spPr>
          <a:xfrm>
            <a:off x="6095999" y="3501190"/>
            <a:ext cx="2975811" cy="3344778"/>
          </a:xfrm>
        </p:spPr>
        <p:txBody>
          <a:bodyPr anchor="ctr"/>
          <a:lstStyle>
            <a:lvl1pPr algn="ctr">
              <a:buNone/>
              <a:defRPr/>
            </a:lvl1pPr>
          </a:lstStyle>
          <a:p>
            <a:r>
              <a:rPr lang="fi-FI"/>
              <a:t>Lisää kuva napsauttamalla kuvaketta</a:t>
            </a:r>
          </a:p>
        </p:txBody>
      </p:sp>
    </p:spTree>
    <p:extLst>
      <p:ext uri="{BB962C8B-B14F-4D97-AF65-F5344CB8AC3E}">
        <p14:creationId xmlns:p14="http://schemas.microsoft.com/office/powerpoint/2010/main" val="2337202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Kuvitusdia, kaksi kuvaa, lyhyet tekstit">
    <p:spTree>
      <p:nvGrpSpPr>
        <p:cNvPr id="1" name=""/>
        <p:cNvGrpSpPr/>
        <p:nvPr/>
      </p:nvGrpSpPr>
      <p:grpSpPr>
        <a:xfrm>
          <a:off x="0" y="0"/>
          <a:ext cx="0" cy="0"/>
          <a:chOff x="0" y="0"/>
          <a:chExt cx="0" cy="0"/>
        </a:xfrm>
      </p:grpSpPr>
      <p:pic>
        <p:nvPicPr>
          <p:cNvPr id="12" name="Kuva 11">
            <a:extLst>
              <a:ext uri="{FF2B5EF4-FFF2-40B4-BE49-F238E27FC236}">
                <a16:creationId xmlns:a16="http://schemas.microsoft.com/office/drawing/2014/main" id="{0B6DBD8B-FC4B-487A-9FD7-1171D1EEC9D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3611" y="6381709"/>
            <a:ext cx="1031164" cy="342288"/>
          </a:xfrm>
          <a:prstGeom prst="rect">
            <a:avLst/>
          </a:prstGeom>
        </p:spPr>
      </p:pic>
      <p:sp>
        <p:nvSpPr>
          <p:cNvPr id="16" name="Kuvan paikkamerkki 15">
            <a:extLst>
              <a:ext uri="{FF2B5EF4-FFF2-40B4-BE49-F238E27FC236}">
                <a16:creationId xmlns:a16="http://schemas.microsoft.com/office/drawing/2014/main" id="{3424B478-65C9-4207-9606-E2D1ECD2DAF1}"/>
              </a:ext>
            </a:extLst>
          </p:cNvPr>
          <p:cNvSpPr>
            <a:spLocks noGrp="1"/>
          </p:cNvSpPr>
          <p:nvPr>
            <p:ph type="pic" sz="quarter" idx="13"/>
          </p:nvPr>
        </p:nvSpPr>
        <p:spPr>
          <a:xfrm>
            <a:off x="6095997" y="3429000"/>
            <a:ext cx="6096004" cy="3429000"/>
          </a:xfrm>
        </p:spPr>
        <p:txBody>
          <a:bodyPr anchor="ctr"/>
          <a:lstStyle>
            <a:lvl1pPr algn="ctr">
              <a:buNone/>
              <a:defRPr/>
            </a:lvl1pPr>
          </a:lstStyle>
          <a:p>
            <a:r>
              <a:rPr lang="fi-FI"/>
              <a:t>Lisää kuva napsauttamalla kuvaketta</a:t>
            </a:r>
          </a:p>
        </p:txBody>
      </p:sp>
      <p:sp>
        <p:nvSpPr>
          <p:cNvPr id="9" name="Sisällön paikkamerkki 2">
            <a:extLst>
              <a:ext uri="{FF2B5EF4-FFF2-40B4-BE49-F238E27FC236}">
                <a16:creationId xmlns:a16="http://schemas.microsoft.com/office/drawing/2014/main" id="{9EAED76A-E64E-4143-8919-B555FF90025A}"/>
              </a:ext>
            </a:extLst>
          </p:cNvPr>
          <p:cNvSpPr>
            <a:spLocks noGrp="1"/>
          </p:cNvSpPr>
          <p:nvPr>
            <p:ph idx="14"/>
          </p:nvPr>
        </p:nvSpPr>
        <p:spPr>
          <a:xfrm>
            <a:off x="6571863" y="574912"/>
            <a:ext cx="5173579" cy="2279176"/>
          </a:xfrm>
        </p:spPr>
        <p:txBody>
          <a:bodyPr anchor="ctr">
            <a:normAutofit/>
          </a:bodyPr>
          <a:lstStyle>
            <a:lvl1pPr algn="ctr">
              <a:buNone/>
              <a:defRPr sz="2600"/>
            </a:lvl1pPr>
          </a:lstStyle>
          <a:p>
            <a:pPr lvl="0"/>
            <a:r>
              <a:rPr lang="fi-FI"/>
              <a:t>Muokkaa tekstin perustyylejä napsauttamalla</a:t>
            </a:r>
          </a:p>
        </p:txBody>
      </p:sp>
      <p:sp>
        <p:nvSpPr>
          <p:cNvPr id="8" name="Kuvan paikkamerkki 7">
            <a:extLst>
              <a:ext uri="{FF2B5EF4-FFF2-40B4-BE49-F238E27FC236}">
                <a16:creationId xmlns:a16="http://schemas.microsoft.com/office/drawing/2014/main" id="{F570223F-6162-4B76-97DD-6247D8BE9D3D}"/>
              </a:ext>
            </a:extLst>
          </p:cNvPr>
          <p:cNvSpPr>
            <a:spLocks noGrp="1"/>
          </p:cNvSpPr>
          <p:nvPr>
            <p:ph type="pic" sz="quarter" idx="15"/>
          </p:nvPr>
        </p:nvSpPr>
        <p:spPr>
          <a:xfrm>
            <a:off x="-1" y="0"/>
            <a:ext cx="6095997" cy="3429000"/>
          </a:xfrm>
        </p:spPr>
        <p:txBody>
          <a:bodyPr anchor="ctr"/>
          <a:lstStyle>
            <a:lvl1pPr algn="ctr">
              <a:buNone/>
              <a:defRPr/>
            </a:lvl1pPr>
          </a:lstStyle>
          <a:p>
            <a:r>
              <a:rPr lang="fi-FI"/>
              <a:t>Lisää kuva napsauttamalla kuvaketta</a:t>
            </a:r>
          </a:p>
        </p:txBody>
      </p:sp>
      <p:sp>
        <p:nvSpPr>
          <p:cNvPr id="13" name="Sisällön paikkamerkki 2">
            <a:extLst>
              <a:ext uri="{FF2B5EF4-FFF2-40B4-BE49-F238E27FC236}">
                <a16:creationId xmlns:a16="http://schemas.microsoft.com/office/drawing/2014/main" id="{54C77ACF-C6B6-4A9E-A2B2-B21D1D396D18}"/>
              </a:ext>
            </a:extLst>
          </p:cNvPr>
          <p:cNvSpPr>
            <a:spLocks noGrp="1"/>
          </p:cNvSpPr>
          <p:nvPr>
            <p:ph idx="16"/>
          </p:nvPr>
        </p:nvSpPr>
        <p:spPr>
          <a:xfrm>
            <a:off x="461208" y="4003912"/>
            <a:ext cx="5173579" cy="2279176"/>
          </a:xfrm>
        </p:spPr>
        <p:txBody>
          <a:bodyPr anchor="ctr">
            <a:normAutofit/>
          </a:bodyPr>
          <a:lstStyle>
            <a:lvl1pPr algn="ctr">
              <a:buNone/>
              <a:defRPr sz="2600"/>
            </a:lvl1pPr>
          </a:lstStyle>
          <a:p>
            <a:pPr lvl="0"/>
            <a:r>
              <a:rPr lang="fi-FI"/>
              <a:t>Muokkaa tekstin perustyylejä napsauttamalla</a:t>
            </a:r>
          </a:p>
        </p:txBody>
      </p:sp>
      <p:sp>
        <p:nvSpPr>
          <p:cNvPr id="14" name="Dian numeron paikkamerkki 5">
            <a:extLst>
              <a:ext uri="{FF2B5EF4-FFF2-40B4-BE49-F238E27FC236}">
                <a16:creationId xmlns:a16="http://schemas.microsoft.com/office/drawing/2014/main" id="{F1D70CBA-BB94-472F-B008-1D7EC5287B67}"/>
              </a:ext>
            </a:extLst>
          </p:cNvPr>
          <p:cNvSpPr>
            <a:spLocks noGrp="1"/>
          </p:cNvSpPr>
          <p:nvPr>
            <p:ph type="sldNum" sz="quarter" idx="12"/>
          </p:nvPr>
        </p:nvSpPr>
        <p:spPr>
          <a:xfrm>
            <a:off x="4431630" y="6381709"/>
            <a:ext cx="1203157" cy="365125"/>
          </a:xfrm>
          <a:prstGeom prst="rect">
            <a:avLst/>
          </a:prstGeom>
        </p:spPr>
        <p:txBody>
          <a:bodyPr/>
          <a:lstStyle>
            <a:lvl1pPr algn="r">
              <a:defRPr>
                <a:solidFill>
                  <a:schemeClr val="tx1"/>
                </a:solidFill>
              </a:defRPr>
            </a:lvl1pPr>
          </a:lstStyle>
          <a:p>
            <a:pPr algn="r"/>
            <a:fld id="{1FEECDAD-FF2E-45AB-89C8-CC474E4868FF}" type="slidenum">
              <a:rPr lang="fi-FI" smtClean="0"/>
              <a:pPr algn="r"/>
              <a:t>‹#›</a:t>
            </a:fld>
            <a:endParaRPr lang="fi-FI"/>
          </a:p>
        </p:txBody>
      </p:sp>
    </p:spTree>
    <p:extLst>
      <p:ext uri="{BB962C8B-B14F-4D97-AF65-F5344CB8AC3E}">
        <p14:creationId xmlns:p14="http://schemas.microsoft.com/office/powerpoint/2010/main" val="30742084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Kuvitusdia, kolme kuvaa, lyhyt teksti">
    <p:spTree>
      <p:nvGrpSpPr>
        <p:cNvPr id="1" name=""/>
        <p:cNvGrpSpPr/>
        <p:nvPr/>
      </p:nvGrpSpPr>
      <p:grpSpPr>
        <a:xfrm>
          <a:off x="0" y="0"/>
          <a:ext cx="0" cy="0"/>
          <a:chOff x="0" y="0"/>
          <a:chExt cx="0" cy="0"/>
        </a:xfrm>
      </p:grpSpPr>
      <p:pic>
        <p:nvPicPr>
          <p:cNvPr id="12" name="Kuva 11">
            <a:extLst>
              <a:ext uri="{FF2B5EF4-FFF2-40B4-BE49-F238E27FC236}">
                <a16:creationId xmlns:a16="http://schemas.microsoft.com/office/drawing/2014/main" id="{0B6DBD8B-FC4B-487A-9FD7-1171D1EEC9D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3611" y="6381709"/>
            <a:ext cx="1031164" cy="342288"/>
          </a:xfrm>
          <a:prstGeom prst="rect">
            <a:avLst/>
          </a:prstGeom>
        </p:spPr>
      </p:pic>
      <p:sp>
        <p:nvSpPr>
          <p:cNvPr id="8" name="Kuvan paikkamerkki 7">
            <a:extLst>
              <a:ext uri="{FF2B5EF4-FFF2-40B4-BE49-F238E27FC236}">
                <a16:creationId xmlns:a16="http://schemas.microsoft.com/office/drawing/2014/main" id="{F570223F-6162-4B76-97DD-6247D8BE9D3D}"/>
              </a:ext>
            </a:extLst>
          </p:cNvPr>
          <p:cNvSpPr>
            <a:spLocks noGrp="1"/>
          </p:cNvSpPr>
          <p:nvPr>
            <p:ph type="pic" sz="quarter" idx="15"/>
          </p:nvPr>
        </p:nvSpPr>
        <p:spPr>
          <a:xfrm>
            <a:off x="-1" y="0"/>
            <a:ext cx="5991727" cy="3294997"/>
          </a:xfrm>
        </p:spPr>
        <p:txBody>
          <a:bodyPr anchor="ctr"/>
          <a:lstStyle>
            <a:lvl1pPr algn="ctr">
              <a:buNone/>
              <a:defRPr/>
            </a:lvl1pPr>
          </a:lstStyle>
          <a:p>
            <a:r>
              <a:rPr lang="fi-FI"/>
              <a:t>Lisää kuva napsauttamalla kuvaketta</a:t>
            </a:r>
          </a:p>
        </p:txBody>
      </p:sp>
      <p:sp>
        <p:nvSpPr>
          <p:cNvPr id="13" name="Sisällön paikkamerkki 2">
            <a:extLst>
              <a:ext uri="{FF2B5EF4-FFF2-40B4-BE49-F238E27FC236}">
                <a16:creationId xmlns:a16="http://schemas.microsoft.com/office/drawing/2014/main" id="{54C77ACF-C6B6-4A9E-A2B2-B21D1D396D18}"/>
              </a:ext>
            </a:extLst>
          </p:cNvPr>
          <p:cNvSpPr>
            <a:spLocks noGrp="1"/>
          </p:cNvSpPr>
          <p:nvPr>
            <p:ph idx="16"/>
          </p:nvPr>
        </p:nvSpPr>
        <p:spPr>
          <a:xfrm>
            <a:off x="461208" y="4003912"/>
            <a:ext cx="5173579" cy="2279176"/>
          </a:xfrm>
        </p:spPr>
        <p:txBody>
          <a:bodyPr anchor="ctr">
            <a:normAutofit/>
          </a:bodyPr>
          <a:lstStyle>
            <a:lvl1pPr algn="ctr">
              <a:buNone/>
              <a:defRPr sz="2600"/>
            </a:lvl1pPr>
          </a:lstStyle>
          <a:p>
            <a:pPr lvl="0"/>
            <a:r>
              <a:rPr lang="fi-FI"/>
              <a:t>Muokkaa tekstin perustyylejä napsauttamalla</a:t>
            </a:r>
          </a:p>
        </p:txBody>
      </p:sp>
      <p:sp>
        <p:nvSpPr>
          <p:cNvPr id="10" name="Kuvan paikkamerkki 7">
            <a:extLst>
              <a:ext uri="{FF2B5EF4-FFF2-40B4-BE49-F238E27FC236}">
                <a16:creationId xmlns:a16="http://schemas.microsoft.com/office/drawing/2014/main" id="{E1037746-D505-4B54-9622-F01D81E77DF4}"/>
              </a:ext>
            </a:extLst>
          </p:cNvPr>
          <p:cNvSpPr>
            <a:spLocks noGrp="1"/>
          </p:cNvSpPr>
          <p:nvPr>
            <p:ph type="pic" sz="quarter" idx="17"/>
          </p:nvPr>
        </p:nvSpPr>
        <p:spPr>
          <a:xfrm>
            <a:off x="6200273" y="0"/>
            <a:ext cx="5991727" cy="3294996"/>
          </a:xfrm>
        </p:spPr>
        <p:txBody>
          <a:bodyPr anchor="ctr"/>
          <a:lstStyle>
            <a:lvl1pPr algn="ctr">
              <a:buNone/>
              <a:defRPr/>
            </a:lvl1pPr>
          </a:lstStyle>
          <a:p>
            <a:r>
              <a:rPr lang="fi-FI"/>
              <a:t>Lisää kuva napsauttamalla kuvaketta</a:t>
            </a:r>
          </a:p>
        </p:txBody>
      </p:sp>
      <p:sp>
        <p:nvSpPr>
          <p:cNvPr id="11" name="Kuvan paikkamerkki 7">
            <a:extLst>
              <a:ext uri="{FF2B5EF4-FFF2-40B4-BE49-F238E27FC236}">
                <a16:creationId xmlns:a16="http://schemas.microsoft.com/office/drawing/2014/main" id="{CADCCD82-E1D4-4BE7-AFF3-33AD53B51531}"/>
              </a:ext>
            </a:extLst>
          </p:cNvPr>
          <p:cNvSpPr>
            <a:spLocks noGrp="1"/>
          </p:cNvSpPr>
          <p:nvPr>
            <p:ph type="pic" sz="quarter" idx="18"/>
          </p:nvPr>
        </p:nvSpPr>
        <p:spPr>
          <a:xfrm>
            <a:off x="6200272" y="3563003"/>
            <a:ext cx="5991728" cy="3294997"/>
          </a:xfrm>
        </p:spPr>
        <p:txBody>
          <a:bodyPr anchor="ctr"/>
          <a:lstStyle>
            <a:lvl1pPr algn="ctr">
              <a:buNone/>
              <a:defRPr/>
            </a:lvl1pPr>
          </a:lstStyle>
          <a:p>
            <a:r>
              <a:rPr lang="fi-FI"/>
              <a:t>Lisää kuva napsauttamalla kuvaketta</a:t>
            </a:r>
          </a:p>
        </p:txBody>
      </p:sp>
      <p:sp>
        <p:nvSpPr>
          <p:cNvPr id="14" name="Dian numeron paikkamerkki 5">
            <a:extLst>
              <a:ext uri="{FF2B5EF4-FFF2-40B4-BE49-F238E27FC236}">
                <a16:creationId xmlns:a16="http://schemas.microsoft.com/office/drawing/2014/main" id="{A54795CB-B10B-4EB2-9D39-11D96DFD0E51}"/>
              </a:ext>
            </a:extLst>
          </p:cNvPr>
          <p:cNvSpPr>
            <a:spLocks noGrp="1"/>
          </p:cNvSpPr>
          <p:nvPr>
            <p:ph type="sldNum" sz="quarter" idx="12"/>
          </p:nvPr>
        </p:nvSpPr>
        <p:spPr>
          <a:xfrm>
            <a:off x="4431630" y="6381709"/>
            <a:ext cx="1203157" cy="365125"/>
          </a:xfrm>
          <a:prstGeom prst="rect">
            <a:avLst/>
          </a:prstGeom>
        </p:spPr>
        <p:txBody>
          <a:bodyPr/>
          <a:lstStyle>
            <a:lvl1pPr algn="r">
              <a:defRPr>
                <a:solidFill>
                  <a:schemeClr val="tx1"/>
                </a:solidFill>
              </a:defRPr>
            </a:lvl1pPr>
          </a:lstStyle>
          <a:p>
            <a:pPr algn="r"/>
            <a:fld id="{1FEECDAD-FF2E-45AB-89C8-CC474E4868FF}" type="slidenum">
              <a:rPr lang="fi-FI" smtClean="0"/>
              <a:pPr algn="r"/>
              <a:t>‹#›</a:t>
            </a:fld>
            <a:endParaRPr lang="fi-FI"/>
          </a:p>
        </p:txBody>
      </p:sp>
    </p:spTree>
    <p:extLst>
      <p:ext uri="{BB962C8B-B14F-4D97-AF65-F5344CB8AC3E}">
        <p14:creationId xmlns:p14="http://schemas.microsoft.com/office/powerpoint/2010/main" val="41754999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Lainaus tai lyhyt ajatus pelkkänä tekstinä">
    <p:spTree>
      <p:nvGrpSpPr>
        <p:cNvPr id="1" name=""/>
        <p:cNvGrpSpPr/>
        <p:nvPr/>
      </p:nvGrpSpPr>
      <p:grpSpPr>
        <a:xfrm>
          <a:off x="0" y="0"/>
          <a:ext cx="0" cy="0"/>
          <a:chOff x="0" y="0"/>
          <a:chExt cx="0" cy="0"/>
        </a:xfrm>
      </p:grpSpPr>
      <p:sp>
        <p:nvSpPr>
          <p:cNvPr id="4" name="Suorakulmio 3">
            <a:extLst>
              <a:ext uri="{FF2B5EF4-FFF2-40B4-BE49-F238E27FC236}">
                <a16:creationId xmlns:a16="http://schemas.microsoft.com/office/drawing/2014/main" id="{4F080E58-FE79-49F2-9E6D-2F3447B011EE}"/>
              </a:ext>
            </a:extLst>
          </p:cNvPr>
          <p:cNvSpPr/>
          <p:nvPr/>
        </p:nvSpPr>
        <p:spPr>
          <a:xfrm>
            <a:off x="0" y="0"/>
            <a:ext cx="12192000" cy="5961862"/>
          </a:xfrm>
          <a:prstGeom prst="rect">
            <a:avLst/>
          </a:prstGeom>
          <a:solidFill>
            <a:srgbClr val="286FB7"/>
          </a:solidFill>
          <a:ln>
            <a:solidFill>
              <a:srgbClr val="286F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2" name="Kuva 11">
            <a:extLst>
              <a:ext uri="{FF2B5EF4-FFF2-40B4-BE49-F238E27FC236}">
                <a16:creationId xmlns:a16="http://schemas.microsoft.com/office/drawing/2014/main" id="{0B6DBD8B-FC4B-487A-9FD7-1171D1EEC9D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3611" y="6381709"/>
            <a:ext cx="1031164" cy="342288"/>
          </a:xfrm>
          <a:prstGeom prst="rect">
            <a:avLst/>
          </a:prstGeom>
        </p:spPr>
      </p:pic>
      <p:sp>
        <p:nvSpPr>
          <p:cNvPr id="13" name="Sisällön paikkamerkki 2">
            <a:extLst>
              <a:ext uri="{FF2B5EF4-FFF2-40B4-BE49-F238E27FC236}">
                <a16:creationId xmlns:a16="http://schemas.microsoft.com/office/drawing/2014/main" id="{54C77ACF-C6B6-4A9E-A2B2-B21D1D396D18}"/>
              </a:ext>
            </a:extLst>
          </p:cNvPr>
          <p:cNvSpPr>
            <a:spLocks noGrp="1"/>
          </p:cNvSpPr>
          <p:nvPr>
            <p:ph idx="16"/>
          </p:nvPr>
        </p:nvSpPr>
        <p:spPr>
          <a:xfrm>
            <a:off x="1233467" y="896138"/>
            <a:ext cx="9725066" cy="3922295"/>
          </a:xfrm>
        </p:spPr>
        <p:txBody>
          <a:bodyPr anchor="ctr">
            <a:normAutofit/>
          </a:bodyPr>
          <a:lstStyle>
            <a:lvl1pPr algn="ctr">
              <a:buNone/>
              <a:defRPr sz="3600" b="1" i="1">
                <a:solidFill>
                  <a:schemeClr val="bg1"/>
                </a:solidFill>
                <a:latin typeface="+mj-lt"/>
              </a:defRPr>
            </a:lvl1pPr>
          </a:lstStyle>
          <a:p>
            <a:pPr lvl="0"/>
            <a:r>
              <a:rPr lang="fi-FI"/>
              <a:t>Muokkaa tekstin perustyylejä napsauttamalla</a:t>
            </a:r>
          </a:p>
        </p:txBody>
      </p:sp>
      <p:sp>
        <p:nvSpPr>
          <p:cNvPr id="14" name="Dian numeron paikkamerkki 5">
            <a:extLst>
              <a:ext uri="{FF2B5EF4-FFF2-40B4-BE49-F238E27FC236}">
                <a16:creationId xmlns:a16="http://schemas.microsoft.com/office/drawing/2014/main" id="{A54795CB-B10B-4EB2-9D39-11D96DFD0E51}"/>
              </a:ext>
            </a:extLst>
          </p:cNvPr>
          <p:cNvSpPr>
            <a:spLocks noGrp="1"/>
          </p:cNvSpPr>
          <p:nvPr>
            <p:ph type="sldNum" sz="quarter" idx="12"/>
          </p:nvPr>
        </p:nvSpPr>
        <p:spPr>
          <a:xfrm>
            <a:off x="10820398" y="6381709"/>
            <a:ext cx="1203157" cy="365125"/>
          </a:xfrm>
          <a:prstGeom prst="rect">
            <a:avLst/>
          </a:prstGeom>
        </p:spPr>
        <p:txBody>
          <a:bodyPr/>
          <a:lstStyle>
            <a:lvl1pPr algn="r">
              <a:defRPr>
                <a:solidFill>
                  <a:schemeClr val="tx1"/>
                </a:solidFill>
              </a:defRPr>
            </a:lvl1pPr>
          </a:lstStyle>
          <a:p>
            <a:pPr algn="r"/>
            <a:fld id="{1FEECDAD-FF2E-45AB-89C8-CC474E4868FF}" type="slidenum">
              <a:rPr lang="fi-FI" smtClean="0"/>
              <a:pPr algn="r"/>
              <a:t>‹#›</a:t>
            </a:fld>
            <a:endParaRPr lang="fi-FI"/>
          </a:p>
        </p:txBody>
      </p:sp>
    </p:spTree>
    <p:extLst>
      <p:ext uri="{BB962C8B-B14F-4D97-AF65-F5344CB8AC3E}">
        <p14:creationId xmlns:p14="http://schemas.microsoft.com/office/powerpoint/2010/main" val="42699099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Välilehti - Kuva ja otsikko - Marttaruutu">
    <p:spTree>
      <p:nvGrpSpPr>
        <p:cNvPr id="1" name=""/>
        <p:cNvGrpSpPr/>
        <p:nvPr/>
      </p:nvGrpSpPr>
      <p:grpSpPr>
        <a:xfrm>
          <a:off x="0" y="0"/>
          <a:ext cx="0" cy="0"/>
          <a:chOff x="0" y="0"/>
          <a:chExt cx="0" cy="0"/>
        </a:xfrm>
      </p:grpSpPr>
      <p:pic>
        <p:nvPicPr>
          <p:cNvPr id="3" name="Kuva 2" descr="Kuva, joka sisältää kohteen henkilö, mies, ulko, vaatetus&#10;&#10;Kuvaus luotu automaattisesti">
            <a:extLst>
              <a:ext uri="{FF2B5EF4-FFF2-40B4-BE49-F238E27FC236}">
                <a16:creationId xmlns:a16="http://schemas.microsoft.com/office/drawing/2014/main" id="{7C4FE22B-3E92-48B8-9B80-74E981D99B9A}"/>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12192000" cy="6858001"/>
          </a:xfrm>
          <a:prstGeom prst="rect">
            <a:avLst/>
          </a:prstGeom>
        </p:spPr>
      </p:pic>
      <p:sp>
        <p:nvSpPr>
          <p:cNvPr id="21" name="Tekstin paikkamerkki 20">
            <a:extLst>
              <a:ext uri="{FF2B5EF4-FFF2-40B4-BE49-F238E27FC236}">
                <a16:creationId xmlns:a16="http://schemas.microsoft.com/office/drawing/2014/main" id="{A969BA7A-569F-487A-86D1-27B1B9B79345}"/>
              </a:ext>
            </a:extLst>
          </p:cNvPr>
          <p:cNvSpPr>
            <a:spLocks noGrp="1"/>
          </p:cNvSpPr>
          <p:nvPr>
            <p:ph type="body" sz="quarter" idx="14" hasCustomPrompt="1"/>
          </p:nvPr>
        </p:nvSpPr>
        <p:spPr>
          <a:xfrm>
            <a:off x="1728716" y="1279478"/>
            <a:ext cx="8734567" cy="4299044"/>
          </a:xfrm>
        </p:spPr>
        <p:txBody>
          <a:bodyPr anchor="ctr">
            <a:noAutofit/>
          </a:bodyPr>
          <a:lstStyle>
            <a:lvl1pPr algn="ctr">
              <a:buNone/>
              <a:defRPr sz="8000" b="1">
                <a:solidFill>
                  <a:schemeClr val="bg1"/>
                </a:solidFill>
                <a:latin typeface="+mj-lt"/>
              </a:defRPr>
            </a:lvl1pPr>
          </a:lstStyle>
          <a:p>
            <a:pPr lvl="0"/>
            <a:r>
              <a:rPr lang="fi-FI"/>
              <a:t>Otsikko</a:t>
            </a:r>
          </a:p>
        </p:txBody>
      </p:sp>
      <p:sp>
        <p:nvSpPr>
          <p:cNvPr id="7" name="Dian numeron paikkamerkki 5">
            <a:extLst>
              <a:ext uri="{FF2B5EF4-FFF2-40B4-BE49-F238E27FC236}">
                <a16:creationId xmlns:a16="http://schemas.microsoft.com/office/drawing/2014/main" id="{21AE4D50-4943-4CF9-BD44-E29D1800E6A0}"/>
              </a:ext>
            </a:extLst>
          </p:cNvPr>
          <p:cNvSpPr txBox="1">
            <a:spLocks/>
          </p:cNvSpPr>
          <p:nvPr/>
        </p:nvSpPr>
        <p:spPr>
          <a:xfrm>
            <a:off x="10889120" y="6393741"/>
            <a:ext cx="1203157" cy="365125"/>
          </a:xfrm>
          <a:prstGeom prst="rect">
            <a:avLst/>
          </a:prstGeom>
        </p:spPr>
        <p:txBody>
          <a:bodyPr/>
          <a:lstStyle>
            <a:defPPr>
              <a:defRPr lang="fi-FI"/>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EECDAD-FF2E-45AB-89C8-CC474E4868FF}" type="slidenum">
              <a:rPr lang="fi-FI" smtClean="0">
                <a:solidFill>
                  <a:schemeClr val="bg1"/>
                </a:solidFill>
              </a:rPr>
              <a:pPr/>
              <a:t>‹#›</a:t>
            </a:fld>
            <a:endParaRPr lang="fi-FI">
              <a:solidFill>
                <a:schemeClr val="bg1"/>
              </a:solidFill>
            </a:endParaRPr>
          </a:p>
        </p:txBody>
      </p:sp>
      <p:pic>
        <p:nvPicPr>
          <p:cNvPr id="11" name="Kuva 10" descr="Kuva, joka sisältää kohteen piirtäminen&#10;&#10;Kuvaus luotu automaattisesti">
            <a:extLst>
              <a:ext uri="{FF2B5EF4-FFF2-40B4-BE49-F238E27FC236}">
                <a16:creationId xmlns:a16="http://schemas.microsoft.com/office/drawing/2014/main" id="{523E4C53-D7BC-495C-80E5-D5E19B65BC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3611" y="6381709"/>
            <a:ext cx="1031164" cy="342288"/>
          </a:xfrm>
          <a:prstGeom prst="rect">
            <a:avLst/>
          </a:prstGeom>
        </p:spPr>
      </p:pic>
    </p:spTree>
    <p:extLst>
      <p:ext uri="{BB962C8B-B14F-4D97-AF65-F5344CB8AC3E}">
        <p14:creationId xmlns:p14="http://schemas.microsoft.com/office/powerpoint/2010/main" val="40090719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Välilehti - Kuva ja otsikko - Kasvin yksityiskohta">
    <p:spTree>
      <p:nvGrpSpPr>
        <p:cNvPr id="1" name=""/>
        <p:cNvGrpSpPr/>
        <p:nvPr/>
      </p:nvGrpSpPr>
      <p:grpSpPr>
        <a:xfrm>
          <a:off x="0" y="0"/>
          <a:ext cx="0" cy="0"/>
          <a:chOff x="0" y="0"/>
          <a:chExt cx="0" cy="0"/>
        </a:xfrm>
      </p:grpSpPr>
      <p:sp>
        <p:nvSpPr>
          <p:cNvPr id="21" name="Tekstin paikkamerkki 20">
            <a:extLst>
              <a:ext uri="{FF2B5EF4-FFF2-40B4-BE49-F238E27FC236}">
                <a16:creationId xmlns:a16="http://schemas.microsoft.com/office/drawing/2014/main" id="{A969BA7A-569F-487A-86D1-27B1B9B79345}"/>
              </a:ext>
            </a:extLst>
          </p:cNvPr>
          <p:cNvSpPr>
            <a:spLocks noGrp="1"/>
          </p:cNvSpPr>
          <p:nvPr>
            <p:ph type="body" sz="quarter" idx="14" hasCustomPrompt="1"/>
          </p:nvPr>
        </p:nvSpPr>
        <p:spPr>
          <a:xfrm>
            <a:off x="1728716" y="1279478"/>
            <a:ext cx="8734567" cy="4299044"/>
          </a:xfrm>
        </p:spPr>
        <p:txBody>
          <a:bodyPr anchor="ctr">
            <a:noAutofit/>
          </a:bodyPr>
          <a:lstStyle>
            <a:lvl1pPr algn="ctr">
              <a:buNone/>
              <a:defRPr sz="8000" b="1">
                <a:solidFill>
                  <a:schemeClr val="bg1"/>
                </a:solidFill>
                <a:latin typeface="+mj-lt"/>
              </a:defRPr>
            </a:lvl1pPr>
          </a:lstStyle>
          <a:p>
            <a:pPr lvl="0"/>
            <a:r>
              <a:rPr lang="fi-FI"/>
              <a:t>Otsikko</a:t>
            </a:r>
          </a:p>
        </p:txBody>
      </p:sp>
      <p:sp>
        <p:nvSpPr>
          <p:cNvPr id="7" name="Dian numeron paikkamerkki 5">
            <a:extLst>
              <a:ext uri="{FF2B5EF4-FFF2-40B4-BE49-F238E27FC236}">
                <a16:creationId xmlns:a16="http://schemas.microsoft.com/office/drawing/2014/main" id="{21AE4D50-4943-4CF9-BD44-E29D1800E6A0}"/>
              </a:ext>
            </a:extLst>
          </p:cNvPr>
          <p:cNvSpPr txBox="1">
            <a:spLocks/>
          </p:cNvSpPr>
          <p:nvPr/>
        </p:nvSpPr>
        <p:spPr>
          <a:xfrm>
            <a:off x="10889120" y="6393741"/>
            <a:ext cx="1203157" cy="365125"/>
          </a:xfrm>
          <a:prstGeom prst="rect">
            <a:avLst/>
          </a:prstGeom>
        </p:spPr>
        <p:txBody>
          <a:bodyPr/>
          <a:lstStyle>
            <a:defPPr>
              <a:defRPr lang="fi-FI"/>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EECDAD-FF2E-45AB-89C8-CC474E4868FF}" type="slidenum">
              <a:rPr lang="fi-FI" smtClean="0">
                <a:solidFill>
                  <a:schemeClr val="bg1"/>
                </a:solidFill>
              </a:rPr>
              <a:pPr/>
              <a:t>‹#›</a:t>
            </a:fld>
            <a:endParaRPr lang="fi-FI">
              <a:solidFill>
                <a:schemeClr val="bg1"/>
              </a:solidFill>
            </a:endParaRPr>
          </a:p>
        </p:txBody>
      </p:sp>
      <p:pic>
        <p:nvPicPr>
          <p:cNvPr id="11" name="Kuva 10" descr="Kuva, joka sisältää kohteen piirtäminen&#10;&#10;Kuvaus luotu automaattisesti">
            <a:extLst>
              <a:ext uri="{FF2B5EF4-FFF2-40B4-BE49-F238E27FC236}">
                <a16:creationId xmlns:a16="http://schemas.microsoft.com/office/drawing/2014/main" id="{523E4C53-D7BC-495C-80E5-D5E19B65BC3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3611" y="6381709"/>
            <a:ext cx="1031164" cy="342288"/>
          </a:xfrm>
          <a:prstGeom prst="rect">
            <a:avLst/>
          </a:prstGeom>
        </p:spPr>
      </p:pic>
      <p:pic>
        <p:nvPicPr>
          <p:cNvPr id="4" name="Kuva 3" descr="Kuva, joka sisältää kohteen tuote, vihannes, Kasvisruoka, vegaaniravitsemus&#10;&#10;Kuvaus luotu automaattisesti">
            <a:extLst>
              <a:ext uri="{FF2B5EF4-FFF2-40B4-BE49-F238E27FC236}">
                <a16:creationId xmlns:a16="http://schemas.microsoft.com/office/drawing/2014/main" id="{38D72B3D-8558-2C96-917B-81A0C37F799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8141546"/>
          </a:xfrm>
          <a:prstGeom prst="rect">
            <a:avLst/>
          </a:prstGeom>
        </p:spPr>
      </p:pic>
    </p:spTree>
    <p:extLst>
      <p:ext uri="{BB962C8B-B14F-4D97-AF65-F5344CB8AC3E}">
        <p14:creationId xmlns:p14="http://schemas.microsoft.com/office/powerpoint/2010/main" val="34827312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Välilehti - Kuva ja otsikko- Peikonlehti">
    <p:spTree>
      <p:nvGrpSpPr>
        <p:cNvPr id="1" name=""/>
        <p:cNvGrpSpPr/>
        <p:nvPr/>
      </p:nvGrpSpPr>
      <p:grpSpPr>
        <a:xfrm>
          <a:off x="0" y="0"/>
          <a:ext cx="0" cy="0"/>
          <a:chOff x="0" y="0"/>
          <a:chExt cx="0" cy="0"/>
        </a:xfrm>
      </p:grpSpPr>
      <p:sp>
        <p:nvSpPr>
          <p:cNvPr id="21" name="Tekstin paikkamerkki 20">
            <a:extLst>
              <a:ext uri="{FF2B5EF4-FFF2-40B4-BE49-F238E27FC236}">
                <a16:creationId xmlns:a16="http://schemas.microsoft.com/office/drawing/2014/main" id="{A969BA7A-569F-487A-86D1-27B1B9B79345}"/>
              </a:ext>
            </a:extLst>
          </p:cNvPr>
          <p:cNvSpPr>
            <a:spLocks noGrp="1"/>
          </p:cNvSpPr>
          <p:nvPr>
            <p:ph type="body" sz="quarter" idx="14" hasCustomPrompt="1"/>
          </p:nvPr>
        </p:nvSpPr>
        <p:spPr>
          <a:xfrm>
            <a:off x="1728716" y="1279478"/>
            <a:ext cx="8734567" cy="4299044"/>
          </a:xfrm>
        </p:spPr>
        <p:txBody>
          <a:bodyPr anchor="ctr">
            <a:noAutofit/>
          </a:bodyPr>
          <a:lstStyle>
            <a:lvl1pPr algn="ctr">
              <a:buNone/>
              <a:defRPr sz="8000" b="1">
                <a:solidFill>
                  <a:schemeClr val="bg1"/>
                </a:solidFill>
                <a:latin typeface="+mj-lt"/>
              </a:defRPr>
            </a:lvl1pPr>
          </a:lstStyle>
          <a:p>
            <a:pPr lvl="0"/>
            <a:r>
              <a:rPr lang="fi-FI"/>
              <a:t>Otsikko</a:t>
            </a:r>
          </a:p>
        </p:txBody>
      </p:sp>
      <p:sp>
        <p:nvSpPr>
          <p:cNvPr id="7" name="Dian numeron paikkamerkki 5">
            <a:extLst>
              <a:ext uri="{FF2B5EF4-FFF2-40B4-BE49-F238E27FC236}">
                <a16:creationId xmlns:a16="http://schemas.microsoft.com/office/drawing/2014/main" id="{21AE4D50-4943-4CF9-BD44-E29D1800E6A0}"/>
              </a:ext>
            </a:extLst>
          </p:cNvPr>
          <p:cNvSpPr txBox="1">
            <a:spLocks/>
          </p:cNvSpPr>
          <p:nvPr/>
        </p:nvSpPr>
        <p:spPr>
          <a:xfrm>
            <a:off x="10889120" y="6393741"/>
            <a:ext cx="1203157" cy="365125"/>
          </a:xfrm>
          <a:prstGeom prst="rect">
            <a:avLst/>
          </a:prstGeom>
        </p:spPr>
        <p:txBody>
          <a:bodyPr/>
          <a:lstStyle>
            <a:defPPr>
              <a:defRPr lang="fi-FI"/>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EECDAD-FF2E-45AB-89C8-CC474E4868FF}" type="slidenum">
              <a:rPr lang="fi-FI" smtClean="0">
                <a:solidFill>
                  <a:schemeClr val="bg1"/>
                </a:solidFill>
              </a:rPr>
              <a:pPr/>
              <a:t>‹#›</a:t>
            </a:fld>
            <a:endParaRPr lang="fi-FI">
              <a:solidFill>
                <a:schemeClr val="bg1"/>
              </a:solidFill>
            </a:endParaRPr>
          </a:p>
        </p:txBody>
      </p:sp>
      <p:pic>
        <p:nvPicPr>
          <p:cNvPr id="11" name="Kuva 10" descr="Kuva, joka sisältää kohteen piirtäminen&#10;&#10;Kuvaus luotu automaattisesti">
            <a:extLst>
              <a:ext uri="{FF2B5EF4-FFF2-40B4-BE49-F238E27FC236}">
                <a16:creationId xmlns:a16="http://schemas.microsoft.com/office/drawing/2014/main" id="{523E4C53-D7BC-495C-80E5-D5E19B65BC3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3611" y="6381709"/>
            <a:ext cx="1031164" cy="342288"/>
          </a:xfrm>
          <a:prstGeom prst="rect">
            <a:avLst/>
          </a:prstGeom>
        </p:spPr>
      </p:pic>
      <p:pic>
        <p:nvPicPr>
          <p:cNvPr id="4" name="Kuva 3" descr="Kuva, joka sisältää kohteen vihannes, hernekasvi, tuote, Luonnonmukainen ruoka&#10;&#10;Kuvaus luotu automaattisesti">
            <a:extLst>
              <a:ext uri="{FF2B5EF4-FFF2-40B4-BE49-F238E27FC236}">
                <a16:creationId xmlns:a16="http://schemas.microsoft.com/office/drawing/2014/main" id="{E9192AC3-7231-59EF-CBC2-453A7E773E5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270000"/>
            <a:ext cx="12192000" cy="8128000"/>
          </a:xfrm>
          <a:prstGeom prst="rect">
            <a:avLst/>
          </a:prstGeom>
        </p:spPr>
      </p:pic>
    </p:spTree>
    <p:extLst>
      <p:ext uri="{BB962C8B-B14F-4D97-AF65-F5344CB8AC3E}">
        <p14:creationId xmlns:p14="http://schemas.microsoft.com/office/powerpoint/2010/main" val="42476898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Välilehti - Kuva ja otsikko - Viherkasvi">
    <p:spTree>
      <p:nvGrpSpPr>
        <p:cNvPr id="1" name=""/>
        <p:cNvGrpSpPr/>
        <p:nvPr/>
      </p:nvGrpSpPr>
      <p:grpSpPr>
        <a:xfrm>
          <a:off x="0" y="0"/>
          <a:ext cx="0" cy="0"/>
          <a:chOff x="0" y="0"/>
          <a:chExt cx="0" cy="0"/>
        </a:xfrm>
      </p:grpSpPr>
      <p:sp>
        <p:nvSpPr>
          <p:cNvPr id="21" name="Tekstin paikkamerkki 20">
            <a:extLst>
              <a:ext uri="{FF2B5EF4-FFF2-40B4-BE49-F238E27FC236}">
                <a16:creationId xmlns:a16="http://schemas.microsoft.com/office/drawing/2014/main" id="{A969BA7A-569F-487A-86D1-27B1B9B79345}"/>
              </a:ext>
            </a:extLst>
          </p:cNvPr>
          <p:cNvSpPr>
            <a:spLocks noGrp="1"/>
          </p:cNvSpPr>
          <p:nvPr>
            <p:ph type="body" sz="quarter" idx="14" hasCustomPrompt="1"/>
          </p:nvPr>
        </p:nvSpPr>
        <p:spPr>
          <a:xfrm>
            <a:off x="1728716" y="1279478"/>
            <a:ext cx="8734567" cy="4299044"/>
          </a:xfrm>
        </p:spPr>
        <p:txBody>
          <a:bodyPr anchor="ctr">
            <a:noAutofit/>
          </a:bodyPr>
          <a:lstStyle>
            <a:lvl1pPr algn="ctr">
              <a:buNone/>
              <a:defRPr sz="8000" b="1">
                <a:solidFill>
                  <a:schemeClr val="bg1"/>
                </a:solidFill>
                <a:latin typeface="+mj-lt"/>
              </a:defRPr>
            </a:lvl1pPr>
          </a:lstStyle>
          <a:p>
            <a:pPr lvl="0"/>
            <a:r>
              <a:rPr lang="fi-FI"/>
              <a:t>Otsikko</a:t>
            </a:r>
          </a:p>
        </p:txBody>
      </p:sp>
      <p:sp>
        <p:nvSpPr>
          <p:cNvPr id="7" name="Dian numeron paikkamerkki 5">
            <a:extLst>
              <a:ext uri="{FF2B5EF4-FFF2-40B4-BE49-F238E27FC236}">
                <a16:creationId xmlns:a16="http://schemas.microsoft.com/office/drawing/2014/main" id="{21AE4D50-4943-4CF9-BD44-E29D1800E6A0}"/>
              </a:ext>
            </a:extLst>
          </p:cNvPr>
          <p:cNvSpPr txBox="1">
            <a:spLocks/>
          </p:cNvSpPr>
          <p:nvPr/>
        </p:nvSpPr>
        <p:spPr>
          <a:xfrm>
            <a:off x="10889120" y="6393741"/>
            <a:ext cx="1203157" cy="365125"/>
          </a:xfrm>
          <a:prstGeom prst="rect">
            <a:avLst/>
          </a:prstGeom>
        </p:spPr>
        <p:txBody>
          <a:bodyPr/>
          <a:lstStyle>
            <a:defPPr>
              <a:defRPr lang="fi-FI"/>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EECDAD-FF2E-45AB-89C8-CC474E4868FF}" type="slidenum">
              <a:rPr lang="fi-FI" smtClean="0">
                <a:solidFill>
                  <a:schemeClr val="bg1"/>
                </a:solidFill>
              </a:rPr>
              <a:pPr/>
              <a:t>‹#›</a:t>
            </a:fld>
            <a:endParaRPr lang="fi-FI">
              <a:solidFill>
                <a:schemeClr val="bg1"/>
              </a:solidFill>
            </a:endParaRPr>
          </a:p>
        </p:txBody>
      </p:sp>
      <p:pic>
        <p:nvPicPr>
          <p:cNvPr id="11" name="Kuva 10" descr="Kuva, joka sisältää kohteen piirtäminen&#10;&#10;Kuvaus luotu automaattisesti">
            <a:extLst>
              <a:ext uri="{FF2B5EF4-FFF2-40B4-BE49-F238E27FC236}">
                <a16:creationId xmlns:a16="http://schemas.microsoft.com/office/drawing/2014/main" id="{523E4C53-D7BC-495C-80E5-D5E19B65BC3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3611" y="6381709"/>
            <a:ext cx="1031164" cy="342288"/>
          </a:xfrm>
          <a:prstGeom prst="rect">
            <a:avLst/>
          </a:prstGeom>
        </p:spPr>
      </p:pic>
      <p:pic>
        <p:nvPicPr>
          <p:cNvPr id="4" name="Kuva 3" descr="Kuva, joka sisältää kohteen kasvi, piha-, yrtti, keihäsminttu&#10;&#10;Kuvaus luotu automaattisesti">
            <a:extLst>
              <a:ext uri="{FF2B5EF4-FFF2-40B4-BE49-F238E27FC236}">
                <a16:creationId xmlns:a16="http://schemas.microsoft.com/office/drawing/2014/main" id="{DE654AA2-E503-4B01-8567-A89394608EB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7510270"/>
          </a:xfrm>
          <a:prstGeom prst="rect">
            <a:avLst/>
          </a:prstGeom>
        </p:spPr>
      </p:pic>
    </p:spTree>
    <p:extLst>
      <p:ext uri="{BB962C8B-B14F-4D97-AF65-F5344CB8AC3E}">
        <p14:creationId xmlns:p14="http://schemas.microsoft.com/office/powerpoint/2010/main" val="19577948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Välilehti - Kuva ja otsikko - Metsä">
    <p:spTree>
      <p:nvGrpSpPr>
        <p:cNvPr id="1" name=""/>
        <p:cNvGrpSpPr/>
        <p:nvPr/>
      </p:nvGrpSpPr>
      <p:grpSpPr>
        <a:xfrm>
          <a:off x="0" y="0"/>
          <a:ext cx="0" cy="0"/>
          <a:chOff x="0" y="0"/>
          <a:chExt cx="0" cy="0"/>
        </a:xfrm>
      </p:grpSpPr>
      <p:pic>
        <p:nvPicPr>
          <p:cNvPr id="8" name="Kuva 7" descr="Kuva, joka sisältää kohteen kasvi, vihreä, puu, suuri&#10;&#10;Kuvaus luotu automaattisesti">
            <a:extLst>
              <a:ext uri="{FF2B5EF4-FFF2-40B4-BE49-F238E27FC236}">
                <a16:creationId xmlns:a16="http://schemas.microsoft.com/office/drawing/2014/main" id="{E9FCD321-2F4F-4383-B27E-CBEDC94099E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1" name="Tekstin paikkamerkki 20">
            <a:extLst>
              <a:ext uri="{FF2B5EF4-FFF2-40B4-BE49-F238E27FC236}">
                <a16:creationId xmlns:a16="http://schemas.microsoft.com/office/drawing/2014/main" id="{A969BA7A-569F-487A-86D1-27B1B9B79345}"/>
              </a:ext>
            </a:extLst>
          </p:cNvPr>
          <p:cNvSpPr>
            <a:spLocks noGrp="1"/>
          </p:cNvSpPr>
          <p:nvPr>
            <p:ph type="body" sz="quarter" idx="14" hasCustomPrompt="1"/>
          </p:nvPr>
        </p:nvSpPr>
        <p:spPr>
          <a:xfrm>
            <a:off x="1728716" y="1279478"/>
            <a:ext cx="8734567" cy="4299044"/>
          </a:xfrm>
        </p:spPr>
        <p:txBody>
          <a:bodyPr anchor="ctr">
            <a:noAutofit/>
          </a:bodyPr>
          <a:lstStyle>
            <a:lvl1pPr algn="ctr">
              <a:buNone/>
              <a:defRPr sz="8000" b="1">
                <a:solidFill>
                  <a:schemeClr val="bg1"/>
                </a:solidFill>
                <a:latin typeface="+mj-lt"/>
              </a:defRPr>
            </a:lvl1pPr>
          </a:lstStyle>
          <a:p>
            <a:pPr lvl="0"/>
            <a:r>
              <a:rPr lang="fi-FI"/>
              <a:t>Otsikko</a:t>
            </a:r>
          </a:p>
        </p:txBody>
      </p:sp>
      <p:sp>
        <p:nvSpPr>
          <p:cNvPr id="7" name="Dian numeron paikkamerkki 5">
            <a:extLst>
              <a:ext uri="{FF2B5EF4-FFF2-40B4-BE49-F238E27FC236}">
                <a16:creationId xmlns:a16="http://schemas.microsoft.com/office/drawing/2014/main" id="{21AE4D50-4943-4CF9-BD44-E29D1800E6A0}"/>
              </a:ext>
            </a:extLst>
          </p:cNvPr>
          <p:cNvSpPr txBox="1">
            <a:spLocks/>
          </p:cNvSpPr>
          <p:nvPr/>
        </p:nvSpPr>
        <p:spPr>
          <a:xfrm>
            <a:off x="10889120" y="6393741"/>
            <a:ext cx="1203157" cy="365125"/>
          </a:xfrm>
          <a:prstGeom prst="rect">
            <a:avLst/>
          </a:prstGeom>
        </p:spPr>
        <p:txBody>
          <a:bodyPr/>
          <a:lstStyle>
            <a:defPPr>
              <a:defRPr lang="fi-FI"/>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EECDAD-FF2E-45AB-89C8-CC474E4868FF}" type="slidenum">
              <a:rPr lang="fi-FI" smtClean="0">
                <a:solidFill>
                  <a:schemeClr val="bg1"/>
                </a:solidFill>
              </a:rPr>
              <a:pPr/>
              <a:t>‹#›</a:t>
            </a:fld>
            <a:endParaRPr lang="fi-FI">
              <a:solidFill>
                <a:schemeClr val="bg1"/>
              </a:solidFill>
            </a:endParaRPr>
          </a:p>
        </p:txBody>
      </p:sp>
      <p:pic>
        <p:nvPicPr>
          <p:cNvPr id="11" name="Kuva 10" descr="Kuva, joka sisältää kohteen piirtäminen&#10;&#10;Kuvaus luotu automaattisesti">
            <a:extLst>
              <a:ext uri="{FF2B5EF4-FFF2-40B4-BE49-F238E27FC236}">
                <a16:creationId xmlns:a16="http://schemas.microsoft.com/office/drawing/2014/main" id="{523E4C53-D7BC-495C-80E5-D5E19B65BC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3611" y="6381709"/>
            <a:ext cx="1031164" cy="342288"/>
          </a:xfrm>
          <a:prstGeom prst="rect">
            <a:avLst/>
          </a:prstGeom>
        </p:spPr>
      </p:pic>
    </p:spTree>
    <p:extLst>
      <p:ext uri="{BB962C8B-B14F-4D97-AF65-F5344CB8AC3E}">
        <p14:creationId xmlns:p14="http://schemas.microsoft.com/office/powerpoint/2010/main" val="40482698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Välilehti - Kuva ja otsikko - Basilika">
    <p:spTree>
      <p:nvGrpSpPr>
        <p:cNvPr id="1" name=""/>
        <p:cNvGrpSpPr/>
        <p:nvPr/>
      </p:nvGrpSpPr>
      <p:grpSpPr>
        <a:xfrm>
          <a:off x="0" y="0"/>
          <a:ext cx="0" cy="0"/>
          <a:chOff x="0" y="0"/>
          <a:chExt cx="0" cy="0"/>
        </a:xfrm>
      </p:grpSpPr>
      <p:sp>
        <p:nvSpPr>
          <p:cNvPr id="21" name="Tekstin paikkamerkki 20">
            <a:extLst>
              <a:ext uri="{FF2B5EF4-FFF2-40B4-BE49-F238E27FC236}">
                <a16:creationId xmlns:a16="http://schemas.microsoft.com/office/drawing/2014/main" id="{A969BA7A-569F-487A-86D1-27B1B9B79345}"/>
              </a:ext>
            </a:extLst>
          </p:cNvPr>
          <p:cNvSpPr>
            <a:spLocks noGrp="1"/>
          </p:cNvSpPr>
          <p:nvPr>
            <p:ph type="body" sz="quarter" idx="14" hasCustomPrompt="1"/>
          </p:nvPr>
        </p:nvSpPr>
        <p:spPr>
          <a:xfrm>
            <a:off x="1728716" y="1279478"/>
            <a:ext cx="8734567" cy="4299044"/>
          </a:xfrm>
        </p:spPr>
        <p:txBody>
          <a:bodyPr anchor="ctr">
            <a:noAutofit/>
          </a:bodyPr>
          <a:lstStyle>
            <a:lvl1pPr algn="ctr">
              <a:buNone/>
              <a:defRPr sz="8000" b="1">
                <a:solidFill>
                  <a:schemeClr val="bg1"/>
                </a:solidFill>
                <a:latin typeface="+mj-lt"/>
              </a:defRPr>
            </a:lvl1pPr>
          </a:lstStyle>
          <a:p>
            <a:pPr lvl="0"/>
            <a:r>
              <a:rPr lang="fi-FI"/>
              <a:t>Otsikko</a:t>
            </a:r>
          </a:p>
        </p:txBody>
      </p:sp>
      <p:sp>
        <p:nvSpPr>
          <p:cNvPr id="7" name="Dian numeron paikkamerkki 5">
            <a:extLst>
              <a:ext uri="{FF2B5EF4-FFF2-40B4-BE49-F238E27FC236}">
                <a16:creationId xmlns:a16="http://schemas.microsoft.com/office/drawing/2014/main" id="{21AE4D50-4943-4CF9-BD44-E29D1800E6A0}"/>
              </a:ext>
            </a:extLst>
          </p:cNvPr>
          <p:cNvSpPr txBox="1">
            <a:spLocks/>
          </p:cNvSpPr>
          <p:nvPr/>
        </p:nvSpPr>
        <p:spPr>
          <a:xfrm>
            <a:off x="10889120" y="6393741"/>
            <a:ext cx="1203157" cy="365125"/>
          </a:xfrm>
          <a:prstGeom prst="rect">
            <a:avLst/>
          </a:prstGeom>
        </p:spPr>
        <p:txBody>
          <a:bodyPr/>
          <a:lstStyle>
            <a:defPPr>
              <a:defRPr lang="fi-FI"/>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EECDAD-FF2E-45AB-89C8-CC474E4868FF}" type="slidenum">
              <a:rPr lang="fi-FI" smtClean="0">
                <a:solidFill>
                  <a:schemeClr val="bg1"/>
                </a:solidFill>
              </a:rPr>
              <a:pPr/>
              <a:t>‹#›</a:t>
            </a:fld>
            <a:endParaRPr lang="fi-FI">
              <a:solidFill>
                <a:schemeClr val="bg1"/>
              </a:solidFill>
            </a:endParaRPr>
          </a:p>
        </p:txBody>
      </p:sp>
      <p:pic>
        <p:nvPicPr>
          <p:cNvPr id="11" name="Kuva 10" descr="Kuva, joka sisältää kohteen piirtäminen&#10;&#10;Kuvaus luotu automaattisesti">
            <a:extLst>
              <a:ext uri="{FF2B5EF4-FFF2-40B4-BE49-F238E27FC236}">
                <a16:creationId xmlns:a16="http://schemas.microsoft.com/office/drawing/2014/main" id="{523E4C53-D7BC-495C-80E5-D5E19B65BC3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3611" y="6381709"/>
            <a:ext cx="1031164" cy="342288"/>
          </a:xfrm>
          <a:prstGeom prst="rect">
            <a:avLst/>
          </a:prstGeom>
        </p:spPr>
      </p:pic>
      <p:pic>
        <p:nvPicPr>
          <p:cNvPr id="3" name="Kuva 2" descr="Kuva, joka sisältää kohteen vihannes, herne, tuote, Sokeriherne&#10;&#10;Kuvaus luotu automaattisesti">
            <a:extLst>
              <a:ext uri="{FF2B5EF4-FFF2-40B4-BE49-F238E27FC236}">
                <a16:creationId xmlns:a16="http://schemas.microsoft.com/office/drawing/2014/main" id="{FBF5EF5C-7AF7-FA5D-096F-EA89A38597E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2004" y="97536"/>
            <a:ext cx="12127992" cy="6662928"/>
          </a:xfrm>
          <a:prstGeom prst="rect">
            <a:avLst/>
          </a:prstGeom>
        </p:spPr>
      </p:pic>
    </p:spTree>
    <p:extLst>
      <p:ext uri="{BB962C8B-B14F-4D97-AF65-F5344CB8AC3E}">
        <p14:creationId xmlns:p14="http://schemas.microsoft.com/office/powerpoint/2010/main" val="4227985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Perusdia - lyhyt teksti, neljän kuvan ryhmä">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8114034-4788-4E7D-8FAD-8C978F2D8098}"/>
              </a:ext>
            </a:extLst>
          </p:cNvPr>
          <p:cNvSpPr>
            <a:spLocks noGrp="1"/>
          </p:cNvSpPr>
          <p:nvPr>
            <p:ph type="title" hasCustomPrompt="1"/>
          </p:nvPr>
        </p:nvSpPr>
        <p:spPr>
          <a:xfrm>
            <a:off x="613611" y="365125"/>
            <a:ext cx="5173579" cy="2202136"/>
          </a:xfrm>
        </p:spPr>
        <p:txBody>
          <a:bodyPr anchor="b"/>
          <a:lstStyle>
            <a:lvl1pPr>
              <a:defRPr b="1"/>
            </a:lvl1pPr>
          </a:lstStyle>
          <a:p>
            <a:r>
              <a:rPr lang="fi-FI"/>
              <a:t>Otsikko</a:t>
            </a:r>
          </a:p>
        </p:txBody>
      </p:sp>
      <p:sp>
        <p:nvSpPr>
          <p:cNvPr id="3" name="Sisällön paikkamerkki 2">
            <a:extLst>
              <a:ext uri="{FF2B5EF4-FFF2-40B4-BE49-F238E27FC236}">
                <a16:creationId xmlns:a16="http://schemas.microsoft.com/office/drawing/2014/main" id="{B7A34E0C-FFB6-4ADD-AAE0-D747CF66DC5A}"/>
              </a:ext>
            </a:extLst>
          </p:cNvPr>
          <p:cNvSpPr>
            <a:spLocks noGrp="1"/>
          </p:cNvSpPr>
          <p:nvPr>
            <p:ph idx="1"/>
          </p:nvPr>
        </p:nvSpPr>
        <p:spPr>
          <a:xfrm>
            <a:off x="613611" y="2701264"/>
            <a:ext cx="5173579" cy="3475699"/>
          </a:xfrm>
        </p:spPr>
        <p:txBody>
          <a:bodyPr/>
          <a:lstStyle>
            <a:lvl1pPr algn="l">
              <a:buFont typeface="Arial" panose="020B0604020202020204" pitchFamily="34" charset="0"/>
              <a:buChar char="•"/>
              <a:defRPr sz="2600"/>
            </a:lvl1pPr>
          </a:lstStyle>
          <a:p>
            <a:pPr lvl="0"/>
            <a:r>
              <a:rPr lang="fi-FI"/>
              <a:t>Muokkaa tekstin perustyylejä napsauttamalla</a:t>
            </a:r>
          </a:p>
        </p:txBody>
      </p:sp>
      <p:sp>
        <p:nvSpPr>
          <p:cNvPr id="6" name="Dian numeron paikkamerkki 5">
            <a:extLst>
              <a:ext uri="{FF2B5EF4-FFF2-40B4-BE49-F238E27FC236}">
                <a16:creationId xmlns:a16="http://schemas.microsoft.com/office/drawing/2014/main" id="{04A5AD13-518E-457D-9C24-3BAC394C9C3F}"/>
              </a:ext>
            </a:extLst>
          </p:cNvPr>
          <p:cNvSpPr>
            <a:spLocks noGrp="1"/>
          </p:cNvSpPr>
          <p:nvPr>
            <p:ph type="sldNum" sz="quarter" idx="12"/>
          </p:nvPr>
        </p:nvSpPr>
        <p:spPr>
          <a:xfrm>
            <a:off x="4584572" y="6381709"/>
            <a:ext cx="1203157" cy="365125"/>
          </a:xfrm>
          <a:prstGeom prst="rect">
            <a:avLst/>
          </a:prstGeom>
        </p:spPr>
        <p:txBody>
          <a:bodyPr/>
          <a:lstStyle>
            <a:lvl1pPr algn="r">
              <a:defRPr>
                <a:solidFill>
                  <a:schemeClr val="tx1"/>
                </a:solidFill>
              </a:defRPr>
            </a:lvl1pPr>
          </a:lstStyle>
          <a:p>
            <a:pPr algn="r"/>
            <a:fld id="{1FEECDAD-FF2E-45AB-89C8-CC474E4868FF}" type="slidenum">
              <a:rPr lang="fi-FI" smtClean="0"/>
              <a:pPr algn="r"/>
              <a:t>‹#›</a:t>
            </a:fld>
            <a:endParaRPr lang="fi-FI"/>
          </a:p>
        </p:txBody>
      </p:sp>
      <p:pic>
        <p:nvPicPr>
          <p:cNvPr id="12" name="Kuva 11">
            <a:extLst>
              <a:ext uri="{FF2B5EF4-FFF2-40B4-BE49-F238E27FC236}">
                <a16:creationId xmlns:a16="http://schemas.microsoft.com/office/drawing/2014/main" id="{0B6DBD8B-FC4B-487A-9FD7-1171D1EEC9D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3611" y="6381709"/>
            <a:ext cx="1031164" cy="342288"/>
          </a:xfrm>
          <a:prstGeom prst="rect">
            <a:avLst/>
          </a:prstGeom>
        </p:spPr>
      </p:pic>
      <p:sp>
        <p:nvSpPr>
          <p:cNvPr id="16" name="Kuvan paikkamerkki 15">
            <a:extLst>
              <a:ext uri="{FF2B5EF4-FFF2-40B4-BE49-F238E27FC236}">
                <a16:creationId xmlns:a16="http://schemas.microsoft.com/office/drawing/2014/main" id="{3424B478-65C9-4207-9606-E2D1ECD2DAF1}"/>
              </a:ext>
            </a:extLst>
          </p:cNvPr>
          <p:cNvSpPr>
            <a:spLocks noGrp="1"/>
          </p:cNvSpPr>
          <p:nvPr>
            <p:ph type="pic" sz="quarter" idx="13"/>
          </p:nvPr>
        </p:nvSpPr>
        <p:spPr>
          <a:xfrm>
            <a:off x="9216188" y="2"/>
            <a:ext cx="2975811" cy="3344778"/>
          </a:xfrm>
        </p:spPr>
        <p:txBody>
          <a:bodyPr anchor="ctr"/>
          <a:lstStyle>
            <a:lvl1pPr algn="ctr">
              <a:buNone/>
              <a:defRPr/>
            </a:lvl1pPr>
          </a:lstStyle>
          <a:p>
            <a:r>
              <a:rPr lang="fi-FI"/>
              <a:t>Lisää kuva napsauttamalla kuvaketta</a:t>
            </a:r>
          </a:p>
        </p:txBody>
      </p:sp>
      <p:sp>
        <p:nvSpPr>
          <p:cNvPr id="9" name="Kuvan paikkamerkki 15">
            <a:extLst>
              <a:ext uri="{FF2B5EF4-FFF2-40B4-BE49-F238E27FC236}">
                <a16:creationId xmlns:a16="http://schemas.microsoft.com/office/drawing/2014/main" id="{8C494528-3791-4799-8681-9441AB64B401}"/>
              </a:ext>
            </a:extLst>
          </p:cNvPr>
          <p:cNvSpPr>
            <a:spLocks noGrp="1"/>
          </p:cNvSpPr>
          <p:nvPr>
            <p:ph type="pic" sz="quarter" idx="14"/>
          </p:nvPr>
        </p:nvSpPr>
        <p:spPr>
          <a:xfrm>
            <a:off x="9216189" y="3513220"/>
            <a:ext cx="2975811" cy="3344778"/>
          </a:xfrm>
        </p:spPr>
        <p:txBody>
          <a:bodyPr anchor="ctr"/>
          <a:lstStyle>
            <a:lvl1pPr algn="ctr">
              <a:buNone/>
              <a:defRPr/>
            </a:lvl1pPr>
          </a:lstStyle>
          <a:p>
            <a:r>
              <a:rPr lang="fi-FI"/>
              <a:t>Lisää kuva napsauttamalla kuvaketta</a:t>
            </a:r>
          </a:p>
        </p:txBody>
      </p:sp>
      <p:sp>
        <p:nvSpPr>
          <p:cNvPr id="10" name="Kuvan paikkamerkki 15">
            <a:extLst>
              <a:ext uri="{FF2B5EF4-FFF2-40B4-BE49-F238E27FC236}">
                <a16:creationId xmlns:a16="http://schemas.microsoft.com/office/drawing/2014/main" id="{BAFAA222-D20C-4062-BE54-92562A34D4E3}"/>
              </a:ext>
            </a:extLst>
          </p:cNvPr>
          <p:cNvSpPr>
            <a:spLocks noGrp="1"/>
          </p:cNvSpPr>
          <p:nvPr>
            <p:ph type="pic" sz="quarter" idx="15"/>
          </p:nvPr>
        </p:nvSpPr>
        <p:spPr>
          <a:xfrm>
            <a:off x="6096000" y="-3"/>
            <a:ext cx="2975811" cy="3344778"/>
          </a:xfrm>
        </p:spPr>
        <p:txBody>
          <a:bodyPr anchor="ctr"/>
          <a:lstStyle>
            <a:lvl1pPr algn="ctr">
              <a:buNone/>
              <a:defRPr/>
            </a:lvl1pPr>
          </a:lstStyle>
          <a:p>
            <a:r>
              <a:rPr lang="fi-FI"/>
              <a:t>Lisää kuva napsauttamalla kuvaketta</a:t>
            </a:r>
          </a:p>
        </p:txBody>
      </p:sp>
      <p:sp>
        <p:nvSpPr>
          <p:cNvPr id="11" name="Kuvan paikkamerkki 15">
            <a:extLst>
              <a:ext uri="{FF2B5EF4-FFF2-40B4-BE49-F238E27FC236}">
                <a16:creationId xmlns:a16="http://schemas.microsoft.com/office/drawing/2014/main" id="{6AAD6113-3035-4D36-8C51-CC3EC3D86C24}"/>
              </a:ext>
            </a:extLst>
          </p:cNvPr>
          <p:cNvSpPr>
            <a:spLocks noGrp="1"/>
          </p:cNvSpPr>
          <p:nvPr>
            <p:ph type="pic" sz="quarter" idx="16"/>
          </p:nvPr>
        </p:nvSpPr>
        <p:spPr>
          <a:xfrm>
            <a:off x="6095999" y="3501190"/>
            <a:ext cx="2975811" cy="3344778"/>
          </a:xfrm>
        </p:spPr>
        <p:txBody>
          <a:bodyPr anchor="ctr"/>
          <a:lstStyle>
            <a:lvl1pPr algn="ctr">
              <a:buNone/>
              <a:defRPr/>
            </a:lvl1pPr>
          </a:lstStyle>
          <a:p>
            <a:r>
              <a:rPr lang="fi-FI"/>
              <a:t>Lisää kuva napsauttamalla kuvaketta</a:t>
            </a:r>
          </a:p>
        </p:txBody>
      </p:sp>
    </p:spTree>
    <p:extLst>
      <p:ext uri="{BB962C8B-B14F-4D97-AF65-F5344CB8AC3E}">
        <p14:creationId xmlns:p14="http://schemas.microsoft.com/office/powerpoint/2010/main" val="16497774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_Välilehti - Kuva ja otsikko - Mustikka">
    <p:spTree>
      <p:nvGrpSpPr>
        <p:cNvPr id="1" name=""/>
        <p:cNvGrpSpPr/>
        <p:nvPr/>
      </p:nvGrpSpPr>
      <p:grpSpPr>
        <a:xfrm>
          <a:off x="0" y="0"/>
          <a:ext cx="0" cy="0"/>
          <a:chOff x="0" y="0"/>
          <a:chExt cx="0" cy="0"/>
        </a:xfrm>
      </p:grpSpPr>
      <p:pic>
        <p:nvPicPr>
          <p:cNvPr id="3" name="Kuva 2" descr="Kuva, joka sisältää kohteen ruoka, tarjotin, hedelmä, istuminen&#10;&#10;Kuvaus luotu automaattisesti">
            <a:extLst>
              <a:ext uri="{FF2B5EF4-FFF2-40B4-BE49-F238E27FC236}">
                <a16:creationId xmlns:a16="http://schemas.microsoft.com/office/drawing/2014/main" id="{7374E19F-08D8-42CC-B4EE-01B2A5A1BE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2195839" cy="6858000"/>
          </a:xfrm>
          <a:prstGeom prst="rect">
            <a:avLst/>
          </a:prstGeom>
        </p:spPr>
      </p:pic>
      <p:sp>
        <p:nvSpPr>
          <p:cNvPr id="21" name="Tekstin paikkamerkki 20">
            <a:extLst>
              <a:ext uri="{FF2B5EF4-FFF2-40B4-BE49-F238E27FC236}">
                <a16:creationId xmlns:a16="http://schemas.microsoft.com/office/drawing/2014/main" id="{A969BA7A-569F-487A-86D1-27B1B9B79345}"/>
              </a:ext>
            </a:extLst>
          </p:cNvPr>
          <p:cNvSpPr>
            <a:spLocks noGrp="1"/>
          </p:cNvSpPr>
          <p:nvPr>
            <p:ph type="body" sz="quarter" idx="14" hasCustomPrompt="1"/>
          </p:nvPr>
        </p:nvSpPr>
        <p:spPr>
          <a:xfrm>
            <a:off x="1728716" y="1279478"/>
            <a:ext cx="8734567" cy="4299044"/>
          </a:xfrm>
        </p:spPr>
        <p:txBody>
          <a:bodyPr anchor="ctr">
            <a:noAutofit/>
          </a:bodyPr>
          <a:lstStyle>
            <a:lvl1pPr algn="ctr">
              <a:buNone/>
              <a:defRPr sz="8000" b="1">
                <a:solidFill>
                  <a:schemeClr val="bg1"/>
                </a:solidFill>
                <a:latin typeface="+mj-lt"/>
              </a:defRPr>
            </a:lvl1pPr>
          </a:lstStyle>
          <a:p>
            <a:pPr lvl="0"/>
            <a:r>
              <a:rPr lang="fi-FI"/>
              <a:t>Otsikko</a:t>
            </a:r>
          </a:p>
        </p:txBody>
      </p:sp>
      <p:sp>
        <p:nvSpPr>
          <p:cNvPr id="7" name="Dian numeron paikkamerkki 5">
            <a:extLst>
              <a:ext uri="{FF2B5EF4-FFF2-40B4-BE49-F238E27FC236}">
                <a16:creationId xmlns:a16="http://schemas.microsoft.com/office/drawing/2014/main" id="{21AE4D50-4943-4CF9-BD44-E29D1800E6A0}"/>
              </a:ext>
            </a:extLst>
          </p:cNvPr>
          <p:cNvSpPr txBox="1">
            <a:spLocks/>
          </p:cNvSpPr>
          <p:nvPr/>
        </p:nvSpPr>
        <p:spPr>
          <a:xfrm>
            <a:off x="10889120" y="6393741"/>
            <a:ext cx="1203157" cy="365125"/>
          </a:xfrm>
          <a:prstGeom prst="rect">
            <a:avLst/>
          </a:prstGeom>
        </p:spPr>
        <p:txBody>
          <a:bodyPr/>
          <a:lstStyle>
            <a:defPPr>
              <a:defRPr lang="fi-FI"/>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EECDAD-FF2E-45AB-89C8-CC474E4868FF}" type="slidenum">
              <a:rPr lang="fi-FI" smtClean="0">
                <a:solidFill>
                  <a:schemeClr val="bg1"/>
                </a:solidFill>
              </a:rPr>
              <a:pPr/>
              <a:t>‹#›</a:t>
            </a:fld>
            <a:endParaRPr lang="fi-FI">
              <a:solidFill>
                <a:schemeClr val="bg1"/>
              </a:solidFill>
            </a:endParaRPr>
          </a:p>
        </p:txBody>
      </p:sp>
      <p:pic>
        <p:nvPicPr>
          <p:cNvPr id="11" name="Kuva 10" descr="Kuva, joka sisältää kohteen piirtäminen&#10;&#10;Kuvaus luotu automaattisesti">
            <a:extLst>
              <a:ext uri="{FF2B5EF4-FFF2-40B4-BE49-F238E27FC236}">
                <a16:creationId xmlns:a16="http://schemas.microsoft.com/office/drawing/2014/main" id="{523E4C53-D7BC-495C-80E5-D5E19B65BC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3611" y="6381709"/>
            <a:ext cx="1031164" cy="342288"/>
          </a:xfrm>
          <a:prstGeom prst="rect">
            <a:avLst/>
          </a:prstGeom>
        </p:spPr>
      </p:pic>
    </p:spTree>
    <p:extLst>
      <p:ext uri="{BB962C8B-B14F-4D97-AF65-F5344CB8AC3E}">
        <p14:creationId xmlns:p14="http://schemas.microsoft.com/office/powerpoint/2010/main" val="4949239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Välilehti - Kuva ja otsikko - Kantarelli">
    <p:spTree>
      <p:nvGrpSpPr>
        <p:cNvPr id="1" name=""/>
        <p:cNvGrpSpPr/>
        <p:nvPr/>
      </p:nvGrpSpPr>
      <p:grpSpPr>
        <a:xfrm>
          <a:off x="0" y="0"/>
          <a:ext cx="0" cy="0"/>
          <a:chOff x="0" y="0"/>
          <a:chExt cx="0" cy="0"/>
        </a:xfrm>
      </p:grpSpPr>
      <p:pic>
        <p:nvPicPr>
          <p:cNvPr id="4" name="Kuva 3" descr="Kuva, joka sisältää kohteen ruoka, paalu, pöytä, lautanen&#10;&#10;Kuvaus luotu automaattisesti">
            <a:extLst>
              <a:ext uri="{FF2B5EF4-FFF2-40B4-BE49-F238E27FC236}">
                <a16:creationId xmlns:a16="http://schemas.microsoft.com/office/drawing/2014/main" id="{FD19B605-F23E-4996-B209-0A29584985B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201525" cy="6858000"/>
          </a:xfrm>
          <a:prstGeom prst="rect">
            <a:avLst/>
          </a:prstGeom>
        </p:spPr>
      </p:pic>
      <p:sp>
        <p:nvSpPr>
          <p:cNvPr id="21" name="Tekstin paikkamerkki 20">
            <a:extLst>
              <a:ext uri="{FF2B5EF4-FFF2-40B4-BE49-F238E27FC236}">
                <a16:creationId xmlns:a16="http://schemas.microsoft.com/office/drawing/2014/main" id="{A969BA7A-569F-487A-86D1-27B1B9B79345}"/>
              </a:ext>
            </a:extLst>
          </p:cNvPr>
          <p:cNvSpPr>
            <a:spLocks noGrp="1"/>
          </p:cNvSpPr>
          <p:nvPr>
            <p:ph type="body" sz="quarter" idx="14" hasCustomPrompt="1"/>
          </p:nvPr>
        </p:nvSpPr>
        <p:spPr>
          <a:xfrm>
            <a:off x="1728716" y="1279478"/>
            <a:ext cx="8734567" cy="4299044"/>
          </a:xfrm>
        </p:spPr>
        <p:txBody>
          <a:bodyPr anchor="ctr">
            <a:noAutofit/>
          </a:bodyPr>
          <a:lstStyle>
            <a:lvl1pPr algn="ctr">
              <a:buNone/>
              <a:defRPr sz="8000" b="1">
                <a:solidFill>
                  <a:schemeClr val="bg1"/>
                </a:solidFill>
                <a:latin typeface="+mj-lt"/>
              </a:defRPr>
            </a:lvl1pPr>
          </a:lstStyle>
          <a:p>
            <a:pPr lvl="0"/>
            <a:r>
              <a:rPr lang="fi-FI"/>
              <a:t>Otsikko</a:t>
            </a:r>
          </a:p>
        </p:txBody>
      </p:sp>
      <p:sp>
        <p:nvSpPr>
          <p:cNvPr id="7" name="Dian numeron paikkamerkki 5">
            <a:extLst>
              <a:ext uri="{FF2B5EF4-FFF2-40B4-BE49-F238E27FC236}">
                <a16:creationId xmlns:a16="http://schemas.microsoft.com/office/drawing/2014/main" id="{21AE4D50-4943-4CF9-BD44-E29D1800E6A0}"/>
              </a:ext>
            </a:extLst>
          </p:cNvPr>
          <p:cNvSpPr txBox="1">
            <a:spLocks/>
          </p:cNvSpPr>
          <p:nvPr/>
        </p:nvSpPr>
        <p:spPr>
          <a:xfrm>
            <a:off x="10889120" y="6393741"/>
            <a:ext cx="1203157" cy="365125"/>
          </a:xfrm>
          <a:prstGeom prst="rect">
            <a:avLst/>
          </a:prstGeom>
        </p:spPr>
        <p:txBody>
          <a:bodyPr/>
          <a:lstStyle>
            <a:defPPr>
              <a:defRPr lang="fi-FI"/>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EECDAD-FF2E-45AB-89C8-CC474E4868FF}" type="slidenum">
              <a:rPr lang="fi-FI" smtClean="0">
                <a:solidFill>
                  <a:schemeClr val="bg1"/>
                </a:solidFill>
              </a:rPr>
              <a:pPr/>
              <a:t>‹#›</a:t>
            </a:fld>
            <a:endParaRPr lang="fi-FI">
              <a:solidFill>
                <a:schemeClr val="bg1"/>
              </a:solidFill>
            </a:endParaRPr>
          </a:p>
        </p:txBody>
      </p:sp>
      <p:pic>
        <p:nvPicPr>
          <p:cNvPr id="11" name="Kuva 10" descr="Kuva, joka sisältää kohteen piirtäminen&#10;&#10;Kuvaus luotu automaattisesti">
            <a:extLst>
              <a:ext uri="{FF2B5EF4-FFF2-40B4-BE49-F238E27FC236}">
                <a16:creationId xmlns:a16="http://schemas.microsoft.com/office/drawing/2014/main" id="{523E4C53-D7BC-495C-80E5-D5E19B65BC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3611" y="6381709"/>
            <a:ext cx="1031164" cy="342288"/>
          </a:xfrm>
          <a:prstGeom prst="rect">
            <a:avLst/>
          </a:prstGeom>
        </p:spPr>
      </p:pic>
    </p:spTree>
    <p:extLst>
      <p:ext uri="{BB962C8B-B14F-4D97-AF65-F5344CB8AC3E}">
        <p14:creationId xmlns:p14="http://schemas.microsoft.com/office/powerpoint/2010/main" val="18631705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Välilehti - Kuva ja otsikko - Vadelma">
    <p:spTree>
      <p:nvGrpSpPr>
        <p:cNvPr id="1" name=""/>
        <p:cNvGrpSpPr/>
        <p:nvPr/>
      </p:nvGrpSpPr>
      <p:grpSpPr>
        <a:xfrm>
          <a:off x="0" y="0"/>
          <a:ext cx="0" cy="0"/>
          <a:chOff x="0" y="0"/>
          <a:chExt cx="0" cy="0"/>
        </a:xfrm>
      </p:grpSpPr>
      <p:pic>
        <p:nvPicPr>
          <p:cNvPr id="3" name="Kuva 2" descr="Kuva, joka sisältää kohteen ulko, marja, hedelmä, ruoka&#10;&#10;Kuvaus luotu automaattisesti">
            <a:extLst>
              <a:ext uri="{FF2B5EF4-FFF2-40B4-BE49-F238E27FC236}">
                <a16:creationId xmlns:a16="http://schemas.microsoft.com/office/drawing/2014/main" id="{588010EF-8E1E-43B2-A592-3D1E1010AFD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12201525" cy="6858000"/>
          </a:xfrm>
          <a:prstGeom prst="rect">
            <a:avLst/>
          </a:prstGeom>
        </p:spPr>
      </p:pic>
      <p:sp>
        <p:nvSpPr>
          <p:cNvPr id="21" name="Tekstin paikkamerkki 20">
            <a:extLst>
              <a:ext uri="{FF2B5EF4-FFF2-40B4-BE49-F238E27FC236}">
                <a16:creationId xmlns:a16="http://schemas.microsoft.com/office/drawing/2014/main" id="{A969BA7A-569F-487A-86D1-27B1B9B79345}"/>
              </a:ext>
            </a:extLst>
          </p:cNvPr>
          <p:cNvSpPr>
            <a:spLocks noGrp="1"/>
          </p:cNvSpPr>
          <p:nvPr>
            <p:ph type="body" sz="quarter" idx="14" hasCustomPrompt="1"/>
          </p:nvPr>
        </p:nvSpPr>
        <p:spPr>
          <a:xfrm>
            <a:off x="1728716" y="1279478"/>
            <a:ext cx="8734567" cy="4299044"/>
          </a:xfrm>
        </p:spPr>
        <p:txBody>
          <a:bodyPr anchor="ctr">
            <a:noAutofit/>
          </a:bodyPr>
          <a:lstStyle>
            <a:lvl1pPr algn="ctr">
              <a:buNone/>
              <a:defRPr sz="8000" b="1">
                <a:solidFill>
                  <a:schemeClr val="bg1"/>
                </a:solidFill>
                <a:latin typeface="+mj-lt"/>
              </a:defRPr>
            </a:lvl1pPr>
          </a:lstStyle>
          <a:p>
            <a:pPr lvl="0"/>
            <a:r>
              <a:rPr lang="fi-FI"/>
              <a:t>Otsikko</a:t>
            </a:r>
          </a:p>
        </p:txBody>
      </p:sp>
      <p:sp>
        <p:nvSpPr>
          <p:cNvPr id="7" name="Dian numeron paikkamerkki 5">
            <a:extLst>
              <a:ext uri="{FF2B5EF4-FFF2-40B4-BE49-F238E27FC236}">
                <a16:creationId xmlns:a16="http://schemas.microsoft.com/office/drawing/2014/main" id="{21AE4D50-4943-4CF9-BD44-E29D1800E6A0}"/>
              </a:ext>
            </a:extLst>
          </p:cNvPr>
          <p:cNvSpPr txBox="1">
            <a:spLocks/>
          </p:cNvSpPr>
          <p:nvPr/>
        </p:nvSpPr>
        <p:spPr>
          <a:xfrm>
            <a:off x="10889120" y="6393741"/>
            <a:ext cx="1203157" cy="365125"/>
          </a:xfrm>
          <a:prstGeom prst="rect">
            <a:avLst/>
          </a:prstGeom>
        </p:spPr>
        <p:txBody>
          <a:bodyPr/>
          <a:lstStyle>
            <a:defPPr>
              <a:defRPr lang="fi-FI"/>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EECDAD-FF2E-45AB-89C8-CC474E4868FF}" type="slidenum">
              <a:rPr lang="fi-FI" smtClean="0">
                <a:solidFill>
                  <a:schemeClr val="bg1"/>
                </a:solidFill>
              </a:rPr>
              <a:pPr/>
              <a:t>‹#›</a:t>
            </a:fld>
            <a:endParaRPr lang="fi-FI">
              <a:solidFill>
                <a:schemeClr val="bg1"/>
              </a:solidFill>
            </a:endParaRPr>
          </a:p>
        </p:txBody>
      </p:sp>
      <p:pic>
        <p:nvPicPr>
          <p:cNvPr id="11" name="Kuva 10" descr="Kuva, joka sisältää kohteen piirtäminen&#10;&#10;Kuvaus luotu automaattisesti">
            <a:extLst>
              <a:ext uri="{FF2B5EF4-FFF2-40B4-BE49-F238E27FC236}">
                <a16:creationId xmlns:a16="http://schemas.microsoft.com/office/drawing/2014/main" id="{523E4C53-D7BC-495C-80E5-D5E19B65BC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3611" y="6381709"/>
            <a:ext cx="1031164" cy="342288"/>
          </a:xfrm>
          <a:prstGeom prst="rect">
            <a:avLst/>
          </a:prstGeom>
        </p:spPr>
      </p:pic>
    </p:spTree>
    <p:extLst>
      <p:ext uri="{BB962C8B-B14F-4D97-AF65-F5344CB8AC3E}">
        <p14:creationId xmlns:p14="http://schemas.microsoft.com/office/powerpoint/2010/main" val="13053635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Välilehti - Kuva ja otsikko - Villapaita">
    <p:spTree>
      <p:nvGrpSpPr>
        <p:cNvPr id="1" name=""/>
        <p:cNvGrpSpPr/>
        <p:nvPr/>
      </p:nvGrpSpPr>
      <p:grpSpPr>
        <a:xfrm>
          <a:off x="0" y="0"/>
          <a:ext cx="0" cy="0"/>
          <a:chOff x="0" y="0"/>
          <a:chExt cx="0" cy="0"/>
        </a:xfrm>
      </p:grpSpPr>
      <p:pic>
        <p:nvPicPr>
          <p:cNvPr id="4" name="Kuva 3" descr="Kuva, joka sisältää kohteen vaatetus, neulepusero, istuminen, sininen&#10;&#10;Kuvaus luotu automaattisesti">
            <a:extLst>
              <a:ext uri="{FF2B5EF4-FFF2-40B4-BE49-F238E27FC236}">
                <a16:creationId xmlns:a16="http://schemas.microsoft.com/office/drawing/2014/main" id="{35B68CA4-1319-4E85-B964-C4BD991223B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12201525" cy="6858000"/>
          </a:xfrm>
          <a:prstGeom prst="rect">
            <a:avLst/>
          </a:prstGeom>
        </p:spPr>
      </p:pic>
      <p:sp>
        <p:nvSpPr>
          <p:cNvPr id="21" name="Tekstin paikkamerkki 20">
            <a:extLst>
              <a:ext uri="{FF2B5EF4-FFF2-40B4-BE49-F238E27FC236}">
                <a16:creationId xmlns:a16="http://schemas.microsoft.com/office/drawing/2014/main" id="{A969BA7A-569F-487A-86D1-27B1B9B79345}"/>
              </a:ext>
            </a:extLst>
          </p:cNvPr>
          <p:cNvSpPr>
            <a:spLocks noGrp="1"/>
          </p:cNvSpPr>
          <p:nvPr>
            <p:ph type="body" sz="quarter" idx="14" hasCustomPrompt="1"/>
          </p:nvPr>
        </p:nvSpPr>
        <p:spPr>
          <a:xfrm>
            <a:off x="1728716" y="1279478"/>
            <a:ext cx="8734567" cy="4299044"/>
          </a:xfrm>
        </p:spPr>
        <p:txBody>
          <a:bodyPr anchor="ctr">
            <a:noAutofit/>
          </a:bodyPr>
          <a:lstStyle>
            <a:lvl1pPr algn="ctr">
              <a:buNone/>
              <a:defRPr sz="8000" b="1">
                <a:solidFill>
                  <a:schemeClr val="bg1"/>
                </a:solidFill>
                <a:latin typeface="+mj-lt"/>
              </a:defRPr>
            </a:lvl1pPr>
          </a:lstStyle>
          <a:p>
            <a:pPr lvl="0"/>
            <a:r>
              <a:rPr lang="fi-FI"/>
              <a:t>Otsikko</a:t>
            </a:r>
          </a:p>
        </p:txBody>
      </p:sp>
      <p:sp>
        <p:nvSpPr>
          <p:cNvPr id="7" name="Dian numeron paikkamerkki 5">
            <a:extLst>
              <a:ext uri="{FF2B5EF4-FFF2-40B4-BE49-F238E27FC236}">
                <a16:creationId xmlns:a16="http://schemas.microsoft.com/office/drawing/2014/main" id="{21AE4D50-4943-4CF9-BD44-E29D1800E6A0}"/>
              </a:ext>
            </a:extLst>
          </p:cNvPr>
          <p:cNvSpPr txBox="1">
            <a:spLocks/>
          </p:cNvSpPr>
          <p:nvPr/>
        </p:nvSpPr>
        <p:spPr>
          <a:xfrm>
            <a:off x="10889120" y="6393741"/>
            <a:ext cx="1203157" cy="365125"/>
          </a:xfrm>
          <a:prstGeom prst="rect">
            <a:avLst/>
          </a:prstGeom>
        </p:spPr>
        <p:txBody>
          <a:bodyPr/>
          <a:lstStyle>
            <a:defPPr>
              <a:defRPr lang="fi-FI"/>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EECDAD-FF2E-45AB-89C8-CC474E4868FF}" type="slidenum">
              <a:rPr lang="fi-FI" smtClean="0">
                <a:solidFill>
                  <a:schemeClr val="bg1"/>
                </a:solidFill>
              </a:rPr>
              <a:pPr/>
              <a:t>‹#›</a:t>
            </a:fld>
            <a:endParaRPr lang="fi-FI">
              <a:solidFill>
                <a:schemeClr val="bg1"/>
              </a:solidFill>
            </a:endParaRPr>
          </a:p>
        </p:txBody>
      </p:sp>
      <p:pic>
        <p:nvPicPr>
          <p:cNvPr id="11" name="Kuva 10" descr="Kuva, joka sisältää kohteen piirtäminen&#10;&#10;Kuvaus luotu automaattisesti">
            <a:extLst>
              <a:ext uri="{FF2B5EF4-FFF2-40B4-BE49-F238E27FC236}">
                <a16:creationId xmlns:a16="http://schemas.microsoft.com/office/drawing/2014/main" id="{523E4C53-D7BC-495C-80E5-D5E19B65BC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3611" y="6381709"/>
            <a:ext cx="1031164" cy="342288"/>
          </a:xfrm>
          <a:prstGeom prst="rect">
            <a:avLst/>
          </a:prstGeom>
        </p:spPr>
      </p:pic>
    </p:spTree>
    <p:extLst>
      <p:ext uri="{BB962C8B-B14F-4D97-AF65-F5344CB8AC3E}">
        <p14:creationId xmlns:p14="http://schemas.microsoft.com/office/powerpoint/2010/main" val="39195975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Välilehti - Kuva ja otsikko - Kangas">
    <p:spTree>
      <p:nvGrpSpPr>
        <p:cNvPr id="1" name=""/>
        <p:cNvGrpSpPr/>
        <p:nvPr/>
      </p:nvGrpSpPr>
      <p:grpSpPr>
        <a:xfrm>
          <a:off x="0" y="0"/>
          <a:ext cx="0" cy="0"/>
          <a:chOff x="0" y="0"/>
          <a:chExt cx="0" cy="0"/>
        </a:xfrm>
      </p:grpSpPr>
      <p:pic>
        <p:nvPicPr>
          <p:cNvPr id="3" name="Kuva 2" descr="Kuva, joka sisältää kohteen vaatetus, sininen, neulepusero, matkapuhelin&#10;&#10;Kuvaus luotu automaattisesti">
            <a:extLst>
              <a:ext uri="{FF2B5EF4-FFF2-40B4-BE49-F238E27FC236}">
                <a16:creationId xmlns:a16="http://schemas.microsoft.com/office/drawing/2014/main" id="{B4A33E9B-F4C3-409D-8C32-95058F1C8D2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21" name="Tekstin paikkamerkki 20">
            <a:extLst>
              <a:ext uri="{FF2B5EF4-FFF2-40B4-BE49-F238E27FC236}">
                <a16:creationId xmlns:a16="http://schemas.microsoft.com/office/drawing/2014/main" id="{A969BA7A-569F-487A-86D1-27B1B9B79345}"/>
              </a:ext>
            </a:extLst>
          </p:cNvPr>
          <p:cNvSpPr>
            <a:spLocks noGrp="1"/>
          </p:cNvSpPr>
          <p:nvPr>
            <p:ph type="body" sz="quarter" idx="14" hasCustomPrompt="1"/>
          </p:nvPr>
        </p:nvSpPr>
        <p:spPr>
          <a:xfrm>
            <a:off x="1728716" y="1279478"/>
            <a:ext cx="8734567" cy="4299044"/>
          </a:xfrm>
        </p:spPr>
        <p:txBody>
          <a:bodyPr anchor="ctr">
            <a:noAutofit/>
          </a:bodyPr>
          <a:lstStyle>
            <a:lvl1pPr algn="ctr">
              <a:buNone/>
              <a:defRPr sz="8000" b="1">
                <a:solidFill>
                  <a:schemeClr val="bg1"/>
                </a:solidFill>
                <a:latin typeface="+mj-lt"/>
              </a:defRPr>
            </a:lvl1pPr>
          </a:lstStyle>
          <a:p>
            <a:pPr lvl="0"/>
            <a:r>
              <a:rPr lang="fi-FI"/>
              <a:t>Otsikko</a:t>
            </a:r>
          </a:p>
        </p:txBody>
      </p:sp>
      <p:sp>
        <p:nvSpPr>
          <p:cNvPr id="7" name="Dian numeron paikkamerkki 5">
            <a:extLst>
              <a:ext uri="{FF2B5EF4-FFF2-40B4-BE49-F238E27FC236}">
                <a16:creationId xmlns:a16="http://schemas.microsoft.com/office/drawing/2014/main" id="{21AE4D50-4943-4CF9-BD44-E29D1800E6A0}"/>
              </a:ext>
            </a:extLst>
          </p:cNvPr>
          <p:cNvSpPr txBox="1">
            <a:spLocks/>
          </p:cNvSpPr>
          <p:nvPr/>
        </p:nvSpPr>
        <p:spPr>
          <a:xfrm>
            <a:off x="10889120" y="6393741"/>
            <a:ext cx="1203157" cy="365125"/>
          </a:xfrm>
          <a:prstGeom prst="rect">
            <a:avLst/>
          </a:prstGeom>
        </p:spPr>
        <p:txBody>
          <a:bodyPr/>
          <a:lstStyle>
            <a:defPPr>
              <a:defRPr lang="fi-FI"/>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EECDAD-FF2E-45AB-89C8-CC474E4868FF}" type="slidenum">
              <a:rPr lang="fi-FI" smtClean="0">
                <a:solidFill>
                  <a:schemeClr val="bg1"/>
                </a:solidFill>
              </a:rPr>
              <a:pPr/>
              <a:t>‹#›</a:t>
            </a:fld>
            <a:endParaRPr lang="fi-FI">
              <a:solidFill>
                <a:schemeClr val="bg1"/>
              </a:solidFill>
            </a:endParaRPr>
          </a:p>
        </p:txBody>
      </p:sp>
      <p:pic>
        <p:nvPicPr>
          <p:cNvPr id="11" name="Kuva 10" descr="Kuva, joka sisältää kohteen piirtäminen&#10;&#10;Kuvaus luotu automaattisesti">
            <a:extLst>
              <a:ext uri="{FF2B5EF4-FFF2-40B4-BE49-F238E27FC236}">
                <a16:creationId xmlns:a16="http://schemas.microsoft.com/office/drawing/2014/main" id="{523E4C53-D7BC-495C-80E5-D5E19B65BC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3611" y="6381709"/>
            <a:ext cx="1031164" cy="342288"/>
          </a:xfrm>
          <a:prstGeom prst="rect">
            <a:avLst/>
          </a:prstGeom>
        </p:spPr>
      </p:pic>
    </p:spTree>
    <p:extLst>
      <p:ext uri="{BB962C8B-B14F-4D97-AF65-F5344CB8AC3E}">
        <p14:creationId xmlns:p14="http://schemas.microsoft.com/office/powerpoint/2010/main" val="2062696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Kuvitusdia, kolme kuvaa, lyhyt teksti">
    <p:spTree>
      <p:nvGrpSpPr>
        <p:cNvPr id="1" name=""/>
        <p:cNvGrpSpPr/>
        <p:nvPr/>
      </p:nvGrpSpPr>
      <p:grpSpPr>
        <a:xfrm>
          <a:off x="0" y="0"/>
          <a:ext cx="0" cy="0"/>
          <a:chOff x="0" y="0"/>
          <a:chExt cx="0" cy="0"/>
        </a:xfrm>
      </p:grpSpPr>
      <p:pic>
        <p:nvPicPr>
          <p:cNvPr id="12" name="Kuva 11">
            <a:extLst>
              <a:ext uri="{FF2B5EF4-FFF2-40B4-BE49-F238E27FC236}">
                <a16:creationId xmlns:a16="http://schemas.microsoft.com/office/drawing/2014/main" id="{0B6DBD8B-FC4B-487A-9FD7-1171D1EEC9D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3611" y="6381709"/>
            <a:ext cx="1031164" cy="342288"/>
          </a:xfrm>
          <a:prstGeom prst="rect">
            <a:avLst/>
          </a:prstGeom>
        </p:spPr>
      </p:pic>
      <p:sp>
        <p:nvSpPr>
          <p:cNvPr id="8" name="Kuvan paikkamerkki 7">
            <a:extLst>
              <a:ext uri="{FF2B5EF4-FFF2-40B4-BE49-F238E27FC236}">
                <a16:creationId xmlns:a16="http://schemas.microsoft.com/office/drawing/2014/main" id="{F570223F-6162-4B76-97DD-6247D8BE9D3D}"/>
              </a:ext>
            </a:extLst>
          </p:cNvPr>
          <p:cNvSpPr>
            <a:spLocks noGrp="1"/>
          </p:cNvSpPr>
          <p:nvPr>
            <p:ph type="pic" sz="quarter" idx="15"/>
          </p:nvPr>
        </p:nvSpPr>
        <p:spPr>
          <a:xfrm>
            <a:off x="-1" y="0"/>
            <a:ext cx="5991727" cy="3294997"/>
          </a:xfrm>
        </p:spPr>
        <p:txBody>
          <a:bodyPr anchor="ctr"/>
          <a:lstStyle>
            <a:lvl1pPr algn="ctr">
              <a:buNone/>
              <a:defRPr/>
            </a:lvl1pPr>
          </a:lstStyle>
          <a:p>
            <a:r>
              <a:rPr lang="fi-FI"/>
              <a:t>Lisää kuva napsauttamalla kuvaketta</a:t>
            </a:r>
          </a:p>
        </p:txBody>
      </p:sp>
      <p:sp>
        <p:nvSpPr>
          <p:cNvPr id="13" name="Sisällön paikkamerkki 2">
            <a:extLst>
              <a:ext uri="{FF2B5EF4-FFF2-40B4-BE49-F238E27FC236}">
                <a16:creationId xmlns:a16="http://schemas.microsoft.com/office/drawing/2014/main" id="{54C77ACF-C6B6-4A9E-A2B2-B21D1D396D18}"/>
              </a:ext>
            </a:extLst>
          </p:cNvPr>
          <p:cNvSpPr>
            <a:spLocks noGrp="1"/>
          </p:cNvSpPr>
          <p:nvPr>
            <p:ph idx="16"/>
          </p:nvPr>
        </p:nvSpPr>
        <p:spPr>
          <a:xfrm>
            <a:off x="461208" y="4003912"/>
            <a:ext cx="5173579" cy="2279176"/>
          </a:xfrm>
        </p:spPr>
        <p:txBody>
          <a:bodyPr anchor="ctr">
            <a:normAutofit/>
          </a:bodyPr>
          <a:lstStyle>
            <a:lvl1pPr algn="ctr">
              <a:buNone/>
              <a:defRPr sz="2600"/>
            </a:lvl1pPr>
          </a:lstStyle>
          <a:p>
            <a:pPr lvl="0"/>
            <a:r>
              <a:rPr lang="fi-FI"/>
              <a:t>Muokkaa tekstin perustyylejä napsauttamalla</a:t>
            </a:r>
          </a:p>
        </p:txBody>
      </p:sp>
      <p:sp>
        <p:nvSpPr>
          <p:cNvPr id="10" name="Kuvan paikkamerkki 7">
            <a:extLst>
              <a:ext uri="{FF2B5EF4-FFF2-40B4-BE49-F238E27FC236}">
                <a16:creationId xmlns:a16="http://schemas.microsoft.com/office/drawing/2014/main" id="{E1037746-D505-4B54-9622-F01D81E77DF4}"/>
              </a:ext>
            </a:extLst>
          </p:cNvPr>
          <p:cNvSpPr>
            <a:spLocks noGrp="1"/>
          </p:cNvSpPr>
          <p:nvPr>
            <p:ph type="pic" sz="quarter" idx="17"/>
          </p:nvPr>
        </p:nvSpPr>
        <p:spPr>
          <a:xfrm>
            <a:off x="6200273" y="0"/>
            <a:ext cx="5991727" cy="3294996"/>
          </a:xfrm>
        </p:spPr>
        <p:txBody>
          <a:bodyPr anchor="ctr"/>
          <a:lstStyle>
            <a:lvl1pPr algn="ctr">
              <a:buNone/>
              <a:defRPr/>
            </a:lvl1pPr>
          </a:lstStyle>
          <a:p>
            <a:r>
              <a:rPr lang="fi-FI"/>
              <a:t>Lisää kuva napsauttamalla kuvaketta</a:t>
            </a:r>
          </a:p>
        </p:txBody>
      </p:sp>
      <p:sp>
        <p:nvSpPr>
          <p:cNvPr id="11" name="Kuvan paikkamerkki 7">
            <a:extLst>
              <a:ext uri="{FF2B5EF4-FFF2-40B4-BE49-F238E27FC236}">
                <a16:creationId xmlns:a16="http://schemas.microsoft.com/office/drawing/2014/main" id="{CADCCD82-E1D4-4BE7-AFF3-33AD53B51531}"/>
              </a:ext>
            </a:extLst>
          </p:cNvPr>
          <p:cNvSpPr>
            <a:spLocks noGrp="1"/>
          </p:cNvSpPr>
          <p:nvPr>
            <p:ph type="pic" sz="quarter" idx="18"/>
          </p:nvPr>
        </p:nvSpPr>
        <p:spPr>
          <a:xfrm>
            <a:off x="6200272" y="3563003"/>
            <a:ext cx="5991728" cy="3294997"/>
          </a:xfrm>
        </p:spPr>
        <p:txBody>
          <a:bodyPr anchor="ctr"/>
          <a:lstStyle>
            <a:lvl1pPr algn="ctr">
              <a:buNone/>
              <a:defRPr/>
            </a:lvl1pPr>
          </a:lstStyle>
          <a:p>
            <a:r>
              <a:rPr lang="fi-FI"/>
              <a:t>Lisää kuva napsauttamalla kuvaketta</a:t>
            </a:r>
          </a:p>
        </p:txBody>
      </p:sp>
      <p:sp>
        <p:nvSpPr>
          <p:cNvPr id="14" name="Dian numeron paikkamerkki 5">
            <a:extLst>
              <a:ext uri="{FF2B5EF4-FFF2-40B4-BE49-F238E27FC236}">
                <a16:creationId xmlns:a16="http://schemas.microsoft.com/office/drawing/2014/main" id="{A54795CB-B10B-4EB2-9D39-11D96DFD0E51}"/>
              </a:ext>
            </a:extLst>
          </p:cNvPr>
          <p:cNvSpPr>
            <a:spLocks noGrp="1"/>
          </p:cNvSpPr>
          <p:nvPr>
            <p:ph type="sldNum" sz="quarter" idx="12"/>
          </p:nvPr>
        </p:nvSpPr>
        <p:spPr>
          <a:xfrm>
            <a:off x="4431630" y="6381709"/>
            <a:ext cx="1203157" cy="365125"/>
          </a:xfrm>
          <a:prstGeom prst="rect">
            <a:avLst/>
          </a:prstGeom>
        </p:spPr>
        <p:txBody>
          <a:bodyPr/>
          <a:lstStyle>
            <a:lvl1pPr algn="r">
              <a:defRPr>
                <a:solidFill>
                  <a:schemeClr val="tx1"/>
                </a:solidFill>
              </a:defRPr>
            </a:lvl1pPr>
          </a:lstStyle>
          <a:p>
            <a:pPr algn="r"/>
            <a:fld id="{1FEECDAD-FF2E-45AB-89C8-CC474E4868FF}" type="slidenum">
              <a:rPr lang="fi-FI" smtClean="0"/>
              <a:pPr algn="r"/>
              <a:t>‹#›</a:t>
            </a:fld>
            <a:endParaRPr lang="fi-FI"/>
          </a:p>
        </p:txBody>
      </p:sp>
    </p:spTree>
    <p:extLst>
      <p:ext uri="{BB962C8B-B14F-4D97-AF65-F5344CB8AC3E}">
        <p14:creationId xmlns:p14="http://schemas.microsoft.com/office/powerpoint/2010/main" val="376555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uvitusdia, kuusi kuvaa">
    <p:spTree>
      <p:nvGrpSpPr>
        <p:cNvPr id="1" name=""/>
        <p:cNvGrpSpPr/>
        <p:nvPr/>
      </p:nvGrpSpPr>
      <p:grpSpPr>
        <a:xfrm>
          <a:off x="0" y="0"/>
          <a:ext cx="0" cy="0"/>
          <a:chOff x="0" y="0"/>
          <a:chExt cx="0" cy="0"/>
        </a:xfrm>
      </p:grpSpPr>
      <p:sp>
        <p:nvSpPr>
          <p:cNvPr id="16" name="Kuvan paikkamerkki 15">
            <a:extLst>
              <a:ext uri="{FF2B5EF4-FFF2-40B4-BE49-F238E27FC236}">
                <a16:creationId xmlns:a16="http://schemas.microsoft.com/office/drawing/2014/main" id="{3424B478-65C9-4207-9606-E2D1ECD2DAF1}"/>
              </a:ext>
            </a:extLst>
          </p:cNvPr>
          <p:cNvSpPr>
            <a:spLocks noGrp="1"/>
          </p:cNvSpPr>
          <p:nvPr>
            <p:ph type="pic" sz="quarter" idx="13"/>
          </p:nvPr>
        </p:nvSpPr>
        <p:spPr>
          <a:xfrm>
            <a:off x="2" y="3152061"/>
            <a:ext cx="3940232" cy="2967645"/>
          </a:xfrm>
        </p:spPr>
        <p:txBody>
          <a:bodyPr anchor="ctr"/>
          <a:lstStyle>
            <a:lvl1pPr algn="ctr">
              <a:buNone/>
              <a:defRPr/>
            </a:lvl1pPr>
          </a:lstStyle>
          <a:p>
            <a:r>
              <a:rPr lang="fi-FI"/>
              <a:t>Lisää kuva napsauttamalla kuvaketta</a:t>
            </a:r>
          </a:p>
        </p:txBody>
      </p:sp>
      <p:pic>
        <p:nvPicPr>
          <p:cNvPr id="31" name="Kuva 30" descr="Kuva, joka sisältää kohteen piirtäminen&#10;&#10;Kuvaus luotu automaattisesti">
            <a:extLst>
              <a:ext uri="{FF2B5EF4-FFF2-40B4-BE49-F238E27FC236}">
                <a16:creationId xmlns:a16="http://schemas.microsoft.com/office/drawing/2014/main" id="{132C9718-BE18-4CB8-397D-CF2F47BB182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41321" y="6359542"/>
            <a:ext cx="1031164" cy="342288"/>
          </a:xfrm>
          <a:prstGeom prst="rect">
            <a:avLst/>
          </a:prstGeom>
        </p:spPr>
      </p:pic>
      <p:pic>
        <p:nvPicPr>
          <p:cNvPr id="32" name="Kuva 31" descr="Kuva, joka sisältää kohteen piirtäminen&#10;&#10;Kuvaus luotu automaattisesti">
            <a:extLst>
              <a:ext uri="{FF2B5EF4-FFF2-40B4-BE49-F238E27FC236}">
                <a16:creationId xmlns:a16="http://schemas.microsoft.com/office/drawing/2014/main" id="{44628850-A64A-0830-5F1A-0237588A97B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13611" y="6381709"/>
            <a:ext cx="1031164" cy="342288"/>
          </a:xfrm>
          <a:prstGeom prst="rect">
            <a:avLst/>
          </a:prstGeom>
        </p:spPr>
      </p:pic>
      <p:pic>
        <p:nvPicPr>
          <p:cNvPr id="33" name="Kuva 32">
            <a:extLst>
              <a:ext uri="{FF2B5EF4-FFF2-40B4-BE49-F238E27FC236}">
                <a16:creationId xmlns:a16="http://schemas.microsoft.com/office/drawing/2014/main" id="{A7307D7A-B78E-8AD6-0224-A69D71AD8E9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5670" y="6370626"/>
            <a:ext cx="1031164" cy="342288"/>
          </a:xfrm>
          <a:prstGeom prst="rect">
            <a:avLst/>
          </a:prstGeom>
        </p:spPr>
      </p:pic>
      <p:sp>
        <p:nvSpPr>
          <p:cNvPr id="37" name="Kuvan paikkamerkki 15">
            <a:extLst>
              <a:ext uri="{FF2B5EF4-FFF2-40B4-BE49-F238E27FC236}">
                <a16:creationId xmlns:a16="http://schemas.microsoft.com/office/drawing/2014/main" id="{0A3B8590-0379-06E5-2673-40870694B147}"/>
              </a:ext>
            </a:extLst>
          </p:cNvPr>
          <p:cNvSpPr>
            <a:spLocks noGrp="1"/>
          </p:cNvSpPr>
          <p:nvPr>
            <p:ph type="pic" sz="quarter" idx="14"/>
          </p:nvPr>
        </p:nvSpPr>
        <p:spPr>
          <a:xfrm>
            <a:off x="2" y="0"/>
            <a:ext cx="3940232" cy="2967645"/>
          </a:xfrm>
        </p:spPr>
        <p:txBody>
          <a:bodyPr anchor="ctr"/>
          <a:lstStyle>
            <a:lvl1pPr algn="ctr">
              <a:buNone/>
              <a:defRPr/>
            </a:lvl1pPr>
          </a:lstStyle>
          <a:p>
            <a:r>
              <a:rPr lang="fi-FI"/>
              <a:t>Lisää kuva napsauttamalla kuvaketta</a:t>
            </a:r>
          </a:p>
        </p:txBody>
      </p:sp>
      <p:sp>
        <p:nvSpPr>
          <p:cNvPr id="38" name="Kuvan paikkamerkki 15">
            <a:extLst>
              <a:ext uri="{FF2B5EF4-FFF2-40B4-BE49-F238E27FC236}">
                <a16:creationId xmlns:a16="http://schemas.microsoft.com/office/drawing/2014/main" id="{2038C9B5-E44C-B118-F335-1024CACC7CFF}"/>
              </a:ext>
            </a:extLst>
          </p:cNvPr>
          <p:cNvSpPr>
            <a:spLocks noGrp="1"/>
          </p:cNvSpPr>
          <p:nvPr>
            <p:ph type="pic" sz="quarter" idx="15"/>
          </p:nvPr>
        </p:nvSpPr>
        <p:spPr>
          <a:xfrm>
            <a:off x="4125884" y="0"/>
            <a:ext cx="3940232" cy="2967645"/>
          </a:xfrm>
        </p:spPr>
        <p:txBody>
          <a:bodyPr anchor="ctr"/>
          <a:lstStyle>
            <a:lvl1pPr algn="ctr">
              <a:buNone/>
              <a:defRPr/>
            </a:lvl1pPr>
          </a:lstStyle>
          <a:p>
            <a:r>
              <a:rPr lang="fi-FI"/>
              <a:t>Lisää kuva napsauttamalla kuvaketta</a:t>
            </a:r>
          </a:p>
        </p:txBody>
      </p:sp>
      <p:sp>
        <p:nvSpPr>
          <p:cNvPr id="39" name="Kuvan paikkamerkki 15">
            <a:extLst>
              <a:ext uri="{FF2B5EF4-FFF2-40B4-BE49-F238E27FC236}">
                <a16:creationId xmlns:a16="http://schemas.microsoft.com/office/drawing/2014/main" id="{20103B49-974B-1D4F-BDB7-56999092BFA6}"/>
              </a:ext>
            </a:extLst>
          </p:cNvPr>
          <p:cNvSpPr>
            <a:spLocks noGrp="1"/>
          </p:cNvSpPr>
          <p:nvPr>
            <p:ph type="pic" sz="quarter" idx="16"/>
          </p:nvPr>
        </p:nvSpPr>
        <p:spPr>
          <a:xfrm>
            <a:off x="8251766" y="-2"/>
            <a:ext cx="3940232" cy="2967645"/>
          </a:xfrm>
        </p:spPr>
        <p:txBody>
          <a:bodyPr anchor="ctr"/>
          <a:lstStyle>
            <a:lvl1pPr algn="ctr">
              <a:buNone/>
              <a:defRPr/>
            </a:lvl1pPr>
          </a:lstStyle>
          <a:p>
            <a:r>
              <a:rPr lang="fi-FI"/>
              <a:t>Lisää kuva napsauttamalla kuvaketta</a:t>
            </a:r>
          </a:p>
        </p:txBody>
      </p:sp>
      <p:sp>
        <p:nvSpPr>
          <p:cNvPr id="40" name="Kuvan paikkamerkki 15">
            <a:extLst>
              <a:ext uri="{FF2B5EF4-FFF2-40B4-BE49-F238E27FC236}">
                <a16:creationId xmlns:a16="http://schemas.microsoft.com/office/drawing/2014/main" id="{8E2427DD-46CA-E050-E715-1AF3AD9AB2D4}"/>
              </a:ext>
            </a:extLst>
          </p:cNvPr>
          <p:cNvSpPr>
            <a:spLocks noGrp="1"/>
          </p:cNvSpPr>
          <p:nvPr>
            <p:ph type="pic" sz="quarter" idx="17"/>
          </p:nvPr>
        </p:nvSpPr>
        <p:spPr>
          <a:xfrm>
            <a:off x="4125884" y="3152061"/>
            <a:ext cx="3940232" cy="2967645"/>
          </a:xfrm>
        </p:spPr>
        <p:txBody>
          <a:bodyPr anchor="ctr"/>
          <a:lstStyle>
            <a:lvl1pPr algn="ctr">
              <a:buNone/>
              <a:defRPr/>
            </a:lvl1pPr>
          </a:lstStyle>
          <a:p>
            <a:r>
              <a:rPr lang="fi-FI"/>
              <a:t>Lisää kuva napsauttamalla kuvaketta</a:t>
            </a:r>
          </a:p>
        </p:txBody>
      </p:sp>
      <p:sp>
        <p:nvSpPr>
          <p:cNvPr id="41" name="Kuvan paikkamerkki 15">
            <a:extLst>
              <a:ext uri="{FF2B5EF4-FFF2-40B4-BE49-F238E27FC236}">
                <a16:creationId xmlns:a16="http://schemas.microsoft.com/office/drawing/2014/main" id="{38B5032F-6B3C-675F-0E5C-EE5D409BF721}"/>
              </a:ext>
            </a:extLst>
          </p:cNvPr>
          <p:cNvSpPr>
            <a:spLocks noGrp="1"/>
          </p:cNvSpPr>
          <p:nvPr>
            <p:ph type="pic" sz="quarter" idx="18"/>
          </p:nvPr>
        </p:nvSpPr>
        <p:spPr>
          <a:xfrm>
            <a:off x="8251768" y="3152061"/>
            <a:ext cx="3940232" cy="2967645"/>
          </a:xfrm>
        </p:spPr>
        <p:txBody>
          <a:bodyPr anchor="ctr"/>
          <a:lstStyle>
            <a:lvl1pPr algn="ctr">
              <a:buNone/>
              <a:defRPr/>
            </a:lvl1pPr>
          </a:lstStyle>
          <a:p>
            <a:r>
              <a:rPr lang="fi-FI"/>
              <a:t>Lisää kuva napsauttamalla kuvaketta</a:t>
            </a:r>
          </a:p>
        </p:txBody>
      </p:sp>
    </p:spTree>
    <p:extLst>
      <p:ext uri="{BB962C8B-B14F-4D97-AF65-F5344CB8AC3E}">
        <p14:creationId xmlns:p14="http://schemas.microsoft.com/office/powerpoint/2010/main" val="13466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Lainaus tai lyhyt ajatus pelkkänä tekstinä">
    <p:spTree>
      <p:nvGrpSpPr>
        <p:cNvPr id="1" name=""/>
        <p:cNvGrpSpPr/>
        <p:nvPr/>
      </p:nvGrpSpPr>
      <p:grpSpPr>
        <a:xfrm>
          <a:off x="0" y="0"/>
          <a:ext cx="0" cy="0"/>
          <a:chOff x="0" y="0"/>
          <a:chExt cx="0" cy="0"/>
        </a:xfrm>
      </p:grpSpPr>
      <p:sp>
        <p:nvSpPr>
          <p:cNvPr id="4" name="Suorakulmio 3">
            <a:extLst>
              <a:ext uri="{FF2B5EF4-FFF2-40B4-BE49-F238E27FC236}">
                <a16:creationId xmlns:a16="http://schemas.microsoft.com/office/drawing/2014/main" id="{4F080E58-FE79-49F2-9E6D-2F3447B011EE}"/>
              </a:ext>
            </a:extLst>
          </p:cNvPr>
          <p:cNvSpPr/>
          <p:nvPr/>
        </p:nvSpPr>
        <p:spPr>
          <a:xfrm>
            <a:off x="0" y="0"/>
            <a:ext cx="12192000" cy="5961862"/>
          </a:xfrm>
          <a:prstGeom prst="rect">
            <a:avLst/>
          </a:prstGeom>
          <a:solidFill>
            <a:srgbClr val="286FB7"/>
          </a:solidFill>
          <a:ln>
            <a:solidFill>
              <a:srgbClr val="286F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2" name="Kuva 11">
            <a:extLst>
              <a:ext uri="{FF2B5EF4-FFF2-40B4-BE49-F238E27FC236}">
                <a16:creationId xmlns:a16="http://schemas.microsoft.com/office/drawing/2014/main" id="{0B6DBD8B-FC4B-487A-9FD7-1171D1EEC9D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3611" y="6381709"/>
            <a:ext cx="1031164" cy="342288"/>
          </a:xfrm>
          <a:prstGeom prst="rect">
            <a:avLst/>
          </a:prstGeom>
        </p:spPr>
      </p:pic>
      <p:sp>
        <p:nvSpPr>
          <p:cNvPr id="13" name="Sisällön paikkamerkki 2">
            <a:extLst>
              <a:ext uri="{FF2B5EF4-FFF2-40B4-BE49-F238E27FC236}">
                <a16:creationId xmlns:a16="http://schemas.microsoft.com/office/drawing/2014/main" id="{54C77ACF-C6B6-4A9E-A2B2-B21D1D396D18}"/>
              </a:ext>
            </a:extLst>
          </p:cNvPr>
          <p:cNvSpPr>
            <a:spLocks noGrp="1"/>
          </p:cNvSpPr>
          <p:nvPr>
            <p:ph idx="16"/>
          </p:nvPr>
        </p:nvSpPr>
        <p:spPr>
          <a:xfrm>
            <a:off x="1233467" y="896138"/>
            <a:ext cx="9725066" cy="3922295"/>
          </a:xfrm>
        </p:spPr>
        <p:txBody>
          <a:bodyPr anchor="ctr">
            <a:normAutofit/>
          </a:bodyPr>
          <a:lstStyle>
            <a:lvl1pPr algn="ctr">
              <a:buNone/>
              <a:defRPr sz="3600" b="1" i="1">
                <a:solidFill>
                  <a:schemeClr val="bg1"/>
                </a:solidFill>
                <a:latin typeface="+mj-lt"/>
              </a:defRPr>
            </a:lvl1pPr>
          </a:lstStyle>
          <a:p>
            <a:pPr lvl="0"/>
            <a:r>
              <a:rPr lang="fi-FI"/>
              <a:t>Muokkaa tekstin perustyylejä napsauttamalla</a:t>
            </a:r>
          </a:p>
        </p:txBody>
      </p:sp>
      <p:sp>
        <p:nvSpPr>
          <p:cNvPr id="14" name="Dian numeron paikkamerkki 5">
            <a:extLst>
              <a:ext uri="{FF2B5EF4-FFF2-40B4-BE49-F238E27FC236}">
                <a16:creationId xmlns:a16="http://schemas.microsoft.com/office/drawing/2014/main" id="{A54795CB-B10B-4EB2-9D39-11D96DFD0E51}"/>
              </a:ext>
            </a:extLst>
          </p:cNvPr>
          <p:cNvSpPr>
            <a:spLocks noGrp="1"/>
          </p:cNvSpPr>
          <p:nvPr>
            <p:ph type="sldNum" sz="quarter" idx="12"/>
          </p:nvPr>
        </p:nvSpPr>
        <p:spPr>
          <a:xfrm>
            <a:off x="10820398" y="6381709"/>
            <a:ext cx="1203157" cy="365125"/>
          </a:xfrm>
          <a:prstGeom prst="rect">
            <a:avLst/>
          </a:prstGeom>
        </p:spPr>
        <p:txBody>
          <a:bodyPr/>
          <a:lstStyle>
            <a:lvl1pPr algn="r">
              <a:defRPr>
                <a:solidFill>
                  <a:schemeClr val="tx1"/>
                </a:solidFill>
              </a:defRPr>
            </a:lvl1pPr>
          </a:lstStyle>
          <a:p>
            <a:pPr algn="r"/>
            <a:fld id="{1FEECDAD-FF2E-45AB-89C8-CC474E4868FF}" type="slidenum">
              <a:rPr lang="fi-FI" smtClean="0"/>
              <a:pPr algn="r"/>
              <a:t>‹#›</a:t>
            </a:fld>
            <a:endParaRPr lang="fi-FI"/>
          </a:p>
        </p:txBody>
      </p:sp>
    </p:spTree>
    <p:extLst>
      <p:ext uri="{BB962C8B-B14F-4D97-AF65-F5344CB8AC3E}">
        <p14:creationId xmlns:p14="http://schemas.microsoft.com/office/powerpoint/2010/main" val="3973582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Välilehti - Kuva ja otsikko - Marttaruutu">
    <p:spTree>
      <p:nvGrpSpPr>
        <p:cNvPr id="1" name=""/>
        <p:cNvGrpSpPr/>
        <p:nvPr/>
      </p:nvGrpSpPr>
      <p:grpSpPr>
        <a:xfrm>
          <a:off x="0" y="0"/>
          <a:ext cx="0" cy="0"/>
          <a:chOff x="0" y="0"/>
          <a:chExt cx="0" cy="0"/>
        </a:xfrm>
      </p:grpSpPr>
      <p:pic>
        <p:nvPicPr>
          <p:cNvPr id="3" name="Kuva 2" descr="Kuva, joka sisältää kohteen henkilö, mies, ulko, vaatetus&#10;&#10;Kuvaus luotu automaattisesti">
            <a:extLst>
              <a:ext uri="{FF2B5EF4-FFF2-40B4-BE49-F238E27FC236}">
                <a16:creationId xmlns:a16="http://schemas.microsoft.com/office/drawing/2014/main" id="{7C4FE22B-3E92-48B8-9B80-74E981D99B9A}"/>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12192000" cy="6858001"/>
          </a:xfrm>
          <a:prstGeom prst="rect">
            <a:avLst/>
          </a:prstGeom>
        </p:spPr>
      </p:pic>
      <p:sp>
        <p:nvSpPr>
          <p:cNvPr id="21" name="Tekstin paikkamerkki 20">
            <a:extLst>
              <a:ext uri="{FF2B5EF4-FFF2-40B4-BE49-F238E27FC236}">
                <a16:creationId xmlns:a16="http://schemas.microsoft.com/office/drawing/2014/main" id="{A969BA7A-569F-487A-86D1-27B1B9B79345}"/>
              </a:ext>
            </a:extLst>
          </p:cNvPr>
          <p:cNvSpPr>
            <a:spLocks noGrp="1"/>
          </p:cNvSpPr>
          <p:nvPr>
            <p:ph type="body" sz="quarter" idx="14" hasCustomPrompt="1"/>
          </p:nvPr>
        </p:nvSpPr>
        <p:spPr>
          <a:xfrm>
            <a:off x="1728716" y="1279478"/>
            <a:ext cx="8734567" cy="4299044"/>
          </a:xfrm>
        </p:spPr>
        <p:txBody>
          <a:bodyPr anchor="ctr">
            <a:noAutofit/>
          </a:bodyPr>
          <a:lstStyle>
            <a:lvl1pPr algn="ctr">
              <a:buNone/>
              <a:defRPr sz="8000" b="1">
                <a:solidFill>
                  <a:schemeClr val="bg1"/>
                </a:solidFill>
                <a:latin typeface="+mj-lt"/>
              </a:defRPr>
            </a:lvl1pPr>
          </a:lstStyle>
          <a:p>
            <a:pPr lvl="0"/>
            <a:r>
              <a:rPr lang="fi-FI"/>
              <a:t>Otsikko</a:t>
            </a:r>
          </a:p>
        </p:txBody>
      </p:sp>
      <p:sp>
        <p:nvSpPr>
          <p:cNvPr id="7" name="Dian numeron paikkamerkki 5">
            <a:extLst>
              <a:ext uri="{FF2B5EF4-FFF2-40B4-BE49-F238E27FC236}">
                <a16:creationId xmlns:a16="http://schemas.microsoft.com/office/drawing/2014/main" id="{21AE4D50-4943-4CF9-BD44-E29D1800E6A0}"/>
              </a:ext>
            </a:extLst>
          </p:cNvPr>
          <p:cNvSpPr txBox="1">
            <a:spLocks/>
          </p:cNvSpPr>
          <p:nvPr/>
        </p:nvSpPr>
        <p:spPr>
          <a:xfrm>
            <a:off x="10889120" y="6393741"/>
            <a:ext cx="1203157" cy="365125"/>
          </a:xfrm>
          <a:prstGeom prst="rect">
            <a:avLst/>
          </a:prstGeom>
        </p:spPr>
        <p:txBody>
          <a:bodyPr/>
          <a:lstStyle>
            <a:defPPr>
              <a:defRPr lang="fi-FI"/>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EECDAD-FF2E-45AB-89C8-CC474E4868FF}" type="slidenum">
              <a:rPr lang="fi-FI" smtClean="0">
                <a:solidFill>
                  <a:schemeClr val="bg1"/>
                </a:solidFill>
              </a:rPr>
              <a:pPr/>
              <a:t>‹#›</a:t>
            </a:fld>
            <a:endParaRPr lang="fi-FI">
              <a:solidFill>
                <a:schemeClr val="bg1"/>
              </a:solidFill>
            </a:endParaRPr>
          </a:p>
        </p:txBody>
      </p:sp>
      <p:pic>
        <p:nvPicPr>
          <p:cNvPr id="11" name="Kuva 10" descr="Kuva, joka sisältää kohteen piirtäminen&#10;&#10;Kuvaus luotu automaattisesti">
            <a:extLst>
              <a:ext uri="{FF2B5EF4-FFF2-40B4-BE49-F238E27FC236}">
                <a16:creationId xmlns:a16="http://schemas.microsoft.com/office/drawing/2014/main" id="{523E4C53-D7BC-495C-80E5-D5E19B65BC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3611" y="6381709"/>
            <a:ext cx="1031164" cy="342288"/>
          </a:xfrm>
          <a:prstGeom prst="rect">
            <a:avLst/>
          </a:prstGeom>
        </p:spPr>
      </p:pic>
    </p:spTree>
    <p:extLst>
      <p:ext uri="{BB962C8B-B14F-4D97-AF65-F5344CB8AC3E}">
        <p14:creationId xmlns:p14="http://schemas.microsoft.com/office/powerpoint/2010/main" val="2555786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5_Välilehti - Kuva ja otsikko - Kangas">
    <p:spTree>
      <p:nvGrpSpPr>
        <p:cNvPr id="1" name=""/>
        <p:cNvGrpSpPr/>
        <p:nvPr/>
      </p:nvGrpSpPr>
      <p:grpSpPr>
        <a:xfrm>
          <a:off x="0" y="0"/>
          <a:ext cx="0" cy="0"/>
          <a:chOff x="0" y="0"/>
          <a:chExt cx="0" cy="0"/>
        </a:xfrm>
      </p:grpSpPr>
      <p:pic>
        <p:nvPicPr>
          <p:cNvPr id="4" name="Kuva 3" descr="Kuva, joka sisältää kohteen vihannes, sipuli, Luonnonmukainen ruoka, tuote&#10;&#10;Kuvaus luotu automaattisesti">
            <a:extLst>
              <a:ext uri="{FF2B5EF4-FFF2-40B4-BE49-F238E27FC236}">
                <a16:creationId xmlns:a16="http://schemas.microsoft.com/office/drawing/2014/main" id="{32A80456-7D77-32A4-2947-0A649AD8D09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1" name="Tekstin paikkamerkki 20">
            <a:extLst>
              <a:ext uri="{FF2B5EF4-FFF2-40B4-BE49-F238E27FC236}">
                <a16:creationId xmlns:a16="http://schemas.microsoft.com/office/drawing/2014/main" id="{A969BA7A-569F-487A-86D1-27B1B9B79345}"/>
              </a:ext>
            </a:extLst>
          </p:cNvPr>
          <p:cNvSpPr>
            <a:spLocks noGrp="1"/>
          </p:cNvSpPr>
          <p:nvPr>
            <p:ph type="body" sz="quarter" idx="14" hasCustomPrompt="1"/>
          </p:nvPr>
        </p:nvSpPr>
        <p:spPr>
          <a:xfrm>
            <a:off x="1728716" y="1279478"/>
            <a:ext cx="8734567" cy="4299044"/>
          </a:xfrm>
        </p:spPr>
        <p:txBody>
          <a:bodyPr anchor="ctr">
            <a:noAutofit/>
          </a:bodyPr>
          <a:lstStyle>
            <a:lvl1pPr algn="ctr">
              <a:buNone/>
              <a:defRPr sz="8000" b="1">
                <a:solidFill>
                  <a:schemeClr val="bg1"/>
                </a:solidFill>
                <a:latin typeface="+mj-lt"/>
              </a:defRPr>
            </a:lvl1pPr>
          </a:lstStyle>
          <a:p>
            <a:pPr lvl="0"/>
            <a:r>
              <a:rPr lang="fi-FI"/>
              <a:t>Otsikko</a:t>
            </a:r>
          </a:p>
        </p:txBody>
      </p:sp>
      <p:sp>
        <p:nvSpPr>
          <p:cNvPr id="7" name="Dian numeron paikkamerkki 5">
            <a:extLst>
              <a:ext uri="{FF2B5EF4-FFF2-40B4-BE49-F238E27FC236}">
                <a16:creationId xmlns:a16="http://schemas.microsoft.com/office/drawing/2014/main" id="{21AE4D50-4943-4CF9-BD44-E29D1800E6A0}"/>
              </a:ext>
            </a:extLst>
          </p:cNvPr>
          <p:cNvSpPr txBox="1">
            <a:spLocks/>
          </p:cNvSpPr>
          <p:nvPr/>
        </p:nvSpPr>
        <p:spPr>
          <a:xfrm>
            <a:off x="10889120" y="6393741"/>
            <a:ext cx="1203157" cy="365125"/>
          </a:xfrm>
          <a:prstGeom prst="rect">
            <a:avLst/>
          </a:prstGeom>
        </p:spPr>
        <p:txBody>
          <a:bodyPr/>
          <a:lstStyle>
            <a:defPPr>
              <a:defRPr lang="fi-FI"/>
            </a:defPPr>
            <a:lvl1pPr marL="0" algn="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EECDAD-FF2E-45AB-89C8-CC474E4868FF}" type="slidenum">
              <a:rPr lang="fi-FI" smtClean="0">
                <a:solidFill>
                  <a:schemeClr val="bg1"/>
                </a:solidFill>
              </a:rPr>
              <a:pPr/>
              <a:t>‹#›</a:t>
            </a:fld>
            <a:endParaRPr lang="fi-FI">
              <a:solidFill>
                <a:schemeClr val="bg1"/>
              </a:solidFill>
            </a:endParaRPr>
          </a:p>
        </p:txBody>
      </p:sp>
      <p:pic>
        <p:nvPicPr>
          <p:cNvPr id="11" name="Kuva 10" descr="Kuva, joka sisältää kohteen piirtäminen&#10;&#10;Kuvaus luotu automaattisesti">
            <a:extLst>
              <a:ext uri="{FF2B5EF4-FFF2-40B4-BE49-F238E27FC236}">
                <a16:creationId xmlns:a16="http://schemas.microsoft.com/office/drawing/2014/main" id="{523E4C53-D7BC-495C-80E5-D5E19B65BC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3611" y="6381709"/>
            <a:ext cx="1031164" cy="342288"/>
          </a:xfrm>
          <a:prstGeom prst="rect">
            <a:avLst/>
          </a:prstGeom>
        </p:spPr>
      </p:pic>
    </p:spTree>
    <p:extLst>
      <p:ext uri="{BB962C8B-B14F-4D97-AF65-F5344CB8AC3E}">
        <p14:creationId xmlns:p14="http://schemas.microsoft.com/office/powerpoint/2010/main" val="867865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19" Type="http://schemas.openxmlformats.org/officeDocument/2006/relationships/theme" Target="../theme/theme2.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1E501F4C-10FB-44BE-8C70-F9F0627DCB5B}"/>
              </a:ext>
            </a:extLst>
          </p:cNvPr>
          <p:cNvSpPr>
            <a:spLocks noGrp="1"/>
          </p:cNvSpPr>
          <p:nvPr>
            <p:ph type="title"/>
          </p:nvPr>
        </p:nvSpPr>
        <p:spPr>
          <a:xfrm>
            <a:off x="625642" y="365125"/>
            <a:ext cx="10728158" cy="1325563"/>
          </a:xfrm>
          <a:prstGeom prst="rect">
            <a:avLst/>
          </a:prstGeom>
        </p:spPr>
        <p:txBody>
          <a:bodyPr vert="horz" lIns="91440" tIns="45720" rIns="91440" bIns="45720" rtlCol="0" anchor="ctr">
            <a:norm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A5924110-A9C6-46B8-A719-88A3C13AC230}"/>
              </a:ext>
            </a:extLst>
          </p:cNvPr>
          <p:cNvSpPr>
            <a:spLocks noGrp="1"/>
          </p:cNvSpPr>
          <p:nvPr>
            <p:ph type="body" idx="1"/>
          </p:nvPr>
        </p:nvSpPr>
        <p:spPr>
          <a:xfrm>
            <a:off x="625642" y="1825625"/>
            <a:ext cx="10728158"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9146527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94" r:id="rId3"/>
    <p:sldLayoutId id="2147483664" r:id="rId4"/>
    <p:sldLayoutId id="2147483663" r:id="rId5"/>
    <p:sldLayoutId id="2147483662" r:id="rId6"/>
    <p:sldLayoutId id="2147483665" r:id="rId7"/>
    <p:sldLayoutId id="2147483673" r:id="rId8"/>
    <p:sldLayoutId id="2147483692" r:id="rId9"/>
    <p:sldLayoutId id="2147483685" r:id="rId10"/>
    <p:sldLayoutId id="2147483687" r:id="rId11"/>
    <p:sldLayoutId id="2147483691" r:id="rId12"/>
    <p:sldLayoutId id="2147483683" r:id="rId13"/>
    <p:sldLayoutId id="2147483690" r:id="rId14"/>
    <p:sldLayoutId id="2147483681" r:id="rId15"/>
    <p:sldLayoutId id="2147483684" r:id="rId16"/>
    <p:sldLayoutId id="2147483680" r:id="rId17"/>
    <p:sldLayoutId id="2147483682" r:id="rId18"/>
    <p:sldLayoutId id="2147483688" r:id="rId19"/>
    <p:sldLayoutId id="2147483675" r:id="rId20"/>
    <p:sldLayoutId id="2147483693" r:id="rId21"/>
    <p:sldLayoutId id="2147483689" r:id="rId22"/>
    <p:sldLayoutId id="2147483679" r:id="rId23"/>
    <p:sldLayoutId id="2147483666" r:id="rId24"/>
    <p:sldLayoutId id="2147483677" r:id="rId25"/>
    <p:sldLayoutId id="2147483672" r:id="rId26"/>
  </p:sldLayoutIdLst>
  <p:txStyles>
    <p:titleStyle>
      <a:lvl1pPr algn="l" defTabSz="914400" rtl="0" eaLnBrk="1" latinLnBrk="0" hangingPunct="1">
        <a:lnSpc>
          <a:spcPct val="90000"/>
        </a:lnSpc>
        <a:spcBef>
          <a:spcPct val="0"/>
        </a:spcBef>
        <a:buNone/>
        <a:defRPr sz="4400" b="1" kern="1200">
          <a:solidFill>
            <a:srgbClr val="286FB7"/>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1E501F4C-10FB-44BE-8C70-F9F0627DCB5B}"/>
              </a:ext>
            </a:extLst>
          </p:cNvPr>
          <p:cNvSpPr>
            <a:spLocks noGrp="1"/>
          </p:cNvSpPr>
          <p:nvPr>
            <p:ph type="title"/>
          </p:nvPr>
        </p:nvSpPr>
        <p:spPr>
          <a:xfrm>
            <a:off x="625642" y="365125"/>
            <a:ext cx="10728158" cy="1325563"/>
          </a:xfrm>
          <a:prstGeom prst="rect">
            <a:avLst/>
          </a:prstGeom>
        </p:spPr>
        <p:txBody>
          <a:bodyPr vert="horz" lIns="91440" tIns="45720" rIns="91440" bIns="45720" rtlCol="0" anchor="ctr">
            <a:norm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A5924110-A9C6-46B8-A719-88A3C13AC230}"/>
              </a:ext>
            </a:extLst>
          </p:cNvPr>
          <p:cNvSpPr>
            <a:spLocks noGrp="1"/>
          </p:cNvSpPr>
          <p:nvPr>
            <p:ph type="body" idx="1"/>
          </p:nvPr>
        </p:nvSpPr>
        <p:spPr>
          <a:xfrm>
            <a:off x="625642" y="1825625"/>
            <a:ext cx="10728158"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010589652"/>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Lst>
  <p:txStyles>
    <p:titleStyle>
      <a:lvl1pPr algn="l" defTabSz="914400" rtl="0" eaLnBrk="1" latinLnBrk="0" hangingPunct="1">
        <a:lnSpc>
          <a:spcPct val="90000"/>
        </a:lnSpc>
        <a:spcBef>
          <a:spcPct val="0"/>
        </a:spcBef>
        <a:buNone/>
        <a:defRPr sz="4400" b="1" kern="1200">
          <a:solidFill>
            <a:srgbClr val="286FB7"/>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30.xml"/><Relationship Id="rId5" Type="http://schemas.openxmlformats.org/officeDocument/2006/relationships/image" Target="../media/image49.png"/><Relationship Id="rId4" Type="http://schemas.openxmlformats.org/officeDocument/2006/relationships/image" Target="../media/image48.jpeg"/></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30.xml"/><Relationship Id="rId5" Type="http://schemas.openxmlformats.org/officeDocument/2006/relationships/image" Target="../media/image48.jpeg"/><Relationship Id="rId4" Type="http://schemas.openxmlformats.org/officeDocument/2006/relationships/image" Target="../media/image52.jpeg"/></Relationships>
</file>

<file path=ppt/slides/_rels/slide1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4.xml"/><Relationship Id="rId5" Type="http://schemas.openxmlformats.org/officeDocument/2006/relationships/image" Target="../media/image59.jpeg"/><Relationship Id="rId4" Type="http://schemas.openxmlformats.org/officeDocument/2006/relationships/image" Target="../media/image58.jpeg"/></Relationships>
</file>

<file path=ppt/slides/_rels/slide1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hyperlink" Target="http://www.martat.fi/toiminta" TargetMode="External"/><Relationship Id="rId2" Type="http://schemas.openxmlformats.org/officeDocument/2006/relationships/hyperlink" Target="http://www.martat.fi/toiminnan-suunnittelu" TargetMode="External"/><Relationship Id="rId1" Type="http://schemas.openxmlformats.org/officeDocument/2006/relationships/slideLayout" Target="../slideLayouts/slideLayout28.xml"/><Relationship Id="rId5" Type="http://schemas.openxmlformats.org/officeDocument/2006/relationships/image" Target="../media/image37.jpeg"/><Relationship Id="rId4" Type="http://schemas.openxmlformats.org/officeDocument/2006/relationships/hyperlink" Target="http://www.martat.fi/marttailta-aiheet"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hyperlink" Target="http://www.martat.fi/yhdistystoimijan-koulutuskalenteri" TargetMode="Externa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30.xml"/><Relationship Id="rId5" Type="http://schemas.openxmlformats.org/officeDocument/2006/relationships/image" Target="../media/image67.png"/><Relationship Id="rId4" Type="http://schemas.openxmlformats.org/officeDocument/2006/relationships/image" Target="../media/image66.jpeg"/></Relationships>
</file>

<file path=ppt/slides/_rels/slide2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E32ED12A-4EA4-92D1-B40E-54C48DF9850D}"/>
              </a:ext>
            </a:extLst>
          </p:cNvPr>
          <p:cNvSpPr>
            <a:spLocks noGrp="1"/>
          </p:cNvSpPr>
          <p:nvPr>
            <p:ph type="ctrTitle"/>
          </p:nvPr>
        </p:nvSpPr>
        <p:spPr>
          <a:xfrm>
            <a:off x="828676" y="894775"/>
            <a:ext cx="3783826" cy="2649111"/>
          </a:xfrm>
        </p:spPr>
        <p:txBody>
          <a:bodyPr>
            <a:normAutofit/>
          </a:bodyPr>
          <a:lstStyle/>
          <a:p>
            <a:r>
              <a:rPr lang="fi-FI"/>
              <a:t>Toiminta-suunnitelma 2027</a:t>
            </a:r>
          </a:p>
        </p:txBody>
      </p:sp>
      <p:pic>
        <p:nvPicPr>
          <p:cNvPr id="7" name="Kuvan paikkamerkki 9" descr="Kuva, joka sisältää kohteen vaate, henkilö, farkut, Ihmisen kasvot&#10;&#10;Tekoälyn generoima sisältö voi olla virheellistä.">
            <a:extLst>
              <a:ext uri="{FF2B5EF4-FFF2-40B4-BE49-F238E27FC236}">
                <a16:creationId xmlns:a16="http://schemas.microsoft.com/office/drawing/2014/main" id="{CC2167B6-7DAD-06EE-ED60-24CE562B19AF}"/>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a:xfrm>
            <a:off x="6096000" y="0"/>
            <a:ext cx="6096000" cy="6858000"/>
          </a:xfrm>
        </p:spPr>
      </p:pic>
      <p:sp>
        <p:nvSpPr>
          <p:cNvPr id="2" name="Alaotsikko 3">
            <a:extLst>
              <a:ext uri="{FF2B5EF4-FFF2-40B4-BE49-F238E27FC236}">
                <a16:creationId xmlns:a16="http://schemas.microsoft.com/office/drawing/2014/main" id="{5D71A4DE-081E-BDEA-DA5E-66779D5CD42D}"/>
              </a:ext>
            </a:extLst>
          </p:cNvPr>
          <p:cNvSpPr>
            <a:spLocks noGrp="1"/>
          </p:cNvSpPr>
          <p:nvPr>
            <p:ph type="subTitle" idx="1"/>
          </p:nvPr>
        </p:nvSpPr>
        <p:spPr>
          <a:xfrm>
            <a:off x="828676" y="4989250"/>
            <a:ext cx="3783826" cy="1435614"/>
          </a:xfrm>
        </p:spPr>
        <p:txBody>
          <a:bodyPr>
            <a:normAutofit/>
          </a:bodyPr>
          <a:lstStyle/>
          <a:p>
            <a:r>
              <a:rPr lang="fi-FI" dirty="0"/>
              <a:t>Esitysaineisto marttayhdistyksille </a:t>
            </a:r>
          </a:p>
          <a:p>
            <a:r>
              <a:rPr lang="fi-FI" dirty="0"/>
              <a:t>Päivitetty 25.6.2026</a:t>
            </a:r>
          </a:p>
        </p:txBody>
      </p:sp>
    </p:spTree>
    <p:extLst>
      <p:ext uri="{BB962C8B-B14F-4D97-AF65-F5344CB8AC3E}">
        <p14:creationId xmlns:p14="http://schemas.microsoft.com/office/powerpoint/2010/main" val="1780055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A8CC08C-7B9D-E3BD-FE44-F1E4805E406C}"/>
              </a:ext>
            </a:extLst>
          </p:cNvPr>
          <p:cNvSpPr>
            <a:spLocks noGrp="1"/>
          </p:cNvSpPr>
          <p:nvPr>
            <p:ph type="title"/>
          </p:nvPr>
        </p:nvSpPr>
        <p:spPr>
          <a:xfrm>
            <a:off x="613610" y="365125"/>
            <a:ext cx="6723624" cy="1044575"/>
          </a:xfrm>
        </p:spPr>
        <p:txBody>
          <a:bodyPr>
            <a:normAutofit fontScale="90000"/>
          </a:bodyPr>
          <a:lstStyle/>
          <a:p>
            <a:r>
              <a:rPr lang="fi-FI" dirty="0"/>
              <a:t>Marttojen roskakävely </a:t>
            </a:r>
            <a:br>
              <a:rPr lang="fi-FI" dirty="0"/>
            </a:br>
            <a:r>
              <a:rPr lang="fi-FI" dirty="0"/>
              <a:t>10.-16.5. </a:t>
            </a:r>
          </a:p>
        </p:txBody>
      </p:sp>
      <p:sp>
        <p:nvSpPr>
          <p:cNvPr id="3" name="Sisällön paikkamerkki 2">
            <a:extLst>
              <a:ext uri="{FF2B5EF4-FFF2-40B4-BE49-F238E27FC236}">
                <a16:creationId xmlns:a16="http://schemas.microsoft.com/office/drawing/2014/main" id="{96751729-9C73-EDEB-CE07-5DC2C643ACA8}"/>
              </a:ext>
            </a:extLst>
          </p:cNvPr>
          <p:cNvSpPr>
            <a:spLocks noGrp="1"/>
          </p:cNvSpPr>
          <p:nvPr>
            <p:ph idx="1"/>
          </p:nvPr>
        </p:nvSpPr>
        <p:spPr>
          <a:xfrm>
            <a:off x="613610" y="1495425"/>
            <a:ext cx="6605335" cy="4838700"/>
          </a:xfrm>
        </p:spPr>
        <p:txBody>
          <a:bodyPr>
            <a:normAutofit fontScale="92500" lnSpcReduction="20000"/>
          </a:bodyPr>
          <a:lstStyle/>
          <a:p>
            <a:r>
              <a:rPr lang="fi-FI" dirty="0"/>
              <a:t>Roskien kerääminen on konkreettinen teko luonnon hyväksi ja </a:t>
            </a:r>
            <a:r>
              <a:rPr lang="fi-FI" dirty="0" err="1"/>
              <a:t>marttayhteisön</a:t>
            </a:r>
            <a:r>
              <a:rPr lang="fi-FI" dirty="0"/>
              <a:t> voimannäyte.</a:t>
            </a:r>
          </a:p>
          <a:p>
            <a:r>
              <a:rPr lang="fi-FI" dirty="0"/>
              <a:t>Kun keräämme roskia loppukevään maisemista, autamme säilyttämään ympäristön puhtaana, suojelemme luontoa ja eläimiä sekä luomme viihtyisyyttä kaikille. </a:t>
            </a:r>
          </a:p>
          <a:p>
            <a:r>
              <a:rPr lang="fi-FI" dirty="0"/>
              <a:t>Roskakävely vahvistaa yhteisöllisyyttä ja muistuttaa, että pienillä teoilla on suuri vaikutus kestävään tulevaisuuteen.</a:t>
            </a:r>
          </a:p>
          <a:p>
            <a:r>
              <a:rPr lang="fi-FI" dirty="0"/>
              <a:t>Roskakävely voi olla yhdistyksen yhteinen tai sen voi toteuttaa pienemmissä porukoissa. Tapahtuman voi myös toteuttaa yhdessä vaikkapa kylä- tai kaupunginosayhdistyksen tai koulun kanssa. </a:t>
            </a:r>
          </a:p>
          <a:p>
            <a:r>
              <a:rPr lang="fi-FI" dirty="0"/>
              <a:t>Kävelyn lomassa on hyvä mahdollisuus tutustua yhdistyksen jäseniin ja vaihtaa kuulumisia. </a:t>
            </a:r>
          </a:p>
        </p:txBody>
      </p:sp>
      <p:pic>
        <p:nvPicPr>
          <p:cNvPr id="8" name="Kuvan paikkamerkki 7">
            <a:extLst>
              <a:ext uri="{FF2B5EF4-FFF2-40B4-BE49-F238E27FC236}">
                <a16:creationId xmlns:a16="http://schemas.microsoft.com/office/drawing/2014/main" id="{6BEBA000-8E29-8E15-AA16-440E2BD0167B}"/>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8459027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EC4712C-7212-52F3-1C6B-DE4761D12715}"/>
              </a:ext>
            </a:extLst>
          </p:cNvPr>
          <p:cNvSpPr>
            <a:spLocks noGrp="1"/>
          </p:cNvSpPr>
          <p:nvPr>
            <p:ph type="title"/>
          </p:nvPr>
        </p:nvSpPr>
        <p:spPr>
          <a:xfrm>
            <a:off x="613611" y="365125"/>
            <a:ext cx="5173579" cy="953536"/>
          </a:xfrm>
        </p:spPr>
        <p:txBody>
          <a:bodyPr/>
          <a:lstStyle/>
          <a:p>
            <a:r>
              <a:rPr lang="fi-FI"/>
              <a:t>Martan päivä 26.7. </a:t>
            </a:r>
          </a:p>
        </p:txBody>
      </p:sp>
      <p:sp>
        <p:nvSpPr>
          <p:cNvPr id="3" name="Sisällön paikkamerkki 2">
            <a:extLst>
              <a:ext uri="{FF2B5EF4-FFF2-40B4-BE49-F238E27FC236}">
                <a16:creationId xmlns:a16="http://schemas.microsoft.com/office/drawing/2014/main" id="{80DFF041-CCE7-B13F-BD8D-BB299B4B1C65}"/>
              </a:ext>
            </a:extLst>
          </p:cNvPr>
          <p:cNvSpPr>
            <a:spLocks noGrp="1"/>
          </p:cNvSpPr>
          <p:nvPr>
            <p:ph idx="1"/>
          </p:nvPr>
        </p:nvSpPr>
        <p:spPr>
          <a:xfrm>
            <a:off x="613611" y="1771048"/>
            <a:ext cx="5173579" cy="4405915"/>
          </a:xfrm>
        </p:spPr>
        <p:txBody>
          <a:bodyPr>
            <a:normAutofit/>
          </a:bodyPr>
          <a:lstStyle/>
          <a:p>
            <a:r>
              <a:rPr lang="fi-FI" dirty="0"/>
              <a:t>Martan nimipäivää, eli Martan päivää, vietetään vuosittain 26. heinäkuuta. </a:t>
            </a:r>
          </a:p>
          <a:p>
            <a:r>
              <a:rPr lang="fi-FI" dirty="0"/>
              <a:t>Martan päivänä marttayhdistykset järjestävät monenlaisia tapahtumia ja kesäkokoontumisia.</a:t>
            </a:r>
          </a:p>
          <a:p>
            <a:r>
              <a:rPr lang="fi-FI" dirty="0"/>
              <a:t>Teettekö retken, herkutellaanko teidän yhdistyksessänne tänä vuonna yhdessä torikahveilla vai teettekö jotakin muuta kesäistä yhdessä?</a:t>
            </a:r>
          </a:p>
        </p:txBody>
      </p:sp>
      <p:pic>
        <p:nvPicPr>
          <p:cNvPr id="19" name="Kuva 18">
            <a:extLst>
              <a:ext uri="{FF2B5EF4-FFF2-40B4-BE49-F238E27FC236}">
                <a16:creationId xmlns:a16="http://schemas.microsoft.com/office/drawing/2014/main" id="{DEDE59B1-E7FB-8B8A-8A12-2C24007036C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04812" y="462332"/>
            <a:ext cx="2385122" cy="2420118"/>
          </a:xfrm>
          <a:prstGeom prst="rect">
            <a:avLst/>
          </a:prstGeom>
        </p:spPr>
      </p:pic>
      <p:pic>
        <p:nvPicPr>
          <p:cNvPr id="16" name="Kuvan paikkamerkki 22" descr="Kuva, joka sisältää kohteen Välipala, ruoka, pikkuleipä&#10;&#10;Kuvaus luotu automaattisesti">
            <a:extLst>
              <a:ext uri="{FF2B5EF4-FFF2-40B4-BE49-F238E27FC236}">
                <a16:creationId xmlns:a16="http://schemas.microsoft.com/office/drawing/2014/main" id="{560498F9-EFB8-86EE-A010-1EF1FCDE508E}"/>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a:xfrm>
            <a:off x="9215438" y="0"/>
            <a:ext cx="2976562" cy="3344863"/>
          </a:xfrm>
        </p:spPr>
      </p:pic>
      <p:pic>
        <p:nvPicPr>
          <p:cNvPr id="22" name="Kuvan paikkamerkki 21" descr="Kuva, joka sisältää kohteen teksti, Fontti, Sähkönsininen, kuvakaappaus&#10;&#10;Tekoälyllä luotu sisältö voi olla virheellistä.">
            <a:extLst>
              <a:ext uri="{FF2B5EF4-FFF2-40B4-BE49-F238E27FC236}">
                <a16:creationId xmlns:a16="http://schemas.microsoft.com/office/drawing/2014/main" id="{59CF49CB-105A-D912-9F61-CAC01BF701AF}"/>
              </a:ext>
            </a:extLst>
          </p:cNvPr>
          <p:cNvPicPr>
            <a:picLocks noGrp="1" noChangeAspect="1"/>
          </p:cNvPicPr>
          <p:nvPr>
            <p:ph type="pic" sz="quarter" idx="14"/>
          </p:nvPr>
        </p:nvPicPr>
        <p:blipFill>
          <a:blip r:embed="rId4" cstate="screen">
            <a:extLst>
              <a:ext uri="{28A0092B-C50C-407E-A947-70E740481C1C}">
                <a14:useLocalDpi xmlns:a14="http://schemas.microsoft.com/office/drawing/2010/main"/>
              </a:ext>
            </a:extLst>
          </a:blip>
          <a:srcRect/>
          <a:stretch>
            <a:fillRect/>
          </a:stretch>
        </p:blipFill>
        <p:spPr/>
      </p:pic>
      <p:pic>
        <p:nvPicPr>
          <p:cNvPr id="10" name="Kuvan paikkamerkki 9">
            <a:extLst>
              <a:ext uri="{FF2B5EF4-FFF2-40B4-BE49-F238E27FC236}">
                <a16:creationId xmlns:a16="http://schemas.microsoft.com/office/drawing/2014/main" id="{70490B33-C13F-B2C7-1395-85DAD08C30C9}"/>
              </a:ext>
            </a:extLst>
          </p:cNvPr>
          <p:cNvPicPr>
            <a:picLocks noGrp="1" noChangeAspect="1"/>
          </p:cNvPicPr>
          <p:nvPr>
            <p:ph type="pic" sz="quarter" idx="16"/>
          </p:nvPr>
        </p:nvPicPr>
        <p:blipFill>
          <a:blip r:embed="rId5" cstate="screen">
            <a:extLst>
              <a:ext uri="{28A0092B-C50C-407E-A947-70E740481C1C}">
                <a14:useLocalDpi xmlns:a14="http://schemas.microsoft.com/office/drawing/2010/main"/>
              </a:ext>
            </a:extLst>
          </a:blip>
          <a:srcRect/>
          <a:stretch/>
        </p:blipFill>
        <p:spPr>
          <a:prstGeom prst="rect">
            <a:avLst/>
          </a:prstGeom>
        </p:spPr>
      </p:pic>
    </p:spTree>
    <p:extLst>
      <p:ext uri="{BB962C8B-B14F-4D97-AF65-F5344CB8AC3E}">
        <p14:creationId xmlns:p14="http://schemas.microsoft.com/office/powerpoint/2010/main" val="26796721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8A42275-A80F-16A6-A048-F7196DD6C4EA}"/>
              </a:ext>
            </a:extLst>
          </p:cNvPr>
          <p:cNvSpPr>
            <a:spLocks noGrp="1"/>
          </p:cNvSpPr>
          <p:nvPr>
            <p:ph type="title"/>
          </p:nvPr>
        </p:nvSpPr>
        <p:spPr>
          <a:xfrm>
            <a:off x="613611" y="365125"/>
            <a:ext cx="5173579" cy="1995690"/>
          </a:xfrm>
        </p:spPr>
        <p:txBody>
          <a:bodyPr/>
          <a:lstStyle/>
          <a:p>
            <a:r>
              <a:rPr lang="fi-FI"/>
              <a:t>Valtakunnallinen sienipäivä ja sieniviikot </a:t>
            </a:r>
          </a:p>
        </p:txBody>
      </p:sp>
      <p:sp>
        <p:nvSpPr>
          <p:cNvPr id="3" name="Sisällön paikkamerkki 2">
            <a:extLst>
              <a:ext uri="{FF2B5EF4-FFF2-40B4-BE49-F238E27FC236}">
                <a16:creationId xmlns:a16="http://schemas.microsoft.com/office/drawing/2014/main" id="{F82340F9-5E65-854B-4DE7-ACF98A7ABDC7}"/>
              </a:ext>
            </a:extLst>
          </p:cNvPr>
          <p:cNvSpPr>
            <a:spLocks noGrp="1"/>
          </p:cNvSpPr>
          <p:nvPr>
            <p:ph idx="1"/>
          </p:nvPr>
        </p:nvSpPr>
        <p:spPr>
          <a:xfrm>
            <a:off x="613611" y="2543694"/>
            <a:ext cx="5173579" cy="3633269"/>
          </a:xfrm>
        </p:spPr>
        <p:txBody>
          <a:bodyPr>
            <a:normAutofit/>
          </a:bodyPr>
          <a:lstStyle/>
          <a:p>
            <a:r>
              <a:rPr lang="fi-FI" dirty="0"/>
              <a:t>Marttojen valtakunnallinen sienipäivä on 28.8. ja siitä alkavat sieniviikot. </a:t>
            </a:r>
          </a:p>
          <a:p>
            <a:r>
              <a:rPr lang="fi-FI" dirty="0"/>
              <a:t>Piirit järjestävät yhdessä </a:t>
            </a:r>
            <a:r>
              <a:rPr lang="fi-FI" dirty="0" err="1"/>
              <a:t>sienimarttojen</a:t>
            </a:r>
            <a:r>
              <a:rPr lang="fi-FI" dirty="0"/>
              <a:t> kanssa tapahtumia ja neuvontaa eri puolilla Suomea.</a:t>
            </a:r>
          </a:p>
          <a:p>
            <a:r>
              <a:rPr lang="fi-FI" dirty="0"/>
              <a:t>Sieniviikko on hyvä aika tehdä yhdistyksen sieniretki tai toteuttaa pieni sieninäyttely. </a:t>
            </a:r>
          </a:p>
        </p:txBody>
      </p:sp>
      <p:pic>
        <p:nvPicPr>
          <p:cNvPr id="11" name="Kuvan paikkamerkki 10" descr="Kuva, joka sisältää kohteen kuvio, Sähkönsininen, muotoilu&#10;&#10;Kuvaus luotu automaattisesti">
            <a:extLst>
              <a:ext uri="{FF2B5EF4-FFF2-40B4-BE49-F238E27FC236}">
                <a16:creationId xmlns:a16="http://schemas.microsoft.com/office/drawing/2014/main" id="{5F77B9B7-3222-EE37-2DBC-4E459B8662DB}"/>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xfrm>
            <a:off x="9576262" y="365125"/>
            <a:ext cx="2283228" cy="2566323"/>
          </a:xfrm>
        </p:spPr>
      </p:pic>
      <p:pic>
        <p:nvPicPr>
          <p:cNvPr id="8" name="Kuvan paikkamerkki 7">
            <a:extLst>
              <a:ext uri="{FF2B5EF4-FFF2-40B4-BE49-F238E27FC236}">
                <a16:creationId xmlns:a16="http://schemas.microsoft.com/office/drawing/2014/main" id="{38E7F555-EB1D-16B7-45E3-5885CB08042D}"/>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p:blipFill>
        <p:spPr>
          <a:prstGeom prst="rect">
            <a:avLst/>
          </a:prstGeom>
        </p:spPr>
      </p:pic>
      <p:pic>
        <p:nvPicPr>
          <p:cNvPr id="1026" name="Picture 2">
            <a:extLst>
              <a:ext uri="{FF2B5EF4-FFF2-40B4-BE49-F238E27FC236}">
                <a16:creationId xmlns:a16="http://schemas.microsoft.com/office/drawing/2014/main" id="{9C4AFCEC-AF73-0955-BD2A-F16AFAEB0602}"/>
              </a:ext>
            </a:extLst>
          </p:cNvPr>
          <p:cNvPicPr>
            <a:picLocks noGrp="1" noChangeAspect="1" noChangeArrowheads="1"/>
          </p:cNvPicPr>
          <p:nvPr>
            <p:ph type="pic" sz="quarter" idx="14"/>
          </p:nvPr>
        </p:nvPicPr>
        <p:blipFill>
          <a:blip r:embed="rId4" cstate="screen">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9" name="Kuvan paikkamerkki 18">
            <a:extLst>
              <a:ext uri="{FF2B5EF4-FFF2-40B4-BE49-F238E27FC236}">
                <a16:creationId xmlns:a16="http://schemas.microsoft.com/office/drawing/2014/main" id="{4B06BBE7-A946-670E-413C-84A6EDF8B735}"/>
              </a:ext>
            </a:extLst>
          </p:cNvPr>
          <p:cNvPicPr>
            <a:picLocks noGrp="1" noChangeAspect="1"/>
          </p:cNvPicPr>
          <p:nvPr>
            <p:ph type="pic" sz="quarter" idx="16"/>
          </p:nvPr>
        </p:nvPicPr>
        <p:blipFill>
          <a:blip r:embed="rId5" cstate="screen">
            <a:extLst>
              <a:ext uri="{28A0092B-C50C-407E-A947-70E740481C1C}">
                <a14:useLocalDpi xmlns:a14="http://schemas.microsoft.com/office/drawing/2010/main"/>
              </a:ext>
            </a:extLst>
          </a:blip>
          <a:srcRect/>
          <a:stretch>
            <a:fillRect/>
          </a:stretch>
        </p:blipFill>
        <p:spPr>
          <a:prstGeom prst="rect">
            <a:avLst/>
          </a:prstGeom>
        </p:spPr>
      </p:pic>
    </p:spTree>
    <p:extLst>
      <p:ext uri="{BB962C8B-B14F-4D97-AF65-F5344CB8AC3E}">
        <p14:creationId xmlns:p14="http://schemas.microsoft.com/office/powerpoint/2010/main" val="2785032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65FB0AA-E6EF-617E-541D-0BFEB80B2282}"/>
              </a:ext>
            </a:extLst>
          </p:cNvPr>
          <p:cNvSpPr>
            <a:spLocks noGrp="1"/>
          </p:cNvSpPr>
          <p:nvPr>
            <p:ph type="title"/>
          </p:nvPr>
        </p:nvSpPr>
        <p:spPr>
          <a:xfrm>
            <a:off x="613610" y="222885"/>
            <a:ext cx="6605337" cy="1396595"/>
          </a:xfrm>
        </p:spPr>
        <p:txBody>
          <a:bodyPr>
            <a:normAutofit/>
          </a:bodyPr>
          <a:lstStyle/>
          <a:p>
            <a:r>
              <a:rPr lang="fi-FI" dirty="0"/>
              <a:t>Maailman suurin marttailta on puutarhajuhlat 9.9.</a:t>
            </a:r>
          </a:p>
        </p:txBody>
      </p:sp>
      <p:sp>
        <p:nvSpPr>
          <p:cNvPr id="3" name="Sisällön paikkamerkki 2">
            <a:extLst>
              <a:ext uri="{FF2B5EF4-FFF2-40B4-BE49-F238E27FC236}">
                <a16:creationId xmlns:a16="http://schemas.microsoft.com/office/drawing/2014/main" id="{E44D3772-0C21-7F60-2F53-98C51A22B62B}"/>
              </a:ext>
            </a:extLst>
          </p:cNvPr>
          <p:cNvSpPr>
            <a:spLocks noGrp="1"/>
          </p:cNvSpPr>
          <p:nvPr>
            <p:ph idx="1"/>
          </p:nvPr>
        </p:nvSpPr>
        <p:spPr>
          <a:xfrm>
            <a:off x="613610" y="1746607"/>
            <a:ext cx="6605335" cy="4633873"/>
          </a:xfrm>
        </p:spPr>
        <p:txBody>
          <a:bodyPr>
            <a:noAutofit/>
          </a:bodyPr>
          <a:lstStyle/>
          <a:p>
            <a:r>
              <a:rPr lang="fi-FI" sz="2000" dirty="0"/>
              <a:t>Martat kokoontuvat syyskauden alkaessa samaan aikaan eri puolilla Suomea juhlimaan puutarhoihin, pihalle, puistoon tai vaikka parvekkeelle. </a:t>
            </a:r>
          </a:p>
          <a:p>
            <a:r>
              <a:rPr lang="fi-FI" sz="2000" dirty="0"/>
              <a:t>Maailman suurimmassa </a:t>
            </a:r>
            <a:r>
              <a:rPr lang="fi-FI" sz="2000" dirty="0" err="1"/>
              <a:t>marttaillassa</a:t>
            </a:r>
            <a:r>
              <a:rPr lang="fi-FI" sz="2000" dirty="0"/>
              <a:t> nautitaan yhdessä olosta, pihasta ja puutarhasta, syödään yhdessä ja iloitaan </a:t>
            </a:r>
            <a:r>
              <a:rPr lang="fi-FI" sz="2000" dirty="0" err="1"/>
              <a:t>marttailusta</a:t>
            </a:r>
            <a:r>
              <a:rPr lang="fi-FI" sz="2000" dirty="0"/>
              <a:t>. </a:t>
            </a:r>
          </a:p>
          <a:p>
            <a:r>
              <a:rPr lang="fi-FI" sz="2000" dirty="0"/>
              <a:t>Yksi osa tapahtumaa on juhlien valmistelu yhdessä. </a:t>
            </a:r>
          </a:p>
          <a:p>
            <a:r>
              <a:rPr lang="fi-FI" sz="2000" dirty="0"/>
              <a:t>Juhlassa kiitetään yhdistyksen aktiivisia </a:t>
            </a:r>
            <a:r>
              <a:rPr lang="fi-FI" sz="2000" dirty="0" err="1"/>
              <a:t>marttoja</a:t>
            </a:r>
            <a:r>
              <a:rPr lang="fi-FI" sz="2000" dirty="0"/>
              <a:t>. </a:t>
            </a:r>
          </a:p>
          <a:p>
            <a:r>
              <a:rPr lang="fi-FI" sz="2000" dirty="0"/>
              <a:t>Marttaliitto tekee ohjelmaehdotuksen ja tarvittavat toimintaohjeet, tarjoilu- ja koristeluehdotuksen sekä vinkkejä illan järjestämiseen. </a:t>
            </a:r>
          </a:p>
          <a:p>
            <a:r>
              <a:rPr lang="fi-FI" sz="2000" dirty="0"/>
              <a:t>Jokainen marttayhdistys voi muokata juhlista itselleen sopivat ja järjestää ne yksin tai yhdessä toisen yhdistyksen kanssa. </a:t>
            </a:r>
          </a:p>
        </p:txBody>
      </p:sp>
      <p:pic>
        <p:nvPicPr>
          <p:cNvPr id="7" name="Kuvan paikkamerkki 6" descr="Kuva, joka sisältää kohteen Ihmisen kasvot, henkilö, vaate, hymy&#10;&#10;Tekoälyllä luotu sisältö voi olla virheellistä.">
            <a:extLst>
              <a:ext uri="{FF2B5EF4-FFF2-40B4-BE49-F238E27FC236}">
                <a16:creationId xmlns:a16="http://schemas.microsoft.com/office/drawing/2014/main" id="{2D167F23-25FA-F2E1-84B2-54D70C48CE9B}"/>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0070132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0BA4151-581E-4144-B1FB-C37A61695E1E}"/>
              </a:ext>
            </a:extLst>
          </p:cNvPr>
          <p:cNvSpPr>
            <a:spLocks noGrp="1"/>
          </p:cNvSpPr>
          <p:nvPr>
            <p:ph type="title"/>
          </p:nvPr>
        </p:nvSpPr>
        <p:spPr>
          <a:xfrm>
            <a:off x="613608" y="225424"/>
            <a:ext cx="6605337" cy="879476"/>
          </a:xfrm>
        </p:spPr>
        <p:txBody>
          <a:bodyPr/>
          <a:lstStyle/>
          <a:p>
            <a:r>
              <a:rPr lang="fi-FI" dirty="0"/>
              <a:t>Lokakuu on puurokuu</a:t>
            </a:r>
          </a:p>
        </p:txBody>
      </p:sp>
      <p:sp>
        <p:nvSpPr>
          <p:cNvPr id="3" name="Sisällön paikkamerkki 2">
            <a:extLst>
              <a:ext uri="{FF2B5EF4-FFF2-40B4-BE49-F238E27FC236}">
                <a16:creationId xmlns:a16="http://schemas.microsoft.com/office/drawing/2014/main" id="{B20C0024-9E3C-D49C-175F-8F6FCFC8EB96}"/>
              </a:ext>
            </a:extLst>
          </p:cNvPr>
          <p:cNvSpPr>
            <a:spLocks noGrp="1"/>
          </p:cNvSpPr>
          <p:nvPr>
            <p:ph idx="1"/>
          </p:nvPr>
        </p:nvSpPr>
        <p:spPr>
          <a:xfrm>
            <a:off x="613610" y="1228725"/>
            <a:ext cx="6605335" cy="5162550"/>
          </a:xfrm>
        </p:spPr>
        <p:txBody>
          <a:bodyPr vert="horz" lIns="91440" tIns="45720" rIns="91440" bIns="45720" rtlCol="0" anchor="t">
            <a:normAutofit fontScale="85000" lnSpcReduction="20000"/>
          </a:bodyPr>
          <a:lstStyle/>
          <a:p>
            <a:r>
              <a:rPr lang="fi-FI" dirty="0"/>
              <a:t>Lokakuussa marttayhdistyksissä tempaistaan kansainvälisten hankkeidemme puolesta, jotta kaikilla olisi puuroa pöydässä. </a:t>
            </a:r>
          </a:p>
          <a:p>
            <a:r>
              <a:rPr lang="fi-FI" dirty="0"/>
              <a:t>Toimimme köyhien, vammaisten, syrjäseudulla asuvien ja vähän koulutettujen tyttöjen ja naisten kanssa Saharan eteläpuolisessa Afrikassa.</a:t>
            </a:r>
            <a:endParaRPr lang="fi-FI" dirty="0">
              <a:ea typeface="Calibri"/>
              <a:cs typeface="Calibri"/>
            </a:endParaRPr>
          </a:p>
          <a:p>
            <a:r>
              <a:rPr lang="fi-FI" dirty="0"/>
              <a:t>Yksi varainkeruun muoto on keittää puuroja ja myydä niitä torilla, seurakunnan tiloissa tai kauppakeskuksessa. </a:t>
            </a:r>
            <a:endParaRPr lang="fi-FI" dirty="0">
              <a:ea typeface="Calibri"/>
              <a:cs typeface="Calibri"/>
            </a:endParaRPr>
          </a:p>
          <a:p>
            <a:r>
              <a:rPr lang="fi-FI" dirty="0"/>
              <a:t>Yhdistys voi järjestää oman puuroillan, keskustella kansainvälisten hankkeiden kuulumisista ja kerätä jäseniltä osallistumismaksun Marttojen kehitysyhteistyölle. </a:t>
            </a:r>
          </a:p>
          <a:p>
            <a:r>
              <a:rPr lang="fi-FI" dirty="0"/>
              <a:t>Tilaisuuteen voi kutsua alueen kansainvälisen </a:t>
            </a:r>
            <a:r>
              <a:rPr lang="fi-FI" dirty="0" err="1"/>
              <a:t>martan</a:t>
            </a:r>
            <a:r>
              <a:rPr lang="fi-FI" dirty="0"/>
              <a:t>.</a:t>
            </a:r>
            <a:endParaRPr lang="fi-FI" dirty="0">
              <a:ea typeface="Calibri"/>
              <a:cs typeface="Calibri"/>
            </a:endParaRPr>
          </a:p>
          <a:p>
            <a:r>
              <a:rPr lang="fi-FI" dirty="0"/>
              <a:t>Marttojen tuella edistämme haavoittuvassa asemassa olevien tyttöjen ja naisten asemaa tarjoamalla heille mahdollisuuden opiskella, elättää itsensä, tehdä omia valintoja ja puolustaa omia oikeuksiaan. </a:t>
            </a:r>
          </a:p>
        </p:txBody>
      </p:sp>
      <p:pic>
        <p:nvPicPr>
          <p:cNvPr id="10" name="Kuvan paikkamerkki 9" descr="Kuva, joka sisältää kohteen henkilö, vaate, Myyminen, markkinat&#10;&#10;Tekoälyllä luotu sisältö voi olla virheellistä.">
            <a:extLst>
              <a:ext uri="{FF2B5EF4-FFF2-40B4-BE49-F238E27FC236}">
                <a16:creationId xmlns:a16="http://schemas.microsoft.com/office/drawing/2014/main" id="{8831E236-D373-2C0B-05DD-848A189C0678}"/>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7616168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6D83D3F-6374-94A2-265C-04AECB97506E}"/>
              </a:ext>
            </a:extLst>
          </p:cNvPr>
          <p:cNvSpPr>
            <a:spLocks noGrp="1"/>
          </p:cNvSpPr>
          <p:nvPr>
            <p:ph type="title"/>
          </p:nvPr>
        </p:nvSpPr>
        <p:spPr>
          <a:xfrm>
            <a:off x="613610" y="365126"/>
            <a:ext cx="6605337" cy="775306"/>
          </a:xfrm>
        </p:spPr>
        <p:txBody>
          <a:bodyPr/>
          <a:lstStyle/>
          <a:p>
            <a:r>
              <a:rPr lang="fi-FI"/>
              <a:t>Kahvitellaan</a:t>
            </a:r>
          </a:p>
        </p:txBody>
      </p:sp>
      <p:sp>
        <p:nvSpPr>
          <p:cNvPr id="3" name="Sisällön paikkamerkki 2">
            <a:extLst>
              <a:ext uri="{FF2B5EF4-FFF2-40B4-BE49-F238E27FC236}">
                <a16:creationId xmlns:a16="http://schemas.microsoft.com/office/drawing/2014/main" id="{750231F0-1F78-2045-7B85-33DB9E9DDA38}"/>
              </a:ext>
            </a:extLst>
          </p:cNvPr>
          <p:cNvSpPr>
            <a:spLocks noGrp="1"/>
          </p:cNvSpPr>
          <p:nvPr>
            <p:ph idx="1"/>
          </p:nvPr>
        </p:nvSpPr>
        <p:spPr>
          <a:xfrm>
            <a:off x="613610" y="1417834"/>
            <a:ext cx="6605335" cy="4759129"/>
          </a:xfrm>
        </p:spPr>
        <p:txBody>
          <a:bodyPr vert="horz" lIns="91440" tIns="45720" rIns="91440" bIns="45720" rtlCol="0" anchor="t">
            <a:normAutofit fontScale="85000" lnSpcReduction="20000"/>
          </a:bodyPr>
          <a:lstStyle/>
          <a:p>
            <a:r>
              <a:rPr lang="fi-FI" sz="2800" dirty="0"/>
              <a:t>Kahveille meneminen on synonyymi kohtaamiselle ja kuulumisten vaihtamiselle. Siis toinen toisistamme välittämiselle. </a:t>
            </a:r>
          </a:p>
          <a:p>
            <a:r>
              <a:rPr lang="fi-FI" sz="2800" dirty="0"/>
              <a:t>Tänä vuonna </a:t>
            </a:r>
            <a:r>
              <a:rPr lang="fi-FI" sz="2800" dirty="0" err="1"/>
              <a:t>marttaillassa</a:t>
            </a:r>
            <a:r>
              <a:rPr lang="fi-FI" sz="2800" dirty="0"/>
              <a:t> oikein luvan kanssa keskitytään kahvitteluun ja kuulumisten kysymiseen.</a:t>
            </a:r>
          </a:p>
          <a:p>
            <a:r>
              <a:rPr lang="fi-FI" sz="2800" dirty="0"/>
              <a:t>Iltaan tuodaan mukaan omat pikkukupit ja kerrotaan niiden tarinoita. </a:t>
            </a:r>
          </a:p>
          <a:p>
            <a:r>
              <a:rPr lang="fi-FI" sz="2800" dirty="0"/>
              <a:t>Samalla tehdään pienten kahvikuppien kunnianpalautus. Juodaan pienempi määrä parempaa. Myös ympäristö kiittää. </a:t>
            </a:r>
          </a:p>
          <a:p>
            <a:r>
              <a:rPr lang="fi-FI" sz="2800" dirty="0"/>
              <a:t>Marttaliitto tekee vinkit tarjoiluihin. </a:t>
            </a:r>
          </a:p>
          <a:p>
            <a:r>
              <a:rPr lang="fi-FI" sz="2800" dirty="0"/>
              <a:t>Yhdistys voi myös kutsua toisen marttayhdistyksen kahvittelemaan ja juttelemaan yhteistyöstä.</a:t>
            </a:r>
          </a:p>
        </p:txBody>
      </p:sp>
      <p:pic>
        <p:nvPicPr>
          <p:cNvPr id="8" name="Kuvan paikkamerkki 7">
            <a:extLst>
              <a:ext uri="{FF2B5EF4-FFF2-40B4-BE49-F238E27FC236}">
                <a16:creationId xmlns:a16="http://schemas.microsoft.com/office/drawing/2014/main" id="{F4F9ED6D-77F9-C36F-8ADA-A76493747E68}"/>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p:blipFill>
        <p:spPr>
          <a:prstGeom prst="rect">
            <a:avLst/>
          </a:prstGeom>
        </p:spPr>
      </p:pic>
    </p:spTree>
    <p:extLst>
      <p:ext uri="{BB962C8B-B14F-4D97-AF65-F5344CB8AC3E}">
        <p14:creationId xmlns:p14="http://schemas.microsoft.com/office/powerpoint/2010/main" val="34230567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999E835-6B28-A113-8A7F-D52EE962DBC4}"/>
              </a:ext>
            </a:extLst>
          </p:cNvPr>
          <p:cNvSpPr>
            <a:spLocks noGrp="1"/>
          </p:cNvSpPr>
          <p:nvPr>
            <p:ph type="title"/>
          </p:nvPr>
        </p:nvSpPr>
        <p:spPr>
          <a:xfrm>
            <a:off x="613611" y="236875"/>
            <a:ext cx="5173579" cy="730688"/>
          </a:xfrm>
        </p:spPr>
        <p:txBody>
          <a:bodyPr/>
          <a:lstStyle/>
          <a:p>
            <a:r>
              <a:rPr lang="fi-FI"/>
              <a:t>Välitä käsitöillä</a:t>
            </a:r>
          </a:p>
        </p:txBody>
      </p:sp>
      <p:sp>
        <p:nvSpPr>
          <p:cNvPr id="3" name="Sisällön paikkamerkki 2">
            <a:extLst>
              <a:ext uri="{FF2B5EF4-FFF2-40B4-BE49-F238E27FC236}">
                <a16:creationId xmlns:a16="http://schemas.microsoft.com/office/drawing/2014/main" id="{0DD3008E-0EAF-7E0D-6C36-B5D0DA96C1FD}"/>
              </a:ext>
            </a:extLst>
          </p:cNvPr>
          <p:cNvSpPr>
            <a:spLocks noGrp="1"/>
          </p:cNvSpPr>
          <p:nvPr>
            <p:ph idx="1"/>
          </p:nvPr>
        </p:nvSpPr>
        <p:spPr>
          <a:xfrm>
            <a:off x="613611" y="967564"/>
            <a:ext cx="5173579" cy="5389169"/>
          </a:xfrm>
        </p:spPr>
        <p:txBody>
          <a:bodyPr vert="horz" lIns="91440" tIns="45720" rIns="91440" bIns="45720" rtlCol="0" anchor="t">
            <a:normAutofit fontScale="77500" lnSpcReduction="20000"/>
          </a:bodyPr>
          <a:lstStyle/>
          <a:p>
            <a:r>
              <a:rPr lang="fi-FI" dirty="0"/>
              <a:t>Käsityötoiminta innostaa harrastamaan käsitöitä yhdessä ja välittää käsillä tekemisen taitoa. </a:t>
            </a:r>
          </a:p>
          <a:p>
            <a:r>
              <a:rPr lang="fi-FI" dirty="0"/>
              <a:t>Tänä vuonna välitämme käsitöillä ja teemme sitä näkyväksi. </a:t>
            </a:r>
          </a:p>
          <a:p>
            <a:r>
              <a:rPr lang="fi-FI" dirty="0"/>
              <a:t>Käsityöt tekevät hyvää itselle, läheisille ja muille. Itse tehtyyn solmiutuu paljon välittämistä ja lämpimiä ajatuksia. </a:t>
            </a:r>
          </a:p>
          <a:p>
            <a:r>
              <a:rPr lang="fi-FI" dirty="0"/>
              <a:t>Monet marttayhdistykset lahjoittavat käsitöitä jollekin kohderyhmälle. Tehdään Marttojen käsityöhyväntekeväisyyttä näkyväksi. </a:t>
            </a:r>
          </a:p>
          <a:p>
            <a:r>
              <a:rPr lang="fi-FI" dirty="0"/>
              <a:t>Vuoden aikana martat tekevät ja antavat pieniä, käsin eri materiaaleista tehtyjä välittämisen symboleja, joissa on sydän.  </a:t>
            </a:r>
          </a:p>
          <a:p>
            <a:r>
              <a:rPr lang="fi-FI" dirty="0"/>
              <a:t>Lisäksi tehdään hyönteishotelleja ja perhosbaareja yhdessä ympäristö- ja </a:t>
            </a:r>
            <a:r>
              <a:rPr lang="fi-FI" dirty="0" err="1"/>
              <a:t>puutarhamarttojen</a:t>
            </a:r>
            <a:r>
              <a:rPr lang="fi-FI" dirty="0"/>
              <a:t> kanssa. Välitämme kädentaidoilla toisistamme ja ympäristöstä.</a:t>
            </a:r>
            <a:endParaRPr lang="fi-FI" dirty="0">
              <a:solidFill>
                <a:srgbClr val="000000"/>
              </a:solidFill>
              <a:ea typeface="Calibri"/>
              <a:cs typeface="Calibri"/>
            </a:endParaRPr>
          </a:p>
          <a:p>
            <a:r>
              <a:rPr lang="fi-FI" dirty="0"/>
              <a:t>Käsityötarvikkeiden valinnalla välitämme terveydestä ja ympäristöstä.</a:t>
            </a:r>
          </a:p>
        </p:txBody>
      </p:sp>
      <p:pic>
        <p:nvPicPr>
          <p:cNvPr id="29" name="Kuvan paikkamerkki 28" descr="Kuva, joka sisältää kohteen lanka, kuitu, neula, Neulominen&#10;&#10;Tekoälyllä luotu sisältö voi olla virheellistä.">
            <a:extLst>
              <a:ext uri="{FF2B5EF4-FFF2-40B4-BE49-F238E27FC236}">
                <a16:creationId xmlns:a16="http://schemas.microsoft.com/office/drawing/2014/main" id="{F68FC028-330C-DFE5-C9BB-8B0763F97B1F}"/>
              </a:ext>
            </a:extLst>
          </p:cNvPr>
          <p:cNvPicPr>
            <a:picLocks noGrp="1" noChangeAspect="1"/>
          </p:cNvPicPr>
          <p:nvPr>
            <p:ph type="pic" sz="quarter" idx="16"/>
          </p:nvPr>
        </p:nvPicPr>
        <p:blipFill>
          <a:blip r:embed="rId2" cstate="email">
            <a:extLst>
              <a:ext uri="{28A0092B-C50C-407E-A947-70E740481C1C}">
                <a14:useLocalDpi xmlns:a14="http://schemas.microsoft.com/office/drawing/2010/main"/>
              </a:ext>
            </a:extLst>
          </a:blip>
          <a:srcRect/>
          <a:stretch>
            <a:fillRect/>
          </a:stretch>
        </p:blipFill>
        <p:spPr/>
      </p:pic>
      <p:pic>
        <p:nvPicPr>
          <p:cNvPr id="27" name="Kuvan paikkamerkki 26" descr="Kuva, joka sisältää kohteen vaate, henkilö, Ihmisen kasvot, hymy&#10;&#10;Tekoälyllä luotu sisältö voi olla virheellistä.">
            <a:extLst>
              <a:ext uri="{FF2B5EF4-FFF2-40B4-BE49-F238E27FC236}">
                <a16:creationId xmlns:a16="http://schemas.microsoft.com/office/drawing/2014/main" id="{AD4AA656-39E9-AD96-A7C1-E26BD912B201}"/>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p:pic>
      <p:pic>
        <p:nvPicPr>
          <p:cNvPr id="25" name="Kuvan paikkamerkki 24" descr="Kuva, joka sisältää kohteen vaate, sukka, henkilö, jalkineet&#10;&#10;Tekoälyllä luotu sisältö voi olla virheellistä.">
            <a:extLst>
              <a:ext uri="{FF2B5EF4-FFF2-40B4-BE49-F238E27FC236}">
                <a16:creationId xmlns:a16="http://schemas.microsoft.com/office/drawing/2014/main" id="{D8DE30E7-40A6-35A2-EADD-1B31A14F3093}"/>
              </a:ext>
            </a:extLst>
          </p:cNvPr>
          <p:cNvPicPr>
            <a:picLocks noGrp="1" noChangeAspect="1"/>
          </p:cNvPicPr>
          <p:nvPr>
            <p:ph type="pic" sz="quarter" idx="15"/>
          </p:nvPr>
        </p:nvPicPr>
        <p:blipFill>
          <a:blip r:embed="rId4" cstate="email">
            <a:extLst>
              <a:ext uri="{28A0092B-C50C-407E-A947-70E740481C1C}">
                <a14:useLocalDpi xmlns:a14="http://schemas.microsoft.com/office/drawing/2010/main"/>
              </a:ext>
            </a:extLst>
          </a:blip>
          <a:srcRect/>
          <a:stretch>
            <a:fillRect/>
          </a:stretch>
        </p:blipFill>
        <p:spPr/>
      </p:pic>
      <p:pic>
        <p:nvPicPr>
          <p:cNvPr id="1026" name="Picture 2">
            <a:extLst>
              <a:ext uri="{FF2B5EF4-FFF2-40B4-BE49-F238E27FC236}">
                <a16:creationId xmlns:a16="http://schemas.microsoft.com/office/drawing/2014/main" id="{82616556-3DC0-7A3C-8930-3FF1EBC8D44F}"/>
              </a:ext>
            </a:extLst>
          </p:cNvPr>
          <p:cNvPicPr>
            <a:picLocks noGrp="1" noChangeAspect="1" noChangeArrowheads="1"/>
          </p:cNvPicPr>
          <p:nvPr>
            <p:ph type="pic" sz="quarter" idx="14"/>
          </p:nvPr>
        </p:nvPicPr>
        <p:blipFill>
          <a:blip r:embed="rId5" cstate="email">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79315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66A4EC0-3748-4D01-3833-5BF728ECEB0F}"/>
              </a:ext>
            </a:extLst>
          </p:cNvPr>
          <p:cNvSpPr>
            <a:spLocks noGrp="1"/>
          </p:cNvSpPr>
          <p:nvPr>
            <p:ph type="title"/>
          </p:nvPr>
        </p:nvSpPr>
        <p:spPr>
          <a:xfrm>
            <a:off x="613610" y="365125"/>
            <a:ext cx="6605337" cy="971969"/>
          </a:xfrm>
        </p:spPr>
        <p:txBody>
          <a:bodyPr/>
          <a:lstStyle/>
          <a:p>
            <a:r>
              <a:rPr lang="fi-FI"/>
              <a:t>Lämpöä lautaselle -keräys</a:t>
            </a:r>
          </a:p>
        </p:txBody>
      </p:sp>
      <p:sp>
        <p:nvSpPr>
          <p:cNvPr id="3" name="Sisällön paikkamerkki 2">
            <a:extLst>
              <a:ext uri="{FF2B5EF4-FFF2-40B4-BE49-F238E27FC236}">
                <a16:creationId xmlns:a16="http://schemas.microsoft.com/office/drawing/2014/main" id="{95B69557-1197-1A8E-7592-17A5756F6683}"/>
              </a:ext>
            </a:extLst>
          </p:cNvPr>
          <p:cNvSpPr>
            <a:spLocks noGrp="1"/>
          </p:cNvSpPr>
          <p:nvPr>
            <p:ph idx="1"/>
          </p:nvPr>
        </p:nvSpPr>
        <p:spPr>
          <a:xfrm>
            <a:off x="613610" y="1337094"/>
            <a:ext cx="6605335" cy="4839869"/>
          </a:xfrm>
        </p:spPr>
        <p:txBody>
          <a:bodyPr>
            <a:normAutofit fontScale="92500"/>
          </a:bodyPr>
          <a:lstStyle/>
          <a:p>
            <a:r>
              <a:rPr lang="fi-FI" dirty="0"/>
              <a:t>Osana välittämisen teemavuosia Marttaliitto käynnistää Lämpöä lautaselle -keräyksen.</a:t>
            </a:r>
          </a:p>
          <a:p>
            <a:r>
              <a:rPr lang="fi-FI" dirty="0"/>
              <a:t>Kutsumme kaikki marttayhdistykset mukaan keräämään varoja </a:t>
            </a:r>
            <a:r>
              <a:rPr lang="fi-FI" b="1" dirty="0"/>
              <a:t>kotimaan vähävaraisten lapsien ruokakursseille</a:t>
            </a:r>
            <a:r>
              <a:rPr lang="fi-FI" dirty="0"/>
              <a:t> ja kannustamaan myös muita mukaan. </a:t>
            </a:r>
          </a:p>
          <a:p>
            <a:r>
              <a:rPr lang="fi-FI" dirty="0"/>
              <a:t>Keräystuottojen avulla </a:t>
            </a:r>
            <a:r>
              <a:rPr lang="fi-FI" dirty="0" err="1"/>
              <a:t>marttapiirit</a:t>
            </a:r>
            <a:r>
              <a:rPr lang="fi-FI" dirty="0"/>
              <a:t> tarjoavat lämpimän ruoan ja kurssin sitä tarvitseville lapsille ja vanhemmille. Apua tarvitsevia perheitä tavoitamme paikallisten kumppaneiden, kuten seurakuntien, kautta.</a:t>
            </a:r>
          </a:p>
          <a:p>
            <a:r>
              <a:rPr lang="fi-FI" dirty="0"/>
              <a:t>Ruokakursseja järjestetään </a:t>
            </a:r>
            <a:r>
              <a:rPr lang="fi-FI" dirty="0" err="1"/>
              <a:t>marttapiirien</a:t>
            </a:r>
            <a:r>
              <a:rPr lang="fi-FI" dirty="0"/>
              <a:t> tiloissa ympäri Suomea. Kurssi on osallistujalle maksuton. </a:t>
            </a:r>
          </a:p>
        </p:txBody>
      </p:sp>
      <p:pic>
        <p:nvPicPr>
          <p:cNvPr id="7" name="Kuvan paikkamerkki 6">
            <a:extLst>
              <a:ext uri="{FF2B5EF4-FFF2-40B4-BE49-F238E27FC236}">
                <a16:creationId xmlns:a16="http://schemas.microsoft.com/office/drawing/2014/main" id="{537B4F59-90DC-E100-7199-F425A57FCF4C}"/>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a:prstGeom prst="rect">
            <a:avLst/>
          </a:prstGeom>
        </p:spPr>
      </p:pic>
    </p:spTree>
    <p:extLst>
      <p:ext uri="{BB962C8B-B14F-4D97-AF65-F5344CB8AC3E}">
        <p14:creationId xmlns:p14="http://schemas.microsoft.com/office/powerpoint/2010/main" val="9093021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B90736A-9A98-9C6E-E64B-D5172B05A322}"/>
              </a:ext>
            </a:extLst>
          </p:cNvPr>
          <p:cNvSpPr>
            <a:spLocks noGrp="1"/>
          </p:cNvSpPr>
          <p:nvPr>
            <p:ph type="title"/>
          </p:nvPr>
        </p:nvSpPr>
        <p:spPr>
          <a:xfrm>
            <a:off x="613610" y="365125"/>
            <a:ext cx="6605337" cy="1122151"/>
          </a:xfrm>
        </p:spPr>
        <p:txBody>
          <a:bodyPr>
            <a:normAutofit fontScale="90000"/>
          </a:bodyPr>
          <a:lstStyle/>
          <a:p>
            <a:r>
              <a:rPr lang="fi-FI"/>
              <a:t>Oma koti on </a:t>
            </a:r>
            <a:br>
              <a:rPr lang="fi-FI"/>
            </a:br>
            <a:r>
              <a:rPr lang="fi-FI"/>
              <a:t>hyvinvoinnin perusta</a:t>
            </a:r>
          </a:p>
        </p:txBody>
      </p:sp>
      <p:sp>
        <p:nvSpPr>
          <p:cNvPr id="3" name="Sisällön paikkamerkki 2">
            <a:extLst>
              <a:ext uri="{FF2B5EF4-FFF2-40B4-BE49-F238E27FC236}">
                <a16:creationId xmlns:a16="http://schemas.microsoft.com/office/drawing/2014/main" id="{0E485161-9C9C-3518-3ACC-05081451D8D2}"/>
              </a:ext>
            </a:extLst>
          </p:cNvPr>
          <p:cNvSpPr>
            <a:spLocks noGrp="1"/>
          </p:cNvSpPr>
          <p:nvPr>
            <p:ph idx="1"/>
          </p:nvPr>
        </p:nvSpPr>
        <p:spPr>
          <a:xfrm>
            <a:off x="613610" y="1674688"/>
            <a:ext cx="6605335" cy="4502275"/>
          </a:xfrm>
        </p:spPr>
        <p:txBody>
          <a:bodyPr>
            <a:normAutofit lnSpcReduction="10000"/>
          </a:bodyPr>
          <a:lstStyle/>
          <a:p>
            <a:r>
              <a:rPr lang="fi-FI" dirty="0"/>
              <a:t>Asunnottomuus on Suomessa viime vuosina lisääntynyt. Yhtenä Marttojen välittämisen tekona osallistumme asunnottomuuteen liittyviin tapahtumiin, kuten Asunnottomien yöhön. Liitto innostaa piirejä ja yhdistyksiä osallistumaan näihin tapahtumiin ja esimerkiksi jakamaan lämmintä keittoa tai keräämään villasukka- tai talvivaatelahjoituksia. </a:t>
            </a:r>
          </a:p>
          <a:p>
            <a:r>
              <a:rPr lang="fi-FI" dirty="0"/>
              <a:t>Marttojen kursseilla tehtävä asumisen taitojen neuvonta tukee asunnottomuusvaarassa olevia ryhmiä, kuten vapautuvia vankeja.</a:t>
            </a:r>
          </a:p>
        </p:txBody>
      </p:sp>
      <p:pic>
        <p:nvPicPr>
          <p:cNvPr id="6" name="Kuvan paikkamerkki 5">
            <a:extLst>
              <a:ext uri="{FF2B5EF4-FFF2-40B4-BE49-F238E27FC236}">
                <a16:creationId xmlns:a16="http://schemas.microsoft.com/office/drawing/2014/main" id="{0AF569CE-E47E-1740-94FB-1D210A486BBA}"/>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a:prstGeom prst="rect">
            <a:avLst/>
          </a:prstGeom>
        </p:spPr>
      </p:pic>
    </p:spTree>
    <p:extLst>
      <p:ext uri="{BB962C8B-B14F-4D97-AF65-F5344CB8AC3E}">
        <p14:creationId xmlns:p14="http://schemas.microsoft.com/office/powerpoint/2010/main" val="21120484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5161D7C-6FA2-C385-1C12-56B76C609690}"/>
              </a:ext>
            </a:extLst>
          </p:cNvPr>
          <p:cNvSpPr>
            <a:spLocks noGrp="1"/>
          </p:cNvSpPr>
          <p:nvPr>
            <p:ph type="title"/>
          </p:nvPr>
        </p:nvSpPr>
        <p:spPr>
          <a:xfrm>
            <a:off x="613610" y="365125"/>
            <a:ext cx="6605337" cy="782955"/>
          </a:xfrm>
        </p:spPr>
        <p:txBody>
          <a:bodyPr/>
          <a:lstStyle/>
          <a:p>
            <a:r>
              <a:rPr lang="fi-FI"/>
              <a:t>Ideoita </a:t>
            </a:r>
            <a:r>
              <a:rPr lang="fi-FI" err="1"/>
              <a:t>marttailtoihin</a:t>
            </a:r>
            <a:endParaRPr lang="fi-FI"/>
          </a:p>
        </p:txBody>
      </p:sp>
      <p:sp>
        <p:nvSpPr>
          <p:cNvPr id="3" name="Sisällön paikkamerkki 2">
            <a:extLst>
              <a:ext uri="{FF2B5EF4-FFF2-40B4-BE49-F238E27FC236}">
                <a16:creationId xmlns:a16="http://schemas.microsoft.com/office/drawing/2014/main" id="{F00CEB89-F9F9-0467-DA2D-39ACC1008E83}"/>
              </a:ext>
            </a:extLst>
          </p:cNvPr>
          <p:cNvSpPr>
            <a:spLocks noGrp="1"/>
          </p:cNvSpPr>
          <p:nvPr>
            <p:ph idx="1"/>
          </p:nvPr>
        </p:nvSpPr>
        <p:spPr>
          <a:xfrm>
            <a:off x="613610" y="1391920"/>
            <a:ext cx="6605335" cy="4785043"/>
          </a:xfrm>
        </p:spPr>
        <p:txBody>
          <a:bodyPr vert="horz" lIns="91440" tIns="45720" rIns="91440" bIns="45720" numCol="2" rtlCol="0" anchor="t">
            <a:normAutofit fontScale="92500" lnSpcReduction="10000"/>
          </a:bodyPr>
          <a:lstStyle/>
          <a:p>
            <a:pPr>
              <a:buClr>
                <a:srgbClr val="4472C4"/>
              </a:buClr>
            </a:pPr>
            <a:r>
              <a:rPr lang="fi-FI" sz="2200" b="1" dirty="0">
                <a:effectLst/>
                <a:latin typeface="Calibri" panose="020F0502020204030204" pitchFamily="34" charset="0"/>
                <a:ea typeface="Times New Roman" panose="02020603050405020304" pitchFamily="18" charset="0"/>
              </a:rPr>
              <a:t>Ruoka</a:t>
            </a:r>
            <a:r>
              <a:rPr lang="fi-FI" sz="2200" dirty="0">
                <a:effectLst/>
                <a:latin typeface="Calibri" panose="020F0502020204030204" pitchFamily="34" charset="0"/>
                <a:ea typeface="Times New Roman" panose="02020603050405020304" pitchFamily="18" charset="0"/>
              </a:rPr>
              <a:t>, esim. ruokaperinne ja perinneruoat.</a:t>
            </a:r>
          </a:p>
          <a:p>
            <a:pPr>
              <a:buClr>
                <a:srgbClr val="4472C4"/>
              </a:buClr>
            </a:pPr>
            <a:r>
              <a:rPr lang="fi-FI" sz="2200" b="1" dirty="0">
                <a:effectLst/>
                <a:latin typeface="Calibri" panose="020F0502020204030204" pitchFamily="34" charset="0"/>
                <a:ea typeface="Times New Roman" panose="02020603050405020304" pitchFamily="18" charset="0"/>
              </a:rPr>
              <a:t>Luonnontuotteet</a:t>
            </a:r>
            <a:r>
              <a:rPr lang="fi-FI" sz="2200" dirty="0">
                <a:effectLst/>
                <a:latin typeface="Calibri" panose="020F0502020204030204" pitchFamily="34" charset="0"/>
                <a:ea typeface="Times New Roman" panose="02020603050405020304" pitchFamily="18" charset="0"/>
              </a:rPr>
              <a:t>, esim. pieni sieninäyttely tai vuoden luonnontuotteet mesiangervo, juolukka ja kehnäsieni. </a:t>
            </a:r>
          </a:p>
          <a:p>
            <a:pPr>
              <a:buClr>
                <a:srgbClr val="4472C4"/>
              </a:buClr>
            </a:pPr>
            <a:r>
              <a:rPr lang="fi-FI" sz="2200" b="1" dirty="0">
                <a:effectLst/>
                <a:latin typeface="Calibri"/>
                <a:ea typeface="Times New Roman" panose="02020603050405020304" pitchFamily="18" charset="0"/>
                <a:cs typeface="Calibri"/>
              </a:rPr>
              <a:t>Kotipuutarha</a:t>
            </a:r>
            <a:r>
              <a:rPr lang="fi-FI" sz="2200" dirty="0">
                <a:effectLst/>
                <a:latin typeface="Calibri"/>
                <a:ea typeface="Times New Roman" panose="02020603050405020304" pitchFamily="18" charset="0"/>
                <a:cs typeface="Calibri"/>
              </a:rPr>
              <a:t>, esim. esim. onnellinen piha, ruokakasvien kasvattaminen tai satoisa parvekepuutarha. </a:t>
            </a:r>
            <a:r>
              <a:rPr lang="fi-FI" sz="2200">
                <a:latin typeface="Calibri"/>
                <a:ea typeface="Times New Roman" panose="02020603050405020304" pitchFamily="18" charset="0"/>
                <a:cs typeface="Calibri"/>
              </a:rPr>
              <a:t>Vuoden</a:t>
            </a:r>
            <a:r>
              <a:rPr lang="fi-FI" sz="2200" dirty="0">
                <a:effectLst/>
                <a:latin typeface="Calibri"/>
                <a:ea typeface="Times New Roman" panose="02020603050405020304" pitchFamily="18" charset="0"/>
                <a:cs typeface="Calibri"/>
              </a:rPr>
              <a:t> 2026 </a:t>
            </a:r>
            <a:r>
              <a:rPr lang="fi-FI" sz="2200">
                <a:latin typeface="Calibri"/>
                <a:ea typeface="Times New Roman" panose="02020603050405020304" pitchFamily="18" charset="0"/>
                <a:cs typeface="Calibri"/>
              </a:rPr>
              <a:t>HeVi</a:t>
            </a:r>
            <a:r>
              <a:rPr lang="fi-FI" sz="2200">
                <a:effectLst/>
                <a:latin typeface="Calibri"/>
                <a:ea typeface="Times New Roman" panose="02020603050405020304" pitchFamily="18" charset="0"/>
                <a:cs typeface="Calibri"/>
              </a:rPr>
              <a:t> on </a:t>
            </a:r>
            <a:r>
              <a:rPr lang="fi-FI" sz="2200" dirty="0">
                <a:effectLst/>
                <a:latin typeface="Calibri"/>
                <a:ea typeface="Times New Roman" panose="02020603050405020304" pitchFamily="18" charset="0"/>
                <a:cs typeface="Calibri"/>
              </a:rPr>
              <a:t>sipuli.</a:t>
            </a:r>
          </a:p>
          <a:p>
            <a:pPr>
              <a:buClr>
                <a:srgbClr val="4472C4"/>
              </a:buClr>
            </a:pPr>
            <a:r>
              <a:rPr lang="fi-FI" sz="2200" b="1" dirty="0">
                <a:effectLst/>
                <a:latin typeface="Calibri" panose="020F0502020204030204" pitchFamily="34" charset="0"/>
                <a:ea typeface="Times New Roman" panose="02020603050405020304" pitchFamily="18" charset="0"/>
              </a:rPr>
              <a:t>Kädentaidot</a:t>
            </a:r>
            <a:r>
              <a:rPr lang="fi-FI" sz="2200" dirty="0">
                <a:effectLst/>
                <a:latin typeface="Calibri" panose="020F0502020204030204" pitchFamily="34" charset="0"/>
                <a:ea typeface="Times New Roman" panose="02020603050405020304" pitchFamily="18" charset="0"/>
              </a:rPr>
              <a:t>, esim. käsityöhyväntekeväisyys, sydämelliset käsityöt, hyönteishotellit ja perhosbaarit tai käsityötarvikkeiden vastuullinen valitseminen. </a:t>
            </a:r>
            <a:r>
              <a:rPr lang="fi-FI" sz="2200" b="1" dirty="0">
                <a:latin typeface="Calibri" panose="020F0502020204030204" pitchFamily="34" charset="0"/>
                <a:ea typeface="Times New Roman" panose="02020603050405020304" pitchFamily="18" charset="0"/>
              </a:rPr>
              <a:t>Kohtaaminen ja kuulumisten vaihtaminen</a:t>
            </a:r>
            <a:r>
              <a:rPr lang="fi-FI" sz="2200" dirty="0">
                <a:latin typeface="Calibri" panose="020F0502020204030204" pitchFamily="34" charset="0"/>
                <a:ea typeface="Times New Roman" panose="02020603050405020304" pitchFamily="18" charset="0"/>
              </a:rPr>
              <a:t>, esim. Kahvitellaan-teema. </a:t>
            </a:r>
            <a:endParaRPr lang="fi-FI" sz="2200" dirty="0">
              <a:effectLst/>
              <a:latin typeface="Calibri" panose="020F0502020204030204" pitchFamily="34" charset="0"/>
              <a:ea typeface="Times New Roman" panose="02020603050405020304" pitchFamily="18" charset="0"/>
            </a:endParaRPr>
          </a:p>
          <a:p>
            <a:pPr>
              <a:buClr>
                <a:srgbClr val="4472C4"/>
              </a:buClr>
            </a:pPr>
            <a:r>
              <a:rPr lang="fi-FI" sz="2200" b="1" dirty="0">
                <a:latin typeface="Calibri" panose="020F0502020204030204" pitchFamily="34" charset="0"/>
                <a:ea typeface="Times New Roman" panose="02020603050405020304" pitchFamily="18" charset="0"/>
              </a:rPr>
              <a:t>Lokakuu on Puurokuu </a:t>
            </a:r>
            <a:r>
              <a:rPr lang="fi-FI" sz="2200" dirty="0">
                <a:latin typeface="Calibri" panose="020F0502020204030204" pitchFamily="34" charset="0"/>
                <a:ea typeface="Times New Roman" panose="02020603050405020304" pitchFamily="18" charset="0"/>
              </a:rPr>
              <a:t>tai muu kansainvälinen marttailta, jonka tuotto lahjoitetaan Marttojen kehitysyhteistyöhön</a:t>
            </a:r>
          </a:p>
          <a:p>
            <a:pPr>
              <a:buClr>
                <a:srgbClr val="4472C4"/>
              </a:buClr>
            </a:pPr>
            <a:r>
              <a:rPr lang="fi-FI" sz="2200" b="1" dirty="0">
                <a:effectLst/>
                <a:latin typeface="Calibri"/>
                <a:ea typeface="Times New Roman" panose="02020603050405020304" pitchFamily="18" charset="0"/>
                <a:cs typeface="Calibri"/>
              </a:rPr>
              <a:t>Ympäristö ja ilmasto</a:t>
            </a:r>
            <a:r>
              <a:rPr lang="fi-FI" sz="2200" dirty="0">
                <a:effectLst/>
                <a:latin typeface="Calibri"/>
                <a:ea typeface="Times New Roman" panose="02020603050405020304" pitchFamily="18" charset="0"/>
                <a:cs typeface="Calibri"/>
              </a:rPr>
              <a:t>, esim. </a:t>
            </a:r>
            <a:r>
              <a:rPr lang="fi-FI" sz="2200">
                <a:effectLst/>
                <a:latin typeface="Calibri"/>
                <a:ea typeface="Times New Roman" panose="02020603050405020304" pitchFamily="18" charset="0"/>
                <a:cs typeface="Calibri"/>
              </a:rPr>
              <a:t>roskakävely tai </a:t>
            </a:r>
            <a:r>
              <a:rPr lang="fi-FI" sz="2200">
                <a:latin typeface="Calibri"/>
                <a:ea typeface="Times New Roman" panose="02020603050405020304" pitchFamily="18" charset="0"/>
                <a:cs typeface="Calibri"/>
              </a:rPr>
              <a:t>Veden äärellä</a:t>
            </a:r>
            <a:r>
              <a:rPr lang="fi-FI" sz="2200">
                <a:effectLst/>
                <a:latin typeface="Calibri"/>
                <a:ea typeface="Times New Roman" panose="02020603050405020304" pitchFamily="18" charset="0"/>
                <a:cs typeface="Calibri"/>
              </a:rPr>
              <a:t>. </a:t>
            </a:r>
          </a:p>
          <a:p>
            <a:pPr>
              <a:buClr>
                <a:srgbClr val="4472C4"/>
              </a:buClr>
            </a:pPr>
            <a:r>
              <a:rPr lang="fi-FI" sz="2200" b="1" dirty="0">
                <a:effectLst/>
                <a:latin typeface="Calibri" panose="020F0502020204030204" pitchFamily="34" charset="0"/>
                <a:ea typeface="Times New Roman" panose="02020603050405020304" pitchFamily="18" charset="0"/>
              </a:rPr>
              <a:t>Liikunta</a:t>
            </a:r>
            <a:r>
              <a:rPr lang="fi-FI" sz="2200" dirty="0">
                <a:effectLst/>
                <a:latin typeface="Calibri" panose="020F0502020204030204" pitchFamily="34" charset="0"/>
                <a:ea typeface="Times New Roman" panose="02020603050405020304" pitchFamily="18" charset="0"/>
              </a:rPr>
              <a:t>. </a:t>
            </a:r>
          </a:p>
          <a:p>
            <a:pPr>
              <a:buClr>
                <a:srgbClr val="4472C4"/>
              </a:buClr>
            </a:pPr>
            <a:r>
              <a:rPr lang="fi-FI" sz="2200" b="1" dirty="0">
                <a:effectLst/>
                <a:latin typeface="Calibri" panose="020F0502020204030204" pitchFamily="34" charset="0"/>
                <a:ea typeface="Times New Roman" panose="02020603050405020304" pitchFamily="18" charset="0"/>
              </a:rPr>
              <a:t>Kulttuuri.</a:t>
            </a:r>
          </a:p>
          <a:p>
            <a:pPr>
              <a:buClr>
                <a:srgbClr val="4472C4"/>
              </a:buClr>
            </a:pPr>
            <a:r>
              <a:rPr lang="fi-FI" sz="2200" b="1" dirty="0">
                <a:effectLst/>
                <a:latin typeface="Calibri" panose="020F0502020204030204" pitchFamily="34" charset="0"/>
                <a:ea typeface="Times New Roman" panose="02020603050405020304" pitchFamily="18" charset="0"/>
              </a:rPr>
              <a:t>Vierailu tai vierailija</a:t>
            </a:r>
            <a:r>
              <a:rPr lang="fi-FI" sz="2200" dirty="0">
                <a:effectLst/>
                <a:latin typeface="Calibri" panose="020F0502020204030204" pitchFamily="34" charset="0"/>
                <a:ea typeface="Times New Roman" panose="02020603050405020304" pitchFamily="18" charset="0"/>
              </a:rPr>
              <a:t>.</a:t>
            </a:r>
          </a:p>
        </p:txBody>
      </p:sp>
      <p:pic>
        <p:nvPicPr>
          <p:cNvPr id="12" name="Kuvan paikkamerkki 11">
            <a:extLst>
              <a:ext uri="{FF2B5EF4-FFF2-40B4-BE49-F238E27FC236}">
                <a16:creationId xmlns:a16="http://schemas.microsoft.com/office/drawing/2014/main" id="{11E96C1F-F84A-CBEA-9ACB-EEA6435C4AD3}"/>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xfrm>
            <a:off x="7519988" y="-44450"/>
            <a:ext cx="4672012" cy="6858000"/>
          </a:xfrm>
          <a:prstGeom prst="rect">
            <a:avLst/>
          </a:prstGeom>
        </p:spPr>
      </p:pic>
    </p:spTree>
    <p:extLst>
      <p:ext uri="{BB962C8B-B14F-4D97-AF65-F5344CB8AC3E}">
        <p14:creationId xmlns:p14="http://schemas.microsoft.com/office/powerpoint/2010/main" val="9499221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4C25E69-AA6B-479B-A44D-E5F5EBEAC5C7}"/>
              </a:ext>
            </a:extLst>
          </p:cNvPr>
          <p:cNvSpPr>
            <a:spLocks noGrp="1"/>
          </p:cNvSpPr>
          <p:nvPr>
            <p:ph type="title"/>
          </p:nvPr>
        </p:nvSpPr>
        <p:spPr>
          <a:xfrm>
            <a:off x="613610" y="279401"/>
            <a:ext cx="6605337" cy="758824"/>
          </a:xfrm>
        </p:spPr>
        <p:txBody>
          <a:bodyPr/>
          <a:lstStyle/>
          <a:p>
            <a:r>
              <a:rPr lang="fi-FI"/>
              <a:t>Toimintasuunnitelmasta</a:t>
            </a:r>
          </a:p>
        </p:txBody>
      </p:sp>
      <p:sp>
        <p:nvSpPr>
          <p:cNvPr id="3" name="Sisällön paikkamerkki 2">
            <a:extLst>
              <a:ext uri="{FF2B5EF4-FFF2-40B4-BE49-F238E27FC236}">
                <a16:creationId xmlns:a16="http://schemas.microsoft.com/office/drawing/2014/main" id="{8AB13757-237A-46DC-82D4-7E62E0BFF61A}"/>
              </a:ext>
            </a:extLst>
          </p:cNvPr>
          <p:cNvSpPr>
            <a:spLocks noGrp="1"/>
          </p:cNvSpPr>
          <p:nvPr>
            <p:ph idx="1"/>
          </p:nvPr>
        </p:nvSpPr>
        <p:spPr>
          <a:xfrm>
            <a:off x="613610" y="1038225"/>
            <a:ext cx="6605335" cy="5276850"/>
          </a:xfrm>
        </p:spPr>
        <p:txBody>
          <a:bodyPr>
            <a:normAutofit fontScale="92500" lnSpcReduction="10000"/>
          </a:bodyPr>
          <a:lstStyle/>
          <a:p>
            <a:r>
              <a:rPr lang="fi-FI" sz="2100" dirty="0"/>
              <a:t>Marttaliiton yhdistyksille tekemää toimintasuunnitelmapohjaa voi käyttää sellaisenaan tai muokattuna.</a:t>
            </a:r>
          </a:p>
          <a:p>
            <a:pPr lvl="1"/>
            <a:r>
              <a:rPr lang="fi-FI" sz="2100" dirty="0"/>
              <a:t>Toimintasuunnitelmasta voi jättää pois sellaisia sisältöjä tai tapahtumia, joita yhdistys ei toteuta. </a:t>
            </a:r>
          </a:p>
          <a:p>
            <a:pPr lvl="1"/>
            <a:r>
              <a:rPr lang="fi-FI" sz="2100" dirty="0"/>
              <a:t>Yhdistyksellä voi myös olla toimintaa, jota ei ole suunnitelmapohjassa ja jonka yhdistys itse lisää toimintasuunnitelmaansa. </a:t>
            </a:r>
          </a:p>
          <a:p>
            <a:pPr lvl="1"/>
            <a:r>
              <a:rPr lang="fi-FI" sz="2100" dirty="0"/>
              <a:t>Toimintasuunnitelman teossa kannattaa hyödyntää yhdistyksen eri </a:t>
            </a:r>
            <a:r>
              <a:rPr lang="fi-FI" sz="2100" dirty="0" err="1"/>
              <a:t>marttateemojen</a:t>
            </a:r>
            <a:r>
              <a:rPr lang="fi-FI" sz="2100" dirty="0"/>
              <a:t> vapaaehtoiskoulutuksen käyneitä. </a:t>
            </a:r>
          </a:p>
          <a:p>
            <a:r>
              <a:rPr lang="fi-FI" sz="2100" dirty="0"/>
              <a:t>Toimintasuunnitelma on tekstimuotoinen (</a:t>
            </a:r>
            <a:r>
              <a:rPr lang="fi-FI" sz="2100" dirty="0" err="1"/>
              <a:t>word</a:t>
            </a:r>
            <a:r>
              <a:rPr lang="fi-FI" sz="2100" dirty="0"/>
              <a:t>) ja siitä on tehty vuosikokouksia ja muuta esittelyä varten tämä esitys. </a:t>
            </a:r>
          </a:p>
          <a:p>
            <a:pPr lvl="1"/>
            <a:r>
              <a:rPr lang="fi-FI" sz="2100" dirty="0"/>
              <a:t>Yhdistysten toimintasuunnitelmapohja (</a:t>
            </a:r>
            <a:r>
              <a:rPr lang="fi-FI" sz="2100" dirty="0" err="1"/>
              <a:t>word</a:t>
            </a:r>
            <a:r>
              <a:rPr lang="fi-FI" sz="2100" dirty="0"/>
              <a:t> ja ppt) löytyvät Martat.fi-sivuilta osoitteesta </a:t>
            </a:r>
            <a:r>
              <a:rPr lang="fi-FI" sz="2100" dirty="0">
                <a:hlinkClick r:id="rId2"/>
              </a:rPr>
              <a:t>www.martat.fi/toiminnan-suunnittelu</a:t>
            </a:r>
            <a:r>
              <a:rPr lang="fi-FI" sz="2100" dirty="0"/>
              <a:t> </a:t>
            </a:r>
          </a:p>
          <a:p>
            <a:pPr lvl="1"/>
            <a:r>
              <a:rPr lang="fi-FI" sz="2100" dirty="0"/>
              <a:t>Valtakunnallisten tapahtumien ohjeistukset löytyvät Yhdistyskanavasta </a:t>
            </a:r>
            <a:r>
              <a:rPr lang="fi-FI" sz="2100" dirty="0">
                <a:hlinkClick r:id="rId3"/>
              </a:rPr>
              <a:t>www.martat.fi/toiminta</a:t>
            </a:r>
            <a:r>
              <a:rPr lang="fi-FI" sz="2100" dirty="0"/>
              <a:t> </a:t>
            </a:r>
          </a:p>
          <a:p>
            <a:pPr lvl="1"/>
            <a:r>
              <a:rPr lang="fi-FI" sz="2100" dirty="0"/>
              <a:t>Marttaillan mallit löytyvät Yhdistyskanavasta </a:t>
            </a:r>
            <a:r>
              <a:rPr lang="fi-FI" sz="2100" dirty="0">
                <a:hlinkClick r:id="rId4"/>
              </a:rPr>
              <a:t>www.martat.fi/marttailta-aiheet</a:t>
            </a:r>
            <a:r>
              <a:rPr lang="fi-FI" sz="2100" dirty="0"/>
              <a:t> </a:t>
            </a:r>
          </a:p>
          <a:p>
            <a:endParaRPr lang="fi-FI" dirty="0"/>
          </a:p>
        </p:txBody>
      </p:sp>
      <p:pic>
        <p:nvPicPr>
          <p:cNvPr id="20" name="Kuvan paikkamerkki 19">
            <a:extLst>
              <a:ext uri="{FF2B5EF4-FFF2-40B4-BE49-F238E27FC236}">
                <a16:creationId xmlns:a16="http://schemas.microsoft.com/office/drawing/2014/main" id="{B863B6BB-D788-F843-B667-F3BB58C876E3}"/>
              </a:ext>
            </a:extLst>
          </p:cNvPr>
          <p:cNvPicPr>
            <a:picLocks noGrp="1" noChangeAspect="1"/>
          </p:cNvPicPr>
          <p:nvPr>
            <p:ph type="pic" sz="quarter" idx="13"/>
          </p:nvPr>
        </p:nvPicPr>
        <p:blipFill>
          <a:blip r:embed="rId5" cstate="screen">
            <a:extLst>
              <a:ext uri="{28A0092B-C50C-407E-A947-70E740481C1C}">
                <a14:useLocalDpi xmlns:a14="http://schemas.microsoft.com/office/drawing/2010/main"/>
              </a:ext>
            </a:extLst>
          </a:blip>
          <a:srcRect/>
          <a:stretch>
            <a:fillRect/>
          </a:stretch>
        </p:blipFill>
        <p:spPr>
          <a:prstGeom prst="rect">
            <a:avLst/>
          </a:prstGeom>
        </p:spPr>
      </p:pic>
    </p:spTree>
    <p:extLst>
      <p:ext uri="{BB962C8B-B14F-4D97-AF65-F5344CB8AC3E}">
        <p14:creationId xmlns:p14="http://schemas.microsoft.com/office/powerpoint/2010/main" val="31162981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FF95072-0B2D-7A0A-1FB9-374114732470}"/>
              </a:ext>
            </a:extLst>
          </p:cNvPr>
          <p:cNvSpPr>
            <a:spLocks noGrp="1"/>
          </p:cNvSpPr>
          <p:nvPr>
            <p:ph type="title"/>
          </p:nvPr>
        </p:nvSpPr>
        <p:spPr>
          <a:xfrm>
            <a:off x="613610" y="365126"/>
            <a:ext cx="6605337" cy="920750"/>
          </a:xfrm>
        </p:spPr>
        <p:txBody>
          <a:bodyPr/>
          <a:lstStyle/>
          <a:p>
            <a:r>
              <a:rPr lang="fi-FI" dirty="0"/>
              <a:t>Opitaan uutta</a:t>
            </a:r>
          </a:p>
        </p:txBody>
      </p:sp>
      <p:sp>
        <p:nvSpPr>
          <p:cNvPr id="3" name="Sisällön paikkamerkki 2">
            <a:extLst>
              <a:ext uri="{FF2B5EF4-FFF2-40B4-BE49-F238E27FC236}">
                <a16:creationId xmlns:a16="http://schemas.microsoft.com/office/drawing/2014/main" id="{6EDF88EE-3148-84F6-C232-F9C08DBB7E83}"/>
              </a:ext>
            </a:extLst>
          </p:cNvPr>
          <p:cNvSpPr>
            <a:spLocks noGrp="1"/>
          </p:cNvSpPr>
          <p:nvPr>
            <p:ph idx="1"/>
          </p:nvPr>
        </p:nvSpPr>
        <p:spPr>
          <a:xfrm>
            <a:off x="613610" y="1657350"/>
            <a:ext cx="6605335" cy="4519613"/>
          </a:xfrm>
        </p:spPr>
        <p:txBody>
          <a:bodyPr>
            <a:normAutofit fontScale="92500" lnSpcReduction="10000"/>
          </a:bodyPr>
          <a:lstStyle/>
          <a:p>
            <a:r>
              <a:rPr lang="fi-FI" dirty="0"/>
              <a:t>Marttailu edistää elinikäistä oppimista. Kannustamme </a:t>
            </a:r>
            <a:r>
              <a:rPr lang="fi-FI" dirty="0" err="1"/>
              <a:t>marttoja</a:t>
            </a:r>
            <a:r>
              <a:rPr lang="fi-FI" dirty="0"/>
              <a:t> uusien tietojen ja taitojen hankkimiseen. </a:t>
            </a:r>
          </a:p>
          <a:p>
            <a:r>
              <a:rPr lang="fi-FI" dirty="0"/>
              <a:t>Marttaliitto järjestää </a:t>
            </a:r>
            <a:r>
              <a:rPr lang="fi-FI" dirty="0" err="1"/>
              <a:t>marttaopintoja</a:t>
            </a:r>
            <a:r>
              <a:rPr lang="fi-FI" dirty="0"/>
              <a:t> ja koulu-</a:t>
            </a:r>
            <a:r>
              <a:rPr lang="fi-FI" dirty="0" err="1"/>
              <a:t>tuksia</a:t>
            </a:r>
            <a:r>
              <a:rPr lang="fi-FI" dirty="0"/>
              <a:t>, joista osan niistä voi opiskella itsenäisesti. </a:t>
            </a:r>
          </a:p>
          <a:p>
            <a:r>
              <a:rPr lang="fi-FI" dirty="0" err="1"/>
              <a:t>Marttapiirit</a:t>
            </a:r>
            <a:r>
              <a:rPr lang="fi-FI" dirty="0"/>
              <a:t> järjestävät ketjukoulutuksia, joilla yhteiset teemat viedään vapaaehtoisten </a:t>
            </a:r>
            <a:r>
              <a:rPr lang="fi-FI" dirty="0" err="1"/>
              <a:t>marttojen</a:t>
            </a:r>
            <a:r>
              <a:rPr lang="fi-FI" dirty="0"/>
              <a:t> avulla yhdistyksiin.</a:t>
            </a:r>
          </a:p>
          <a:p>
            <a:r>
              <a:rPr lang="fi-FI" dirty="0"/>
              <a:t>Vapaaehtoisten peruskoulutusten lisäksi järjestetään eri vapaaehtoisteemojen perus- ja jatkokoulutuksia.</a:t>
            </a:r>
          </a:p>
          <a:p>
            <a:r>
              <a:rPr lang="fi-FI" dirty="0">
                <a:hlinkClick r:id="rId2"/>
              </a:rPr>
              <a:t>www.martat.fi/yhdistystoimijan-koulutuskalenteri</a:t>
            </a:r>
            <a:r>
              <a:rPr lang="fi-FI" dirty="0"/>
              <a:t> </a:t>
            </a:r>
          </a:p>
        </p:txBody>
      </p:sp>
      <p:pic>
        <p:nvPicPr>
          <p:cNvPr id="6" name="Kuvan paikkamerkki 5">
            <a:extLst>
              <a:ext uri="{FF2B5EF4-FFF2-40B4-BE49-F238E27FC236}">
                <a16:creationId xmlns:a16="http://schemas.microsoft.com/office/drawing/2014/main" id="{F691B06F-5546-F8E1-0933-1A07396DA48D}"/>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a:prstGeom prst="rect">
            <a:avLst/>
          </a:prstGeom>
        </p:spPr>
      </p:pic>
    </p:spTree>
    <p:extLst>
      <p:ext uri="{BB962C8B-B14F-4D97-AF65-F5344CB8AC3E}">
        <p14:creationId xmlns:p14="http://schemas.microsoft.com/office/powerpoint/2010/main" val="11364591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4FAD99D-0E37-DAE9-CB35-B278772FDAFF}"/>
              </a:ext>
            </a:extLst>
          </p:cNvPr>
          <p:cNvSpPr>
            <a:spLocks noGrp="1"/>
          </p:cNvSpPr>
          <p:nvPr>
            <p:ph type="title"/>
          </p:nvPr>
        </p:nvSpPr>
        <p:spPr>
          <a:xfrm>
            <a:off x="613611" y="365125"/>
            <a:ext cx="5173579" cy="796925"/>
          </a:xfrm>
        </p:spPr>
        <p:txBody>
          <a:bodyPr/>
          <a:lstStyle/>
          <a:p>
            <a:r>
              <a:rPr lang="fi-FI"/>
              <a:t>Ketjukoulutukset</a:t>
            </a:r>
          </a:p>
        </p:txBody>
      </p:sp>
      <p:sp>
        <p:nvSpPr>
          <p:cNvPr id="3" name="Sisällön paikkamerkki 2">
            <a:extLst>
              <a:ext uri="{FF2B5EF4-FFF2-40B4-BE49-F238E27FC236}">
                <a16:creationId xmlns:a16="http://schemas.microsoft.com/office/drawing/2014/main" id="{75BE1BC5-D6AE-5256-E129-DFDD723C51C8}"/>
              </a:ext>
            </a:extLst>
          </p:cNvPr>
          <p:cNvSpPr>
            <a:spLocks noGrp="1"/>
          </p:cNvSpPr>
          <p:nvPr>
            <p:ph idx="1"/>
          </p:nvPr>
        </p:nvSpPr>
        <p:spPr>
          <a:xfrm>
            <a:off x="613611" y="1238250"/>
            <a:ext cx="5173579" cy="4938713"/>
          </a:xfrm>
        </p:spPr>
        <p:txBody>
          <a:bodyPr>
            <a:noAutofit/>
          </a:bodyPr>
          <a:lstStyle/>
          <a:p>
            <a:r>
              <a:rPr lang="fi-FI" sz="2100" dirty="0" err="1"/>
              <a:t>Marttapiirit</a:t>
            </a:r>
            <a:r>
              <a:rPr lang="fi-FI" sz="2100" dirty="0"/>
              <a:t> ja Marttaliitto järjestävät ketjukoulutuksia, joihin osallistuneet martat vievät saamaansa tietoa ja osaamista eteenpäin. </a:t>
            </a:r>
          </a:p>
          <a:p>
            <a:r>
              <a:rPr lang="fi-FI" sz="2100" dirty="0"/>
              <a:t>Ketjukoulutuksista saa välineitä esim. </a:t>
            </a:r>
            <a:r>
              <a:rPr lang="fi-FI" sz="2100" dirty="0" err="1"/>
              <a:t>marttaillan</a:t>
            </a:r>
            <a:r>
              <a:rPr lang="fi-FI" sz="2100" dirty="0"/>
              <a:t> tai tapahtuman järjestämiseen. </a:t>
            </a:r>
          </a:p>
          <a:p>
            <a:r>
              <a:rPr lang="fi-FI" sz="2100" dirty="0"/>
              <a:t>Uusia ketjukoulutusten aiheita ovat: </a:t>
            </a:r>
          </a:p>
          <a:p>
            <a:pPr lvl="1"/>
            <a:r>
              <a:rPr lang="fi-FI" sz="1700" dirty="0"/>
              <a:t>Maakuntamatka</a:t>
            </a:r>
          </a:p>
          <a:p>
            <a:pPr lvl="1"/>
            <a:r>
              <a:rPr lang="fi-FI" sz="1700" dirty="0"/>
              <a:t>Onnellinen piha</a:t>
            </a:r>
          </a:p>
          <a:p>
            <a:pPr lvl="1"/>
            <a:r>
              <a:rPr lang="fi-FI" sz="1700" dirty="0"/>
              <a:t>Veden äärellä</a:t>
            </a:r>
          </a:p>
          <a:p>
            <a:r>
              <a:rPr lang="fi-FI" sz="2100" dirty="0"/>
              <a:t>Aiemmista ketjukoulutuksista jatkuvat: Papuja pataan! – Palkokasvien herkullinen maailma, Kasvata palkokasveja, Luonnonyrtit tutuksi, Sienet tutuksi, ja Kotivara kuntoon</a:t>
            </a:r>
          </a:p>
        </p:txBody>
      </p:sp>
      <p:pic>
        <p:nvPicPr>
          <p:cNvPr id="13" name="Kuvan paikkamerkki 12" descr="Kuva, joka sisältää kohteen Fontti, teksti, Grafiikka, logo&#10;&#10;Kuvaus luotu automaattisesti">
            <a:extLst>
              <a:ext uri="{FF2B5EF4-FFF2-40B4-BE49-F238E27FC236}">
                <a16:creationId xmlns:a16="http://schemas.microsoft.com/office/drawing/2014/main" id="{67183846-A648-21A6-1CF2-A086D0AF3E26}"/>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pic>
        <p:nvPicPr>
          <p:cNvPr id="11" name="Kuvan paikkamerkki 10" descr="Kuva, joka sisältää kohteen henkilö, vaate, kasvi, kuluminen&#10;&#10;Kuvaus luotu automaattisesti">
            <a:extLst>
              <a:ext uri="{FF2B5EF4-FFF2-40B4-BE49-F238E27FC236}">
                <a16:creationId xmlns:a16="http://schemas.microsoft.com/office/drawing/2014/main" id="{37E5388A-6539-50A8-FA80-1C2EA45FA54B}"/>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a:fillRect/>
          </a:stretch>
        </p:blipFill>
        <p:spPr/>
      </p:pic>
      <p:pic>
        <p:nvPicPr>
          <p:cNvPr id="14" name="Kuvan paikkamerkki 13">
            <a:extLst>
              <a:ext uri="{FF2B5EF4-FFF2-40B4-BE49-F238E27FC236}">
                <a16:creationId xmlns:a16="http://schemas.microsoft.com/office/drawing/2014/main" id="{84C3AF04-257E-5E65-2BE0-CD601D6F0EC8}"/>
              </a:ext>
            </a:extLst>
          </p:cNvPr>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a:prstGeom prst="rect">
            <a:avLst/>
          </a:prstGeom>
        </p:spPr>
      </p:pic>
      <p:pic>
        <p:nvPicPr>
          <p:cNvPr id="7" name="Kuvan paikkamerkki 6">
            <a:extLst>
              <a:ext uri="{FF2B5EF4-FFF2-40B4-BE49-F238E27FC236}">
                <a16:creationId xmlns:a16="http://schemas.microsoft.com/office/drawing/2014/main" id="{598276AD-B433-65DD-0D85-5C7E3916F7C4}"/>
              </a:ext>
            </a:extLst>
          </p:cNvPr>
          <p:cNvPicPr>
            <a:picLocks noGrp="1" noChangeAspect="1"/>
          </p:cNvPicPr>
          <p:nvPr>
            <p:ph type="pic" sz="quarter" idx="15"/>
          </p:nvPr>
        </p:nvPicPr>
        <p:blipFill>
          <a:blip r:embed="rId5"/>
          <a:srcRect t="11743" b="11743"/>
          <a:stretch/>
        </p:blipFill>
        <p:spPr>
          <a:prstGeom prst="rect">
            <a:avLst/>
          </a:prstGeom>
        </p:spPr>
      </p:pic>
    </p:spTree>
    <p:extLst>
      <p:ext uri="{BB962C8B-B14F-4D97-AF65-F5344CB8AC3E}">
        <p14:creationId xmlns:p14="http://schemas.microsoft.com/office/powerpoint/2010/main" val="30124900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841E9E6-B34E-4801-7609-369FD5A640CC}"/>
              </a:ext>
            </a:extLst>
          </p:cNvPr>
          <p:cNvSpPr>
            <a:spLocks noGrp="1"/>
          </p:cNvSpPr>
          <p:nvPr>
            <p:ph type="title"/>
          </p:nvPr>
        </p:nvSpPr>
        <p:spPr>
          <a:xfrm>
            <a:off x="613610" y="365125"/>
            <a:ext cx="6605337" cy="864235"/>
          </a:xfrm>
        </p:spPr>
        <p:txBody>
          <a:bodyPr/>
          <a:lstStyle/>
          <a:p>
            <a:r>
              <a:rPr lang="fi-FI"/>
              <a:t>Tapahtumakalenteri 2027</a:t>
            </a:r>
          </a:p>
        </p:txBody>
      </p:sp>
      <p:sp>
        <p:nvSpPr>
          <p:cNvPr id="3" name="Sisällön paikkamerkki 2">
            <a:extLst>
              <a:ext uri="{FF2B5EF4-FFF2-40B4-BE49-F238E27FC236}">
                <a16:creationId xmlns:a16="http://schemas.microsoft.com/office/drawing/2014/main" id="{28F9E8AC-216A-9553-8C31-AC2E5C4CBEA9}"/>
              </a:ext>
            </a:extLst>
          </p:cNvPr>
          <p:cNvSpPr>
            <a:spLocks noGrp="1"/>
          </p:cNvSpPr>
          <p:nvPr>
            <p:ph idx="1"/>
          </p:nvPr>
        </p:nvSpPr>
        <p:spPr>
          <a:xfrm>
            <a:off x="613610" y="1387012"/>
            <a:ext cx="6605337" cy="4789952"/>
          </a:xfrm>
        </p:spPr>
        <p:txBody>
          <a:bodyPr vert="horz" lIns="91440" tIns="45720" rIns="91440" bIns="45720" rtlCol="0" anchor="t">
            <a:normAutofit/>
          </a:bodyPr>
          <a:lstStyle/>
          <a:p>
            <a:pPr marL="0" indent="0">
              <a:buNone/>
            </a:pPr>
            <a:r>
              <a:rPr lang="fi-FI" sz="2400"/>
              <a:t>Tammi-	Marttojen avoimet ovet</a:t>
            </a:r>
            <a:br>
              <a:rPr lang="fi-FI" sz="2400"/>
            </a:br>
            <a:r>
              <a:rPr lang="fi-FI" sz="2400"/>
              <a:t>helmikuu</a:t>
            </a:r>
          </a:p>
          <a:p>
            <a:pPr marL="0" indent="0">
              <a:buNone/>
            </a:pPr>
            <a:r>
              <a:rPr lang="fi-FI" sz="2400"/>
              <a:t>5.-11.4. 	Marttailuviikko välittää</a:t>
            </a:r>
            <a:br>
              <a:rPr lang="fi-FI" sz="2400"/>
            </a:br>
            <a:r>
              <a:rPr lang="fi-FI" sz="2400"/>
              <a:t>		ruokaperinnettä</a:t>
            </a:r>
          </a:p>
          <a:p>
            <a:pPr marL="0" indent="0">
              <a:buNone/>
            </a:pPr>
            <a:r>
              <a:rPr lang="fi-FI" sz="2400"/>
              <a:t>10.-16.5.	Marttojen roskakävely</a:t>
            </a:r>
            <a:endParaRPr lang="fi-FI" sz="2400">
              <a:ea typeface="Calibri"/>
              <a:cs typeface="Calibri"/>
            </a:endParaRPr>
          </a:p>
          <a:p>
            <a:pPr marL="0" indent="0">
              <a:buNone/>
            </a:pPr>
            <a:r>
              <a:rPr lang="fi-FI" sz="2400"/>
              <a:t>26.7.		Martan päivä </a:t>
            </a:r>
            <a:endParaRPr lang="fi-FI" sz="2400">
              <a:ea typeface="Calibri"/>
              <a:cs typeface="Calibri"/>
            </a:endParaRPr>
          </a:p>
          <a:p>
            <a:pPr marL="0" indent="0">
              <a:buNone/>
            </a:pPr>
            <a:r>
              <a:rPr lang="fi-FI" sz="2400"/>
              <a:t>28.8.		Valtakunnallinen sienipäivä, </a:t>
            </a:r>
            <a:br>
              <a:rPr lang="fi-FI" sz="2400"/>
            </a:br>
            <a:r>
              <a:rPr lang="fi-FI" sz="2400"/>
              <a:t>		josta alkavat sieniviikot</a:t>
            </a:r>
          </a:p>
          <a:p>
            <a:pPr marL="0" indent="0">
              <a:buNone/>
            </a:pPr>
            <a:r>
              <a:rPr lang="fi-FI" sz="2400"/>
              <a:t>9.9.		Maailman suurin marttailta on</a:t>
            </a:r>
            <a:br>
              <a:rPr lang="fi-FI" sz="2400"/>
            </a:br>
            <a:r>
              <a:rPr lang="fi-FI" sz="2400"/>
              <a:t>		puutarhajuhlat</a:t>
            </a:r>
            <a:endParaRPr lang="fi-FI" sz="2400">
              <a:ea typeface="Calibri"/>
              <a:cs typeface="Calibri"/>
            </a:endParaRPr>
          </a:p>
          <a:p>
            <a:pPr marL="0" indent="0">
              <a:buNone/>
            </a:pPr>
            <a:r>
              <a:rPr lang="fi-FI" sz="2400"/>
              <a:t>Lokakuu 	Lokakuu on puurokuu</a:t>
            </a:r>
          </a:p>
        </p:txBody>
      </p:sp>
      <p:pic>
        <p:nvPicPr>
          <p:cNvPr id="12" name="Kuvan paikkamerkki 11" descr="Kuva, joka sisältää kohteen vaate, Ihmisen kasvot, henkilö, hymy&#10;&#10;Tekoälyllä luotu sisältö voi olla virheellistä.">
            <a:extLst>
              <a:ext uri="{FF2B5EF4-FFF2-40B4-BE49-F238E27FC236}">
                <a16:creationId xmlns:a16="http://schemas.microsoft.com/office/drawing/2014/main" id="{D8F59376-2197-F5FB-6673-1C234252A4C1}"/>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072577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B21000-5992-0F68-F094-9FD2F202D7A5}"/>
            </a:ext>
          </a:extLst>
        </p:cNvPr>
        <p:cNvGrpSpPr/>
        <p:nvPr/>
      </p:nvGrpSpPr>
      <p:grpSpPr>
        <a:xfrm>
          <a:off x="0" y="0"/>
          <a:ext cx="0" cy="0"/>
          <a:chOff x="0" y="0"/>
          <a:chExt cx="0" cy="0"/>
        </a:xfrm>
      </p:grpSpPr>
      <p:pic>
        <p:nvPicPr>
          <p:cNvPr id="8" name="Kuva 7" descr="Kuva, joka sisältää kohteen teksti, henkilö, vaate, Ihmisen kasvot&#10;&#10;Tekoälyn generoima sisältö voi olla virheellistä.">
            <a:extLst>
              <a:ext uri="{FF2B5EF4-FFF2-40B4-BE49-F238E27FC236}">
                <a16:creationId xmlns:a16="http://schemas.microsoft.com/office/drawing/2014/main" id="{8736DA13-6987-D33D-2331-264421DB53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467897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D934DEC-A782-3F89-FE33-BCA3351C1916}"/>
              </a:ext>
            </a:extLst>
          </p:cNvPr>
          <p:cNvSpPr>
            <a:spLocks noGrp="1"/>
          </p:cNvSpPr>
          <p:nvPr>
            <p:ph type="title"/>
          </p:nvPr>
        </p:nvSpPr>
        <p:spPr>
          <a:xfrm>
            <a:off x="613608" y="384175"/>
            <a:ext cx="6605337" cy="944282"/>
          </a:xfrm>
        </p:spPr>
        <p:txBody>
          <a:bodyPr>
            <a:normAutofit/>
          </a:bodyPr>
          <a:lstStyle/>
          <a:p>
            <a:r>
              <a:rPr lang="fi-FI" dirty="0"/>
              <a:t>Hyvä alkaa läheltä</a:t>
            </a:r>
          </a:p>
        </p:txBody>
      </p:sp>
      <p:sp>
        <p:nvSpPr>
          <p:cNvPr id="3" name="Sisällön paikkamerkki 2">
            <a:extLst>
              <a:ext uri="{FF2B5EF4-FFF2-40B4-BE49-F238E27FC236}">
                <a16:creationId xmlns:a16="http://schemas.microsoft.com/office/drawing/2014/main" id="{B0E27073-510F-E14F-0335-F0F6FCB20F2E}"/>
              </a:ext>
            </a:extLst>
          </p:cNvPr>
          <p:cNvSpPr>
            <a:spLocks noGrp="1"/>
          </p:cNvSpPr>
          <p:nvPr>
            <p:ph idx="1"/>
          </p:nvPr>
        </p:nvSpPr>
        <p:spPr>
          <a:xfrm>
            <a:off x="613610" y="1428749"/>
            <a:ext cx="6605335" cy="5045075"/>
          </a:xfrm>
        </p:spPr>
        <p:txBody>
          <a:bodyPr vert="horz" lIns="91440" tIns="45720" rIns="91440" bIns="45720" rtlCol="0" anchor="t">
            <a:normAutofit fontScale="77500" lnSpcReduction="20000"/>
          </a:bodyPr>
          <a:lstStyle/>
          <a:p>
            <a:r>
              <a:rPr lang="fi-FI" sz="2800"/>
              <a:t>Marttojen vuosien </a:t>
            </a:r>
            <a:r>
              <a:rPr lang="fi-FI" sz="2800" b="1"/>
              <a:t>2027-2028 teemana on välittäminen</a:t>
            </a:r>
            <a:r>
              <a:rPr lang="fi-FI" sz="2800"/>
              <a:t>. Huolenpidolla on iso voima. </a:t>
            </a:r>
          </a:p>
          <a:p>
            <a:r>
              <a:rPr lang="fi-FI" sz="2800"/>
              <a:t>Puhumme välittämisestä laajasti ja laajenevana kehänä. Lähdemme läheltä ja kiinnitämme huomiota itsestä ja omasta terveydestä ja kokonaisvaltaisesta hyvinvoinnista välittämiseen, läheisiin ja toisiin </a:t>
            </a:r>
            <a:r>
              <a:rPr lang="fi-FI" sz="2800" err="1"/>
              <a:t>marttoihin</a:t>
            </a:r>
            <a:r>
              <a:rPr lang="fi-FI" sz="2800"/>
              <a:t> laajentuen aina lähiyhteisöstä ja ympäristöstä välittämiseen.   </a:t>
            </a:r>
          </a:p>
          <a:p>
            <a:r>
              <a:rPr lang="fi-FI" sz="2800"/>
              <a:t>Nyt jos koskaan tarvitsemme toinen toisiamme. Suuntaamme katseita yksin puurtamisesta ja yksilökeskeisestä ajattelusta yhdessä tekemiseen, yhteisöllisyyteen ja myös laajemmin muista ja maapallosta välittämiseen. </a:t>
            </a:r>
          </a:p>
          <a:p>
            <a:r>
              <a:rPr lang="fi-FI" sz="2800" b="1"/>
              <a:t>Monet arjen teot ovat välittämistä. Niissä on Marttojen ydin. </a:t>
            </a:r>
          </a:p>
          <a:p>
            <a:r>
              <a:rPr lang="fi-FI" sz="2800"/>
              <a:t>Teema näkyy läpileikkaavana vuoden toiminnassa ja kokoaa martat, marttayhdistykset, </a:t>
            </a:r>
            <a:r>
              <a:rPr lang="fi-FI" sz="2800" err="1"/>
              <a:t>marttapiirit</a:t>
            </a:r>
            <a:r>
              <a:rPr lang="fi-FI" sz="2800"/>
              <a:t> ja liiton edistämään sen sisältöjä. </a:t>
            </a:r>
          </a:p>
        </p:txBody>
      </p:sp>
      <p:pic>
        <p:nvPicPr>
          <p:cNvPr id="8" name="Kuvan paikkamerkki 7" descr="Kuva, joka sisältää kohteen henkilö, vaate, pöytäastiasto, mies&#10;&#10;Tekoälyllä luotu sisältö voi olla virheellistä.">
            <a:extLst>
              <a:ext uri="{FF2B5EF4-FFF2-40B4-BE49-F238E27FC236}">
                <a16:creationId xmlns:a16="http://schemas.microsoft.com/office/drawing/2014/main" id="{A201FD23-BD46-29A9-E1FC-23730C6B6707}"/>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406039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539D4F9-11E2-AE3F-6F87-8E3CD968C573}"/>
              </a:ext>
            </a:extLst>
          </p:cNvPr>
          <p:cNvSpPr>
            <a:spLocks noGrp="1"/>
          </p:cNvSpPr>
          <p:nvPr>
            <p:ph type="title"/>
          </p:nvPr>
        </p:nvSpPr>
        <p:spPr>
          <a:xfrm>
            <a:off x="613610" y="365126"/>
            <a:ext cx="6605337" cy="1263650"/>
          </a:xfrm>
        </p:spPr>
        <p:txBody>
          <a:bodyPr>
            <a:normAutofit fontScale="90000"/>
          </a:bodyPr>
          <a:lstStyle/>
          <a:p>
            <a:r>
              <a:rPr lang="fi-FI" dirty="0"/>
              <a:t>Välittämisen juuret löytyvät keittiöstä ja kodista</a:t>
            </a:r>
          </a:p>
        </p:txBody>
      </p:sp>
      <p:sp>
        <p:nvSpPr>
          <p:cNvPr id="3" name="Sisällön paikkamerkki 2">
            <a:extLst>
              <a:ext uri="{FF2B5EF4-FFF2-40B4-BE49-F238E27FC236}">
                <a16:creationId xmlns:a16="http://schemas.microsoft.com/office/drawing/2014/main" id="{0D444EC9-29D9-5F33-D433-3E74CE2DBC0B}"/>
              </a:ext>
            </a:extLst>
          </p:cNvPr>
          <p:cNvSpPr>
            <a:spLocks noGrp="1"/>
          </p:cNvSpPr>
          <p:nvPr>
            <p:ph idx="1"/>
          </p:nvPr>
        </p:nvSpPr>
        <p:spPr>
          <a:xfrm>
            <a:off x="613610" y="1724025"/>
            <a:ext cx="6605335" cy="4572000"/>
          </a:xfrm>
        </p:spPr>
        <p:txBody>
          <a:bodyPr>
            <a:normAutofit fontScale="77500" lnSpcReduction="20000"/>
          </a:bodyPr>
          <a:lstStyle/>
          <a:p>
            <a:r>
              <a:rPr lang="fi-FI" sz="2800" dirty="0"/>
              <a:t>Käytännön kotitaloustaitojen osaaminen on välittämistä, toisten huomioon ottamista, huolenpitoa ja vastuullisuutta. Ne rakentavat pohjaa omalle ja muiden hyvälle elämälle. </a:t>
            </a:r>
          </a:p>
          <a:p>
            <a:r>
              <a:rPr lang="fi-FI" sz="2800" dirty="0"/>
              <a:t>Terveellisen ja ympäristöystävällisen aterian valmistaminen tai kodin puhtaudesta huolehtiminen, marjojen ja sienten poimiminen sekä kotivarasta ja omasta taloudesta huolehtiminen ovat huolenpidon ja terveyden edistämisen tekoja. </a:t>
            </a:r>
          </a:p>
          <a:p>
            <a:r>
              <a:rPr lang="fi-FI" sz="2800" dirty="0"/>
              <a:t>Kotitöiden tekeminen yhdessä vahvistaa ihmissuhteita ja lisää yhteenkuuluvuuden tunnetta sekä tarjoaa paikan kuulumisten kysymiselle. Samalla opitaan uusia taitoja. </a:t>
            </a:r>
          </a:p>
          <a:p>
            <a:r>
              <a:rPr lang="fi-FI" sz="2800" dirty="0"/>
              <a:t>Kannustamme kohtuulliseen kulutukseen, vastuullisiin valintoihin, kierrätykseen ja energian säästöön, kaikki tekoja, joilla osoitetaan välittämistä myös laajemmassa mittakaavassa.</a:t>
            </a:r>
          </a:p>
        </p:txBody>
      </p:sp>
      <p:pic>
        <p:nvPicPr>
          <p:cNvPr id="5" name="Kuvan paikkamerkki 4">
            <a:extLst>
              <a:ext uri="{FF2B5EF4-FFF2-40B4-BE49-F238E27FC236}">
                <a16:creationId xmlns:a16="http://schemas.microsoft.com/office/drawing/2014/main" id="{C9C86557-6005-2987-58CF-71F15EFE7676}"/>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xfrm>
            <a:off x="7519988" y="0"/>
            <a:ext cx="4672012" cy="6858000"/>
          </a:xfrm>
          <a:prstGeom prst="rect">
            <a:avLst/>
          </a:prstGeom>
        </p:spPr>
      </p:pic>
    </p:spTree>
    <p:extLst>
      <p:ext uri="{BB962C8B-B14F-4D97-AF65-F5344CB8AC3E}">
        <p14:creationId xmlns:p14="http://schemas.microsoft.com/office/powerpoint/2010/main" val="2668803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9422261-186D-A712-4848-6AAF80F57BA4}"/>
              </a:ext>
            </a:extLst>
          </p:cNvPr>
          <p:cNvSpPr>
            <a:spLocks noGrp="1"/>
          </p:cNvSpPr>
          <p:nvPr>
            <p:ph type="title"/>
          </p:nvPr>
        </p:nvSpPr>
        <p:spPr>
          <a:xfrm>
            <a:off x="613610" y="365126"/>
            <a:ext cx="6605337" cy="711200"/>
          </a:xfrm>
        </p:spPr>
        <p:txBody>
          <a:bodyPr/>
          <a:lstStyle/>
          <a:p>
            <a:r>
              <a:rPr lang="fi-FI"/>
              <a:t>Huomioidaan toisemme</a:t>
            </a:r>
          </a:p>
        </p:txBody>
      </p:sp>
      <p:sp>
        <p:nvSpPr>
          <p:cNvPr id="3" name="Sisällön paikkamerkki 2">
            <a:extLst>
              <a:ext uri="{FF2B5EF4-FFF2-40B4-BE49-F238E27FC236}">
                <a16:creationId xmlns:a16="http://schemas.microsoft.com/office/drawing/2014/main" id="{0433B145-F18E-AD18-AC04-D9D5B9B290E6}"/>
              </a:ext>
            </a:extLst>
          </p:cNvPr>
          <p:cNvSpPr>
            <a:spLocks noGrp="1"/>
          </p:cNvSpPr>
          <p:nvPr>
            <p:ph idx="1"/>
          </p:nvPr>
        </p:nvSpPr>
        <p:spPr>
          <a:xfrm>
            <a:off x="613610" y="1314450"/>
            <a:ext cx="6605335" cy="5178424"/>
          </a:xfrm>
        </p:spPr>
        <p:txBody>
          <a:bodyPr vert="horz" lIns="91440" tIns="45720" rIns="91440" bIns="45720" rtlCol="0" anchor="t">
            <a:normAutofit/>
          </a:bodyPr>
          <a:lstStyle/>
          <a:p>
            <a:r>
              <a:rPr lang="fi-FI" dirty="0"/>
              <a:t>Kohtaamiset yhdistystoiminnassa ja kursseilla mahdollistavat yhdessä tekemisen ilon, jatkuvan oppimisen ja osaamisen jakamisen. Samalla vahvistetaan yhteisöllisyyttä. </a:t>
            </a:r>
          </a:p>
          <a:p>
            <a:r>
              <a:rPr lang="fi-FI" dirty="0"/>
              <a:t>Kotitaloustaitojen opettelu ryhmässä kehittää vuorovaikutustaitoja, empatiaa ja yhteistyökykyä sekä opettaa huomioimaan toisia ja jakamaan vastuuta. </a:t>
            </a:r>
            <a:endParaRPr lang="fi-FI" dirty="0">
              <a:ea typeface="Calibri"/>
              <a:cs typeface="Calibri"/>
            </a:endParaRPr>
          </a:p>
          <a:p>
            <a:r>
              <a:rPr lang="fi-FI" dirty="0"/>
              <a:t>Välittäminen näkyy myös siinä, että tuetaan muita oppimaan ja onnistumaan. </a:t>
            </a:r>
          </a:p>
          <a:p>
            <a:r>
              <a:rPr lang="fi-FI" dirty="0"/>
              <a:t>Välittämisen kulttuuri vähentää yksinäisyyttä, auttaa ehkäisemään syrjäytymistä ja lisää turvallisuuden tunnetta yhteiskunnassa. </a:t>
            </a:r>
          </a:p>
        </p:txBody>
      </p:sp>
      <p:pic>
        <p:nvPicPr>
          <p:cNvPr id="6" name="Kuvan paikkamerkki 5" descr="Kuva, joka sisältää kohteen henkilö, vaate, Ihmisen kasvot, huonekasvi&#10;&#10;Tekoälyllä luotu sisältö voi olla virheellistä.">
            <a:extLst>
              <a:ext uri="{FF2B5EF4-FFF2-40B4-BE49-F238E27FC236}">
                <a16:creationId xmlns:a16="http://schemas.microsoft.com/office/drawing/2014/main" id="{6C268A31-F7DD-F4BD-AC94-94E34FD4D8FE}"/>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8143167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7465738-7649-7D0F-C84A-54FDC96A83A6}"/>
              </a:ext>
            </a:extLst>
          </p:cNvPr>
          <p:cNvSpPr>
            <a:spLocks noGrp="1"/>
          </p:cNvSpPr>
          <p:nvPr>
            <p:ph type="title"/>
          </p:nvPr>
        </p:nvSpPr>
        <p:spPr>
          <a:xfrm>
            <a:off x="613610" y="222251"/>
            <a:ext cx="6906378" cy="739774"/>
          </a:xfrm>
        </p:spPr>
        <p:txBody>
          <a:bodyPr>
            <a:normAutofit/>
          </a:bodyPr>
          <a:lstStyle/>
          <a:p>
            <a:r>
              <a:rPr lang="fi-FI"/>
              <a:t>Yhdistyksen tavoitteet</a:t>
            </a:r>
          </a:p>
        </p:txBody>
      </p:sp>
      <p:sp>
        <p:nvSpPr>
          <p:cNvPr id="3" name="Sisällön paikkamerkki 2">
            <a:extLst>
              <a:ext uri="{FF2B5EF4-FFF2-40B4-BE49-F238E27FC236}">
                <a16:creationId xmlns:a16="http://schemas.microsoft.com/office/drawing/2014/main" id="{76B7BF71-6AC8-D029-5F6D-C7F2A16334D4}"/>
              </a:ext>
            </a:extLst>
          </p:cNvPr>
          <p:cNvSpPr>
            <a:spLocks noGrp="1"/>
          </p:cNvSpPr>
          <p:nvPr>
            <p:ph idx="1"/>
          </p:nvPr>
        </p:nvSpPr>
        <p:spPr>
          <a:xfrm>
            <a:off x="613609" y="1114425"/>
            <a:ext cx="6625391" cy="5062538"/>
          </a:xfrm>
        </p:spPr>
        <p:txBody>
          <a:bodyPr>
            <a:noAutofit/>
          </a:bodyPr>
          <a:lstStyle/>
          <a:p>
            <a:r>
              <a:rPr lang="fi-FI" sz="2100" dirty="0"/>
              <a:t>Marttailu on mielekäs harrastus. Marttailu koetaan kiinnostavaksi ja jäsentyytyväisyys vahvistuu. </a:t>
            </a:r>
          </a:p>
          <a:p>
            <a:r>
              <a:rPr lang="fi-FI" sz="2100" dirty="0"/>
              <a:t>Martoilla on toiminnassa itselleen tärkeitä kohtaamisia. </a:t>
            </a:r>
          </a:p>
          <a:p>
            <a:r>
              <a:rPr lang="fi-FI" sz="2100" dirty="0"/>
              <a:t>Yhdistyksen toimintakalenterista löytyy innostavaa ja kiinnostavaa toimintaa kaikille jäsenille. </a:t>
            </a:r>
          </a:p>
          <a:p>
            <a:r>
              <a:rPr lang="fi-FI" sz="2100" dirty="0"/>
              <a:t>Marttailusta kiinnostuneet löytävät mukaan yhdistyksen toimintaan ja itselleen sopivan tavan </a:t>
            </a:r>
            <a:r>
              <a:rPr lang="fi-FI" sz="2100" dirty="0" err="1"/>
              <a:t>marttailla</a:t>
            </a:r>
            <a:r>
              <a:rPr lang="fi-FI" sz="2100" dirty="0"/>
              <a:t>.</a:t>
            </a:r>
          </a:p>
          <a:p>
            <a:r>
              <a:rPr lang="fi-FI" sz="2100" dirty="0">
                <a:effectLst/>
                <a:latin typeface="Calibri" panose="020F0502020204030204" pitchFamily="34" charset="0"/>
                <a:ea typeface="Times New Roman" panose="02020603050405020304" pitchFamily="18" charset="0"/>
              </a:rPr>
              <a:t>Yhdistys järjestää ainakin yhden kaikille avoimen tapahtuman. </a:t>
            </a:r>
            <a:endParaRPr lang="fi-FI" sz="2100" dirty="0"/>
          </a:p>
          <a:p>
            <a:r>
              <a:rPr lang="fi-FI" sz="2100" dirty="0"/>
              <a:t>Yhdistyksen toiminnassa opitaan yhdessä sekä siirretään osaamista ihmiseltä ja sukupolvelta toiselle.  </a:t>
            </a:r>
          </a:p>
          <a:p>
            <a:r>
              <a:rPr lang="fi-FI" sz="2100" dirty="0"/>
              <a:t>Yhdistyksen toimintakulttuuri on avoin, vieraanvarainen ja yhdenvertaisuutta vaaliva.</a:t>
            </a:r>
          </a:p>
          <a:p>
            <a:r>
              <a:rPr lang="fi-FI" sz="2100" dirty="0"/>
              <a:t>Yhdistys tekee yhteistyötä oman alueen marttayhdistysten kanssa.</a:t>
            </a:r>
          </a:p>
        </p:txBody>
      </p:sp>
      <p:pic>
        <p:nvPicPr>
          <p:cNvPr id="12" name="Kuvan paikkamerkki 11" descr="Kuva, joka sisältää kohteen vaate, henkilö, Ihmisen kasvot, hymy&#10;&#10;Tekoälyllä luotu sisältö voi olla virheellistä.">
            <a:extLst>
              <a:ext uri="{FF2B5EF4-FFF2-40B4-BE49-F238E27FC236}">
                <a16:creationId xmlns:a16="http://schemas.microsoft.com/office/drawing/2014/main" id="{4787990F-2F55-CFAE-8492-AF56A7423105}"/>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6562798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71FA403-FCA3-88B5-3F0A-C4B0CDCDFA34}"/>
              </a:ext>
            </a:extLst>
          </p:cNvPr>
          <p:cNvSpPr>
            <a:spLocks noGrp="1"/>
          </p:cNvSpPr>
          <p:nvPr>
            <p:ph type="title"/>
          </p:nvPr>
        </p:nvSpPr>
        <p:spPr>
          <a:xfrm>
            <a:off x="613608" y="177800"/>
            <a:ext cx="6605337" cy="1006474"/>
          </a:xfrm>
        </p:spPr>
        <p:txBody>
          <a:bodyPr>
            <a:normAutofit/>
          </a:bodyPr>
          <a:lstStyle/>
          <a:p>
            <a:r>
              <a:rPr lang="fi-FI"/>
              <a:t>Vuosi alkaa avoimilla ovilla</a:t>
            </a:r>
          </a:p>
        </p:txBody>
      </p:sp>
      <p:sp>
        <p:nvSpPr>
          <p:cNvPr id="3" name="Sisällön paikkamerkki 2">
            <a:extLst>
              <a:ext uri="{FF2B5EF4-FFF2-40B4-BE49-F238E27FC236}">
                <a16:creationId xmlns:a16="http://schemas.microsoft.com/office/drawing/2014/main" id="{A0BDC2CC-388A-9F15-5A28-9815210CDEF0}"/>
              </a:ext>
            </a:extLst>
          </p:cNvPr>
          <p:cNvSpPr>
            <a:spLocks noGrp="1"/>
          </p:cNvSpPr>
          <p:nvPr>
            <p:ph idx="1"/>
          </p:nvPr>
        </p:nvSpPr>
        <p:spPr>
          <a:xfrm>
            <a:off x="613610" y="1371600"/>
            <a:ext cx="6605335" cy="4805363"/>
          </a:xfrm>
        </p:spPr>
        <p:txBody>
          <a:bodyPr vert="horz" lIns="91440" tIns="45720" rIns="91440" bIns="45720" rtlCol="0" anchor="t">
            <a:noAutofit/>
          </a:bodyPr>
          <a:lstStyle/>
          <a:p>
            <a:r>
              <a:rPr lang="fi-FI" sz="2100" dirty="0"/>
              <a:t>Tammi-helmikuussa </a:t>
            </a:r>
            <a:r>
              <a:rPr lang="fi-FI" sz="2100" b="1" dirty="0"/>
              <a:t>marttayhdistykset avaavat ovensa ja kutsuvat tutustumaan Marttoihin ja yhdistyksen toimintaan</a:t>
            </a:r>
            <a:r>
              <a:rPr lang="fi-FI" sz="2100" dirty="0"/>
              <a:t>. </a:t>
            </a:r>
          </a:p>
          <a:p>
            <a:r>
              <a:rPr lang="fi-FI" sz="2100" b="1" dirty="0"/>
              <a:t>Tavoitteena on saada mukaan uusia jäseniä. </a:t>
            </a:r>
          </a:p>
          <a:p>
            <a:r>
              <a:rPr lang="fi-FI" sz="2100" dirty="0"/>
              <a:t>Tapahtumien teema julkaistaan syyskuussa. </a:t>
            </a:r>
          </a:p>
          <a:p>
            <a:r>
              <a:rPr lang="fi-FI" sz="2100" dirty="0"/>
              <a:t>Samanaikaisesti toteutetaan monikanavainen jäsenhankinnan viestintäkampanja. </a:t>
            </a:r>
          </a:p>
          <a:p>
            <a:r>
              <a:rPr lang="fi-FI" sz="2100" dirty="0"/>
              <a:t>Marttaliitto tekee tapahtumien toteutukseen tarvittavat ohjeistukset, kutsupohjat ja tarjoiluehdotuksen.</a:t>
            </a:r>
          </a:p>
          <a:p>
            <a:r>
              <a:rPr lang="fi-FI" sz="2100" dirty="0"/>
              <a:t>Jokainen marttayhdistys voi muokata tapahtumasta itselleen sopivan. Tapahtuman voi järjestää myös yhdessä paikkakunnan tai alueen muiden marttayhdistysten kanssa.</a:t>
            </a:r>
          </a:p>
          <a:p>
            <a:endParaRPr lang="fi-FI" sz="2100" dirty="0"/>
          </a:p>
        </p:txBody>
      </p:sp>
      <p:pic>
        <p:nvPicPr>
          <p:cNvPr id="8" name="Kuvan paikkamerkki 7" descr="Kuva, joka sisältää kohteen vihannes, henkilö, vaate, Ihmisen kasvot&#10;&#10;Tekoälyllä luotu sisältö voi olla virheellistä.">
            <a:extLst>
              <a:ext uri="{FF2B5EF4-FFF2-40B4-BE49-F238E27FC236}">
                <a16:creationId xmlns:a16="http://schemas.microsoft.com/office/drawing/2014/main" id="{06EA97D2-84B6-1F89-89DE-D4FFDB74B88C}"/>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8651020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2C91E51-7AAB-C964-4A44-AEE96381AF69}"/>
              </a:ext>
            </a:extLst>
          </p:cNvPr>
          <p:cNvSpPr>
            <a:spLocks noGrp="1"/>
          </p:cNvSpPr>
          <p:nvPr>
            <p:ph type="title"/>
          </p:nvPr>
        </p:nvSpPr>
        <p:spPr>
          <a:xfrm>
            <a:off x="613610" y="365125"/>
            <a:ext cx="6605337" cy="1425575"/>
          </a:xfrm>
        </p:spPr>
        <p:txBody>
          <a:bodyPr/>
          <a:lstStyle/>
          <a:p>
            <a:r>
              <a:rPr lang="fi-FI" dirty="0" err="1"/>
              <a:t>Marttailuviikolla</a:t>
            </a:r>
            <a:r>
              <a:rPr lang="fi-FI" dirty="0"/>
              <a:t> 5.-11.4. välitetään ruokaperinteitä</a:t>
            </a:r>
          </a:p>
        </p:txBody>
      </p:sp>
      <p:sp>
        <p:nvSpPr>
          <p:cNvPr id="3" name="Sisällön paikkamerkki 2">
            <a:extLst>
              <a:ext uri="{FF2B5EF4-FFF2-40B4-BE49-F238E27FC236}">
                <a16:creationId xmlns:a16="http://schemas.microsoft.com/office/drawing/2014/main" id="{E961020B-6DB9-C723-C945-58B80681ED5D}"/>
              </a:ext>
            </a:extLst>
          </p:cNvPr>
          <p:cNvSpPr>
            <a:spLocks noGrp="1"/>
          </p:cNvSpPr>
          <p:nvPr>
            <p:ph idx="1"/>
          </p:nvPr>
        </p:nvSpPr>
        <p:spPr>
          <a:xfrm>
            <a:off x="613610" y="1933575"/>
            <a:ext cx="6605335" cy="4243388"/>
          </a:xfrm>
        </p:spPr>
        <p:txBody>
          <a:bodyPr>
            <a:normAutofit fontScale="77500" lnSpcReduction="20000"/>
          </a:bodyPr>
          <a:lstStyle/>
          <a:p>
            <a:r>
              <a:rPr lang="fi-FI" sz="2800" dirty="0"/>
              <a:t>Suomalainen ruokakulttuuri elää maakunta- ja pitäjäruoissa, jotka heijastavat kunkin alueen historiaa, tapoja ja yhteisöllisyyttä.</a:t>
            </a:r>
            <a:endParaRPr lang="fi-FI" sz="2800" dirty="0">
              <a:ea typeface="Calibri"/>
              <a:cs typeface="Calibri"/>
            </a:endParaRPr>
          </a:p>
          <a:p>
            <a:r>
              <a:rPr lang="fi-FI" sz="2800" dirty="0"/>
              <a:t>Suomen täyttäessä 110 vuotta Martat välittävät ruokaperinteitä ja perinneruokien osaamista ihmiseltä ja sukupolvelta toiselle. </a:t>
            </a:r>
            <a:endParaRPr lang="fi-FI" sz="2800" dirty="0">
              <a:ea typeface="Calibri"/>
              <a:cs typeface="Calibri"/>
            </a:endParaRPr>
          </a:p>
          <a:p>
            <a:r>
              <a:rPr lang="fi-FI" sz="2800" dirty="0"/>
              <a:t>Perinneruoat kantavat tarinoita, arvoja ja tapoja, jotka vahvistavat kuulumisen tunnetta ja kulttuurista juurta. Osaamisen jakaminen tuo eri ikäryhmät yhteen ja lisää ymmärrystä ja arvostusta. </a:t>
            </a:r>
            <a:endParaRPr lang="fi-FI" sz="2800" dirty="0">
              <a:ea typeface="Calibri"/>
              <a:cs typeface="Calibri"/>
            </a:endParaRPr>
          </a:p>
          <a:p>
            <a:r>
              <a:rPr lang="fi-FI" sz="2800" dirty="0"/>
              <a:t>Marttaliitto tekee yhdistysten käyttöön materiaaleja ja piirit järjestävät teemasta ketjukoulutuksia.</a:t>
            </a:r>
          </a:p>
          <a:p>
            <a:r>
              <a:rPr lang="fi-FI" sz="2800" dirty="0"/>
              <a:t>Lisäksi kannattaa huomioidaan yhdistyksen omat keittokirjat ja niiden ohjeet sekä kerätään talteen oman sukujen perinteisiä reseptejä.</a:t>
            </a:r>
          </a:p>
        </p:txBody>
      </p:sp>
      <p:pic>
        <p:nvPicPr>
          <p:cNvPr id="5" name="Kuvan paikkamerkki 4">
            <a:extLst>
              <a:ext uri="{FF2B5EF4-FFF2-40B4-BE49-F238E27FC236}">
                <a16:creationId xmlns:a16="http://schemas.microsoft.com/office/drawing/2014/main" id="{259DD3FA-5B6A-2C02-128B-EA22613DC5ED}"/>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xfrm>
            <a:off x="7519988" y="0"/>
            <a:ext cx="4672012" cy="6858000"/>
          </a:xfrm>
          <a:prstGeom prst="rect">
            <a:avLst/>
          </a:prstGeom>
        </p:spPr>
      </p:pic>
    </p:spTree>
    <p:extLst>
      <p:ext uri="{BB962C8B-B14F-4D97-AF65-F5344CB8AC3E}">
        <p14:creationId xmlns:p14="http://schemas.microsoft.com/office/powerpoint/2010/main" val="1335879139"/>
      </p:ext>
    </p:extLst>
  </p:cSld>
  <p:clrMapOvr>
    <a:masterClrMapping/>
  </p:clrMapOvr>
</p:sld>
</file>

<file path=ppt/theme/theme1.xml><?xml version="1.0" encoding="utf-8"?>
<a:theme xmlns:a="http://schemas.openxmlformats.org/drawingml/2006/main" name="Martat 2024 esityspohja">
  <a:themeElements>
    <a:clrScheme name="Martat - värit">
      <a:dk1>
        <a:sysClr val="windowText" lastClr="000000"/>
      </a:dk1>
      <a:lt1>
        <a:sysClr val="window" lastClr="FFFFFF"/>
      </a:lt1>
      <a:dk2>
        <a:srgbClr val="44546A"/>
      </a:dk2>
      <a:lt2>
        <a:srgbClr val="E9E8E4"/>
      </a:lt2>
      <a:accent1>
        <a:srgbClr val="286FB7"/>
      </a:accent1>
      <a:accent2>
        <a:srgbClr val="FF6319"/>
      </a:accent2>
      <a:accent3>
        <a:srgbClr val="EFC2E1"/>
      </a:accent3>
      <a:accent4>
        <a:srgbClr val="FECB00"/>
      </a:accent4>
      <a:accent5>
        <a:srgbClr val="99D6EA"/>
      </a:accent5>
      <a:accent6>
        <a:srgbClr val="00985F"/>
      </a:accent6>
      <a:hlink>
        <a:srgbClr val="286FB7"/>
      </a:hlink>
      <a:folHlink>
        <a:srgbClr val="FF6319"/>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rttajärjestö powerpoint_pohja 2025.pptx" id="{7BE91A37-9E5A-48EA-BFF2-B06836B70C92}" vid="{EDAF600E-A814-49AF-8D95-114BCE82A7A5}"/>
    </a:ext>
  </a:extLst>
</a:theme>
</file>

<file path=ppt/theme/theme2.xml><?xml version="1.0" encoding="utf-8"?>
<a:theme xmlns:a="http://schemas.openxmlformats.org/drawingml/2006/main" name="1_Martat 2021 blanko esityspohja (testaukseen - Päivitetty 1.1.)">
  <a:themeElements>
    <a:clrScheme name="Martat - värit">
      <a:dk1>
        <a:sysClr val="windowText" lastClr="000000"/>
      </a:dk1>
      <a:lt1>
        <a:sysClr val="window" lastClr="FFFFFF"/>
      </a:lt1>
      <a:dk2>
        <a:srgbClr val="44546A"/>
      </a:dk2>
      <a:lt2>
        <a:srgbClr val="E9E8E4"/>
      </a:lt2>
      <a:accent1>
        <a:srgbClr val="286FB7"/>
      </a:accent1>
      <a:accent2>
        <a:srgbClr val="FF6319"/>
      </a:accent2>
      <a:accent3>
        <a:srgbClr val="EFC2E1"/>
      </a:accent3>
      <a:accent4>
        <a:srgbClr val="FECB00"/>
      </a:accent4>
      <a:accent5>
        <a:srgbClr val="99D6EA"/>
      </a:accent5>
      <a:accent6>
        <a:srgbClr val="00985F"/>
      </a:accent6>
      <a:hlink>
        <a:srgbClr val="286FB7"/>
      </a:hlink>
      <a:folHlink>
        <a:srgbClr val="FF6319"/>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rtat 2021 blanko esityspohja (testaukseen - Päivitetty 1.1.)" id="{5D7D2DC6-5C5A-4387-A531-2D8A8EFD0AAC}" vid="{6383C745-4F10-4705-B99D-D541E0A5FB34}"/>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4a1e2a40b34456e9add911147b40ad1 xmlns="c959142c-c4d6-4fa8-b255-03760b86aafe">
      <Terms xmlns="http://schemas.microsoft.com/office/infopath/2007/PartnerControls"/>
    </m4a1e2a40b34456e9add911147b40ad1>
    <me0d8dbffbb247a5a220dc999818231a xmlns="c959142c-c4d6-4fa8-b255-03760b86aafe">
      <Terms xmlns="http://schemas.microsoft.com/office/infopath/2007/PartnerControls"/>
    </me0d8dbffbb247a5a220dc999818231a>
    <a056e0b0efe74b508e8d5236e124c959 xmlns="c959142c-c4d6-4fa8-b255-03760b86aafe">
      <Terms xmlns="http://schemas.microsoft.com/office/infopath/2007/PartnerControls"/>
    </a056e0b0efe74b508e8d5236e124c959>
    <TaxCatchAll xmlns="c959142c-c4d6-4fa8-b255-03760b86aafe" xsi:nil="true"/>
    <lcf76f155ced4ddcb4097134ff3c332f xmlns="82915cc1-d0db-48d1-b58a-4e03895b8140">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Asiakirja" ma:contentTypeID="0x01010032EA0DF66C8C444EA7224CB376C584F7" ma:contentTypeVersion="24" ma:contentTypeDescription="Luo uusi asiakirja." ma:contentTypeScope="" ma:versionID="d594462cb1e4180c9ac1af96f17d228f">
  <xsd:schema xmlns:xsd="http://www.w3.org/2001/XMLSchema" xmlns:xs="http://www.w3.org/2001/XMLSchema" xmlns:p="http://schemas.microsoft.com/office/2006/metadata/properties" xmlns:ns2="c959142c-c4d6-4fa8-b255-03760b86aafe" xmlns:ns3="82915cc1-d0db-48d1-b58a-4e03895b8140" targetNamespace="http://schemas.microsoft.com/office/2006/metadata/properties" ma:root="true" ma:fieldsID="31ee7592c29af3592dfe2d06bc716392" ns2:_="" ns3:_="">
    <xsd:import namespace="c959142c-c4d6-4fa8-b255-03760b86aafe"/>
    <xsd:import namespace="82915cc1-d0db-48d1-b58a-4e03895b8140"/>
    <xsd:element name="properties">
      <xsd:complexType>
        <xsd:sequence>
          <xsd:element name="documentManagement">
            <xsd:complexType>
              <xsd:all>
                <xsd:element ref="ns2:me0d8dbffbb247a5a220dc999818231a" minOccurs="0"/>
                <xsd:element ref="ns2:TaxCatchAll" minOccurs="0"/>
                <xsd:element ref="ns2:m4a1e2a40b34456e9add911147b40ad1" minOccurs="0"/>
                <xsd:element ref="ns2:a056e0b0efe74b508e8d5236e124c959"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2:SharedWithUsers" minOccurs="0"/>
                <xsd:element ref="ns2:SharedWithDetails" minOccurs="0"/>
                <xsd:element ref="ns3:MediaServiceAutoKeyPoints" minOccurs="0"/>
                <xsd:element ref="ns3:MediaServiceKeyPoints" minOccurs="0"/>
                <xsd:element ref="ns3:MediaLengthInSeconds" minOccurs="0"/>
                <xsd:element ref="ns3:MediaServiceObjectDetectorVersions" minOccurs="0"/>
                <xsd:element ref="ns3:MediaServiceSearchProperties" minOccurs="0"/>
                <xsd:element ref="ns3:MediaServiceBillingMetadata" minOccurs="0"/>
                <xsd:element ref="ns3: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59142c-c4d6-4fa8-b255-03760b86aafe" elementFormDefault="qualified">
    <xsd:import namespace="http://schemas.microsoft.com/office/2006/documentManagement/types"/>
    <xsd:import namespace="http://schemas.microsoft.com/office/infopath/2007/PartnerControls"/>
    <xsd:element name="me0d8dbffbb247a5a220dc999818231a" ma:index="9" nillable="true" ma:taxonomy="true" ma:internalName="me0d8dbffbb247a5a220dc999818231a" ma:taxonomyFieldName="Asiakirjatyyppi" ma:displayName="Asiakirjatyyppi" ma:default="" ma:fieldId="{6e0d8dbf-fbb2-47a5-a220-dc999818231a}" ma:sspId="231b66ac-0f11-4c77-84fe-3ec3008ecce5" ma:termSetId="79ee53f2-7e9a-4ded-8d22-5a8f9a870eb9"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1b1eef9c-2849-43f4-993a-1fc6ad7b2a10}" ma:internalName="TaxCatchAll" ma:showField="CatchAllData" ma:web="c959142c-c4d6-4fa8-b255-03760b86aafe">
      <xsd:complexType>
        <xsd:complexContent>
          <xsd:extension base="dms:MultiChoiceLookup">
            <xsd:sequence>
              <xsd:element name="Value" type="dms:Lookup" maxOccurs="unbounded" minOccurs="0" nillable="true"/>
            </xsd:sequence>
          </xsd:extension>
        </xsd:complexContent>
      </xsd:complexType>
    </xsd:element>
    <xsd:element name="m4a1e2a40b34456e9add911147b40ad1" ma:index="12" nillable="true" ma:taxonomy="true" ma:internalName="m4a1e2a40b34456e9add911147b40ad1" ma:taxonomyFieldName="eAMS_x002d_alaluokittelu" ma:displayName="eAMS-alaluokittelu" ma:default="" ma:fieldId="{64a1e2a4-0b34-456e-9add-911147b40ad1}" ma:sspId="231b66ac-0f11-4c77-84fe-3ec3008ecce5" ma:termSetId="33ee0c3d-ca4e-4261-baad-1c85f97a512d" ma:anchorId="00000000-0000-0000-0000-000000000000" ma:open="false" ma:isKeyword="false">
      <xsd:complexType>
        <xsd:sequence>
          <xsd:element ref="pc:Terms" minOccurs="0" maxOccurs="1"/>
        </xsd:sequence>
      </xsd:complexType>
    </xsd:element>
    <xsd:element name="a056e0b0efe74b508e8d5236e124c959" ma:index="14" nillable="true" ma:taxonomy="true" ma:internalName="a056e0b0efe74b508e8d5236e124c959" ma:taxonomyFieldName="eAMS_x002d_luokittelu" ma:displayName="eAMS-luokittelu" ma:default="" ma:fieldId="{a056e0b0-efe7-4b50-8e8d-5236e124c959}" ma:sspId="231b66ac-0f11-4c77-84fe-3ec3008ecce5" ma:termSetId="33ee0c3d-ca4e-4261-baad-1c85f97a512d" ma:anchorId="00000000-0000-0000-0000-000000000000" ma:open="false" ma:isKeyword="false">
      <xsd:complexType>
        <xsd:sequence>
          <xsd:element ref="pc:Terms" minOccurs="0" maxOccurs="1"/>
        </xsd:sequence>
      </xsd:complexType>
    </xsd:element>
    <xsd:element name="SharedWithUsers" ma:index="22"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Jakamisen tiedot"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2915cc1-d0db-48d1-b58a-4e03895b8140" elementFormDefault="qualified">
    <xsd:import namespace="http://schemas.microsoft.com/office/2006/documentManagement/types"/>
    <xsd:import namespace="http://schemas.microsoft.com/office/infopath/2007/PartnerControls"/>
    <xsd:element name="MediaServiceMetadata" ma:index="15" nillable="true" ma:displayName="MediaServiceMetadata" ma:hidden="true" ma:internalName="MediaServiceMetadata" ma:readOnly="true">
      <xsd:simpleType>
        <xsd:restriction base="dms:Note"/>
      </xsd:simpleType>
    </xsd:element>
    <xsd:element name="MediaServiceFastMetadata" ma:index="16" nillable="true" ma:displayName="MediaServiceFastMetadata" ma:hidden="true" ma:internalName="MediaServiceFastMetadata" ma:readOnly="true">
      <xsd:simpleType>
        <xsd:restriction base="dms:Note"/>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MediaLengthInSeconds" ma:hidden="true" ma:internalName="MediaLengthInSeconds" ma:readOnly="true">
      <xsd:simpleType>
        <xsd:restriction base="dms:Unknown"/>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BillingMetadata" ma:index="29" nillable="true" ma:displayName="MediaServiceBillingMetadata" ma:hidden="true" ma:internalName="MediaServiceBillingMetadata" ma:readOnly="true">
      <xsd:simpleType>
        <xsd:restriction base="dms:Note"/>
      </xsd:simpleType>
    </xsd:element>
    <xsd:element name="lcf76f155ced4ddcb4097134ff3c332f" ma:index="31" nillable="true" ma:taxonomy="true" ma:internalName="lcf76f155ced4ddcb4097134ff3c332f" ma:taxonomyFieldName="MediaServiceImageTags" ma:displayName="Kuvien tunnisteet" ma:readOnly="false" ma:fieldId="{5cf76f15-5ced-4ddc-b409-7134ff3c332f}" ma:taxonomyMulti="true" ma:sspId="231b66ac-0f11-4c77-84fe-3ec3008ecce5"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788C65E-75DD-4084-88A0-E1FA78B71422}">
  <ds:schemaRefs>
    <ds:schemaRef ds:uri="http://schemas.microsoft.com/office/2006/metadata/properties"/>
    <ds:schemaRef ds:uri="http://purl.org/dc/dcmitype/"/>
    <ds:schemaRef ds:uri="http://schemas.microsoft.com/office/2006/documentManagement/types"/>
    <ds:schemaRef ds:uri="http://www.w3.org/XML/1998/namespace"/>
    <ds:schemaRef ds:uri="http://purl.org/dc/terms/"/>
    <ds:schemaRef ds:uri="http://purl.org/dc/elements/1.1/"/>
    <ds:schemaRef ds:uri="c959142c-c4d6-4fa8-b255-03760b86aafe"/>
    <ds:schemaRef ds:uri="http://schemas.microsoft.com/office/infopath/2007/PartnerControls"/>
    <ds:schemaRef ds:uri="http://schemas.openxmlformats.org/package/2006/metadata/core-properties"/>
    <ds:schemaRef ds:uri="82915cc1-d0db-48d1-b58a-4e03895b8140"/>
  </ds:schemaRefs>
</ds:datastoreItem>
</file>

<file path=customXml/itemProps2.xml><?xml version="1.0" encoding="utf-8"?>
<ds:datastoreItem xmlns:ds="http://schemas.openxmlformats.org/officeDocument/2006/customXml" ds:itemID="{DF0701A3-99FE-40C4-A874-BE1AB8232B6D}">
  <ds:schemaRefs>
    <ds:schemaRef ds:uri="http://schemas.microsoft.com/sharepoint/v3/contenttype/forms"/>
  </ds:schemaRefs>
</ds:datastoreItem>
</file>

<file path=customXml/itemProps3.xml><?xml version="1.0" encoding="utf-8"?>
<ds:datastoreItem xmlns:ds="http://schemas.openxmlformats.org/officeDocument/2006/customXml" ds:itemID="{01873207-A93F-43A5-8C31-762DBD016C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959142c-c4d6-4fa8-b255-03760b86aafe"/>
    <ds:schemaRef ds:uri="82915cc1-d0db-48d1-b58a-4e03895b814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89e594d2-e98b-4433-a353-39cda3c8e596}" enabled="1" method="Standard" siteId="{d975d022-a4d5-40ca-ba77-d6a8c8dbfe9b}" contentBits="1" removed="0"/>
</clbl:labelList>
</file>

<file path=docProps/app.xml><?xml version="1.0" encoding="utf-8"?>
<Properties xmlns="http://schemas.openxmlformats.org/officeDocument/2006/extended-properties" xmlns:vt="http://schemas.openxmlformats.org/officeDocument/2006/docPropsVTypes">
  <Template>Marttajärjestö powerpoint_pohja 2025</Template>
  <TotalTime>432</TotalTime>
  <Words>1562</Words>
  <Application>Microsoft Office PowerPoint</Application>
  <PresentationFormat>Laajakuva</PresentationFormat>
  <Paragraphs>134</Paragraphs>
  <Slides>22</Slides>
  <Notes>1</Notes>
  <HiddenSlides>0</HiddenSlides>
  <MMClips>0</MMClips>
  <ScaleCrop>false</ScaleCrop>
  <HeadingPairs>
    <vt:vector size="6" baseType="variant">
      <vt:variant>
        <vt:lpstr>Käytetyt fontit</vt:lpstr>
      </vt:variant>
      <vt:variant>
        <vt:i4>3</vt:i4>
      </vt:variant>
      <vt:variant>
        <vt:lpstr>Teema</vt:lpstr>
      </vt:variant>
      <vt:variant>
        <vt:i4>2</vt:i4>
      </vt:variant>
      <vt:variant>
        <vt:lpstr>Dian otsikot</vt:lpstr>
      </vt:variant>
      <vt:variant>
        <vt:i4>22</vt:i4>
      </vt:variant>
    </vt:vector>
  </HeadingPairs>
  <TitlesOfParts>
    <vt:vector size="27" baseType="lpstr">
      <vt:lpstr>Aptos</vt:lpstr>
      <vt:lpstr>Arial</vt:lpstr>
      <vt:lpstr>Calibri</vt:lpstr>
      <vt:lpstr>Martat 2024 esityspohja</vt:lpstr>
      <vt:lpstr>1_Martat 2021 blanko esityspohja (testaukseen - Päivitetty 1.1.)</vt:lpstr>
      <vt:lpstr>Toiminta-suunnitelma 2027</vt:lpstr>
      <vt:lpstr>Toimintasuunnitelmasta</vt:lpstr>
      <vt:lpstr>PowerPoint-esitys</vt:lpstr>
      <vt:lpstr>Hyvä alkaa läheltä</vt:lpstr>
      <vt:lpstr>Välittämisen juuret löytyvät keittiöstä ja kodista</vt:lpstr>
      <vt:lpstr>Huomioidaan toisemme</vt:lpstr>
      <vt:lpstr>Yhdistyksen tavoitteet</vt:lpstr>
      <vt:lpstr>Vuosi alkaa avoimilla ovilla</vt:lpstr>
      <vt:lpstr>Marttailuviikolla 5.-11.4. välitetään ruokaperinteitä</vt:lpstr>
      <vt:lpstr>Marttojen roskakävely  10.-16.5. </vt:lpstr>
      <vt:lpstr>Martan päivä 26.7. </vt:lpstr>
      <vt:lpstr>Valtakunnallinen sienipäivä ja sieniviikot </vt:lpstr>
      <vt:lpstr>Maailman suurin marttailta on puutarhajuhlat 9.9.</vt:lpstr>
      <vt:lpstr>Lokakuu on puurokuu</vt:lpstr>
      <vt:lpstr>Kahvitellaan</vt:lpstr>
      <vt:lpstr>Välitä käsitöillä</vt:lpstr>
      <vt:lpstr>Lämpöä lautaselle -keräys</vt:lpstr>
      <vt:lpstr>Oma koti on  hyvinvoinnin perusta</vt:lpstr>
      <vt:lpstr>Ideoita marttailtoihin</vt:lpstr>
      <vt:lpstr>Opitaan uutta</vt:lpstr>
      <vt:lpstr>Ketjukoulutukset</vt:lpstr>
      <vt:lpstr>Tapahtumakalenteri 2027</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Irmeli Ylitalo</dc:creator>
  <cp:lastModifiedBy>Reija Salovaara</cp:lastModifiedBy>
  <cp:revision>12</cp:revision>
  <dcterms:created xsi:type="dcterms:W3CDTF">2025-04-17T09:44:03Z</dcterms:created>
  <dcterms:modified xsi:type="dcterms:W3CDTF">2026-06-25T07:44:41Z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0x01010032EA0DF66C8C444EA7224CB376C584F7</vt:lpwstr>
  </property>
  <property fmtid="{D5CDD505-2E9C-101B-9397-08002B2CF9AE}" pid="3" name="eAMS_x002d_luokittelu">
    <vt:lpwstr/>
  </property>
  <property fmtid="{D5CDD505-2E9C-101B-9397-08002B2CF9AE}" pid="4" name="eAMS-alaluokittelu">
    <vt:lpwstr/>
  </property>
  <property fmtid="{D5CDD505-2E9C-101B-9397-08002B2CF9AE}" pid="5" name="MediaServiceImageTags">
    <vt:lpwstr/>
  </property>
  <property fmtid="{D5CDD505-2E9C-101B-9397-08002B2CF9AE}" pid="6" name="eAMS_x002d_alaluokittelu">
    <vt:lpwstr/>
  </property>
  <property fmtid="{D5CDD505-2E9C-101B-9397-08002B2CF9AE}" pid="7" name="eAMS-luokittelu">
    <vt:lpwstr/>
  </property>
  <property fmtid="{D5CDD505-2E9C-101B-9397-08002B2CF9AE}" pid="8" name="Asiakirjatyyppi">
    <vt:lpwstr/>
  </property>
</Properties>
</file>