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omments/modernComment_781_A642BCE8.xml" ContentType="application/vnd.ms-powerpoint.comments+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7"/>
  </p:notesMasterIdLst>
  <p:sldIdLst>
    <p:sldId id="256" r:id="rId5"/>
    <p:sldId id="1888" r:id="rId6"/>
    <p:sldId id="1900" r:id="rId7"/>
    <p:sldId id="1926" r:id="rId8"/>
    <p:sldId id="929" r:id="rId9"/>
    <p:sldId id="1902" r:id="rId10"/>
    <p:sldId id="1760" r:id="rId11"/>
    <p:sldId id="1762" r:id="rId12"/>
    <p:sldId id="907" r:id="rId13"/>
    <p:sldId id="1884" r:id="rId14"/>
    <p:sldId id="908" r:id="rId15"/>
    <p:sldId id="910" r:id="rId16"/>
    <p:sldId id="911" r:id="rId17"/>
    <p:sldId id="921" r:id="rId18"/>
    <p:sldId id="916" r:id="rId19"/>
    <p:sldId id="1921" r:id="rId20"/>
    <p:sldId id="930" r:id="rId21"/>
    <p:sldId id="900" r:id="rId22"/>
    <p:sldId id="901" r:id="rId23"/>
    <p:sldId id="1894" r:id="rId24"/>
    <p:sldId id="1896" r:id="rId25"/>
    <p:sldId id="1895" r:id="rId26"/>
    <p:sldId id="898" r:id="rId27"/>
    <p:sldId id="928" r:id="rId28"/>
    <p:sldId id="1897" r:id="rId29"/>
    <p:sldId id="931" r:id="rId30"/>
    <p:sldId id="903" r:id="rId31"/>
    <p:sldId id="932" r:id="rId32"/>
    <p:sldId id="1922" r:id="rId33"/>
    <p:sldId id="1887" r:id="rId34"/>
    <p:sldId id="1925" r:id="rId35"/>
    <p:sldId id="1899" r:id="rId36"/>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D42D831C-0103-AFBA-8953-7B2CBC889FED}" name="Terhi Lindqvist" initials="TL" userId="S::terhi.lindqvist@martat.fi::85bebfab-1edd-433f-b51e-b60f833333f3" providerId="AD"/>
  <p188:author id="{90C55A57-F3B0-965D-C33F-627B64E7BA60}" name="Taru Karonen" initials="TK" userId="S::taru.karonen@martat.fi::47f07940-c1cc-4109-a5d7-4186c5b11e03" providerId="AD"/>
  <p188:author id="{1E522862-F419-B22D-917D-94667117BF4B}" name="Henni Kuusisto" initials="HK" userId="S::henni.kuusisto@martat.fi::b13870d2-b64b-430f-bd44-9ccc54b51d3e" providerId="AD"/>
  <p188:author id="{79992689-9921-B507-5491-83AFF3ECD91A}" name="Taru Karonen" initials="TK" userId="S::taru.karonen@martat.fi::ed37fd62-3c6c-412f-915f-e02897e55710" providerId="AD"/>
  <p188:author id="{B224AEA4-40D1-DBAC-E168-55BD07226377}" name="Emma de Carvalho" initials="EC" userId="S::emma.decarvalho@martat.fi::ed2a210b-84f4-48f1-b304-987619401eea" providerId="AD"/>
  <p188:author id="{9E25EAF1-CEAB-3EB9-E693-1FD420959C5E}" name="Guest User" initials="GU" userId="S::urn:spo:tenantanon#f8bc2b05-bae3-46aa-a7ad-304eb0eb14a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C3E5E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9" d="100"/>
          <a:sy n="99" d="100"/>
        </p:scale>
        <p:origin x="108" y="21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8/10/relationships/authors" Targe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erhi Lindqvist" userId="85bebfab-1edd-433f-b51e-b60f833333f3" providerId="ADAL" clId="{4FD48BD4-3C3E-40FE-82FB-C3979D23A185}"/>
    <pc:docChg chg="custSel modSld">
      <pc:chgData name="Terhi Lindqvist" userId="85bebfab-1edd-433f-b51e-b60f833333f3" providerId="ADAL" clId="{4FD48BD4-3C3E-40FE-82FB-C3979D23A185}" dt="2026-09-09T12:40:47.874" v="9" actId="27636"/>
      <pc:docMkLst>
        <pc:docMk/>
      </pc:docMkLst>
      <pc:sldChg chg="modSp mod">
        <pc:chgData name="Terhi Lindqvist" userId="85bebfab-1edd-433f-b51e-b60f833333f3" providerId="ADAL" clId="{4FD48BD4-3C3E-40FE-82FB-C3979D23A185}" dt="2026-09-09T12:40:47.874" v="9" actId="27636"/>
        <pc:sldMkLst>
          <pc:docMk/>
          <pc:sldMk cId="3975067526" sldId="916"/>
        </pc:sldMkLst>
        <pc:spChg chg="mod">
          <ac:chgData name="Terhi Lindqvist" userId="85bebfab-1edd-433f-b51e-b60f833333f3" providerId="ADAL" clId="{4FD48BD4-3C3E-40FE-82FB-C3979D23A185}" dt="2026-09-09T12:40:42.445" v="7" actId="14100"/>
          <ac:spMkLst>
            <pc:docMk/>
            <pc:sldMk cId="3975067526" sldId="916"/>
            <ac:spMk id="2" creationId="{9FCE8079-CE93-42BA-AC66-25A3D7CCB40E}"/>
          </ac:spMkLst>
        </pc:spChg>
        <pc:spChg chg="mod">
          <ac:chgData name="Terhi Lindqvist" userId="85bebfab-1edd-433f-b51e-b60f833333f3" providerId="ADAL" clId="{4FD48BD4-3C3E-40FE-82FB-C3979D23A185}" dt="2026-09-09T12:40:47.874" v="9" actId="27636"/>
          <ac:spMkLst>
            <pc:docMk/>
            <pc:sldMk cId="3975067526" sldId="916"/>
            <ac:spMk id="3" creationId="{EFD92033-AD77-4BF9-9397-42175D74CF57}"/>
          </ac:spMkLst>
        </pc:spChg>
      </pc:sldChg>
      <pc:sldChg chg="modSp mod">
        <pc:chgData name="Terhi Lindqvist" userId="85bebfab-1edd-433f-b51e-b60f833333f3" providerId="ADAL" clId="{4FD48BD4-3C3E-40FE-82FB-C3979D23A185}" dt="2026-09-09T12:25:29.246" v="3" actId="20577"/>
        <pc:sldMkLst>
          <pc:docMk/>
          <pc:sldMk cId="1251083248" sldId="921"/>
        </pc:sldMkLst>
        <pc:spChg chg="mod">
          <ac:chgData name="Terhi Lindqvist" userId="85bebfab-1edd-433f-b51e-b60f833333f3" providerId="ADAL" clId="{4FD48BD4-3C3E-40FE-82FB-C3979D23A185}" dt="2026-09-09T12:25:29.246" v="3" actId="20577"/>
          <ac:spMkLst>
            <pc:docMk/>
            <pc:sldMk cId="1251083248" sldId="921"/>
            <ac:spMk id="3" creationId="{AB02D113-B5B6-27E5-B0FF-6A2D63486950}"/>
          </ac:spMkLst>
        </pc:spChg>
      </pc:sldChg>
    </pc:docChg>
  </pc:docChgLst>
  <pc:docChgLst>
    <pc:chgData name="Guest User" userId="S::urn:spo:tenantanon#f8bc2b05-bae3-46aa-a7ad-304eb0eb14a5::" providerId="AD" clId="Web-{9AF379AA-9D4C-B347-4C31-4D5798EDA82D}"/>
    <pc:docChg chg="mod modSld">
      <pc:chgData name="Guest User" userId="S::urn:spo:tenantanon#f8bc2b05-bae3-46aa-a7ad-304eb0eb14a5::" providerId="AD" clId="Web-{9AF379AA-9D4C-B347-4C31-4D5798EDA82D}" dt="2026-09-09T12:38:30.964" v="2"/>
      <pc:docMkLst>
        <pc:docMk/>
      </pc:docMkLst>
      <pc:sldChg chg="modSp">
        <pc:chgData name="Guest User" userId="S::urn:spo:tenantanon#f8bc2b05-bae3-46aa-a7ad-304eb0eb14a5::" providerId="AD" clId="Web-{9AF379AA-9D4C-B347-4C31-4D5798EDA82D}" dt="2026-09-09T12:38:30.964" v="2"/>
        <pc:sldMkLst>
          <pc:docMk/>
          <pc:sldMk cId="892985935" sldId="1925"/>
        </pc:sldMkLst>
        <pc:graphicFrameChg chg="mod modGraphic">
          <ac:chgData name="Guest User" userId="S::urn:spo:tenantanon#f8bc2b05-bae3-46aa-a7ad-304eb0eb14a5::" providerId="AD" clId="Web-{9AF379AA-9D4C-B347-4C31-4D5798EDA82D}" dt="2026-09-09T12:38:30.964" v="2"/>
          <ac:graphicFrameMkLst>
            <pc:docMk/>
            <pc:sldMk cId="892985935" sldId="1925"/>
            <ac:graphicFrameMk id="3" creationId="{19862BCC-995B-906B-561D-94CADEF6A9DA}"/>
          </ac:graphicFrameMkLst>
        </pc:graphicFrameChg>
      </pc:sldChg>
    </pc:docChg>
  </pc:docChgLst>
  <pc:docChgLst>
    <pc:chgData name="Henni Kuusisto" userId="b13870d2-b64b-430f-bd44-9ccc54b51d3e" providerId="ADAL" clId="{C504425A-65C1-4E4B-9828-8D679185DC41}"/>
    <pc:docChg chg="undo redo custSel addSld delSld modSld">
      <pc:chgData name="Henni Kuusisto" userId="b13870d2-b64b-430f-bd44-9ccc54b51d3e" providerId="ADAL" clId="{C504425A-65C1-4E4B-9828-8D679185DC41}" dt="2026-09-21T10:57:34.068" v="890" actId="47"/>
      <pc:docMkLst>
        <pc:docMk/>
      </pc:docMkLst>
      <pc:sldChg chg="modSp mod">
        <pc:chgData name="Henni Kuusisto" userId="b13870d2-b64b-430f-bd44-9ccc54b51d3e" providerId="ADAL" clId="{C504425A-65C1-4E4B-9828-8D679185DC41}" dt="2026-09-08T12:12:05.032" v="747" actId="20577"/>
        <pc:sldMkLst>
          <pc:docMk/>
          <pc:sldMk cId="788377428" sldId="256"/>
        </pc:sldMkLst>
        <pc:spChg chg="mod">
          <ac:chgData name="Henni Kuusisto" userId="b13870d2-b64b-430f-bd44-9ccc54b51d3e" providerId="ADAL" clId="{C504425A-65C1-4E4B-9828-8D679185DC41}" dt="2026-09-08T12:12:05.032" v="747" actId="20577"/>
          <ac:spMkLst>
            <pc:docMk/>
            <pc:sldMk cId="788377428" sldId="256"/>
            <ac:spMk id="3" creationId="{DA3651E7-371F-4071-B523-7659375D738C}"/>
          </ac:spMkLst>
        </pc:spChg>
      </pc:sldChg>
      <pc:sldChg chg="modSp mod modCm">
        <pc:chgData name="Henni Kuusisto" userId="b13870d2-b64b-430f-bd44-9ccc54b51d3e" providerId="ADAL" clId="{C504425A-65C1-4E4B-9828-8D679185DC41}" dt="2026-09-09T12:13:26.738" v="868" actId="20577"/>
        <pc:sldMkLst>
          <pc:docMk/>
          <pc:sldMk cId="4096082103" sldId="898"/>
        </pc:sldMkLst>
        <pc:spChg chg="mod">
          <ac:chgData name="Henni Kuusisto" userId="b13870d2-b64b-430f-bd44-9ccc54b51d3e" providerId="ADAL" clId="{C504425A-65C1-4E4B-9828-8D679185DC41}" dt="2026-09-09T12:13:26.738" v="868" actId="20577"/>
          <ac:spMkLst>
            <pc:docMk/>
            <pc:sldMk cId="4096082103" sldId="898"/>
            <ac:spMk id="3" creationId="{D2F1A533-BC62-42CE-AC94-5EC6E1284546}"/>
          </ac:spMkLst>
        </pc:spChg>
        <pc:extLst>
          <p:ext xmlns:p="http://schemas.openxmlformats.org/presentationml/2006/main" uri="{D6D511B9-2390-475A-947B-AFAB55BFBCF1}">
            <pc226:cmChg xmlns:pc226="http://schemas.microsoft.com/office/powerpoint/2022/06/main/command" chg="mod">
              <pc226:chgData name="Henni Kuusisto" userId="b13870d2-b64b-430f-bd44-9ccc54b51d3e" providerId="ADAL" clId="{C504425A-65C1-4E4B-9828-8D679185DC41}" dt="2026-09-08T10:57:52.782" v="493" actId="20577"/>
              <pc2:cmMkLst xmlns:pc2="http://schemas.microsoft.com/office/powerpoint/2019/9/main/command">
                <pc:docMk/>
                <pc:sldMk cId="4096082103" sldId="898"/>
                <pc2:cmMk id="{592C4C62-A07A-4909-8174-591E0903672F}"/>
              </pc2:cmMkLst>
            </pc226:cmChg>
          </p:ext>
        </pc:extLst>
      </pc:sldChg>
      <pc:sldChg chg="modSp mod">
        <pc:chgData name="Henni Kuusisto" userId="b13870d2-b64b-430f-bd44-9ccc54b51d3e" providerId="ADAL" clId="{C504425A-65C1-4E4B-9828-8D679185DC41}" dt="2026-09-09T12:12:55.073" v="841" actId="20577"/>
        <pc:sldMkLst>
          <pc:docMk/>
          <pc:sldMk cId="4167536723" sldId="900"/>
        </pc:sldMkLst>
        <pc:spChg chg="mod">
          <ac:chgData name="Henni Kuusisto" userId="b13870d2-b64b-430f-bd44-9ccc54b51d3e" providerId="ADAL" clId="{C504425A-65C1-4E4B-9828-8D679185DC41}" dt="2026-09-09T12:12:55.073" v="841" actId="20577"/>
          <ac:spMkLst>
            <pc:docMk/>
            <pc:sldMk cId="4167536723" sldId="900"/>
            <ac:spMk id="3" creationId="{356D3C4C-7BA1-4E74-AF03-E4DF91BF8F20}"/>
          </ac:spMkLst>
        </pc:spChg>
      </pc:sldChg>
      <pc:sldChg chg="modSp mod modCm">
        <pc:chgData name="Henni Kuusisto" userId="b13870d2-b64b-430f-bd44-9ccc54b51d3e" providerId="ADAL" clId="{C504425A-65C1-4E4B-9828-8D679185DC41}" dt="2026-09-09T12:13:05.483" v="854" actId="20577"/>
        <pc:sldMkLst>
          <pc:docMk/>
          <pc:sldMk cId="1816840072" sldId="901"/>
        </pc:sldMkLst>
        <pc:spChg chg="mod">
          <ac:chgData name="Henni Kuusisto" userId="b13870d2-b64b-430f-bd44-9ccc54b51d3e" providerId="ADAL" clId="{C504425A-65C1-4E4B-9828-8D679185DC41}" dt="2026-09-09T12:12:59.563" v="846" actId="20577"/>
          <ac:spMkLst>
            <pc:docMk/>
            <pc:sldMk cId="1816840072" sldId="901"/>
            <ac:spMk id="2" creationId="{3661F872-DF67-499D-96E6-F7FB072D2C28}"/>
          </ac:spMkLst>
        </pc:spChg>
        <pc:spChg chg="mod">
          <ac:chgData name="Henni Kuusisto" userId="b13870d2-b64b-430f-bd44-9ccc54b51d3e" providerId="ADAL" clId="{C504425A-65C1-4E4B-9828-8D679185DC41}" dt="2026-09-09T12:13:05.483" v="854" actId="20577"/>
          <ac:spMkLst>
            <pc:docMk/>
            <pc:sldMk cId="1816840072" sldId="901"/>
            <ac:spMk id="3" creationId="{BFA6C9D0-4B40-4196-A005-29E59385FA1B}"/>
          </ac:spMkLst>
        </pc:spChg>
        <pc:extLst>
          <p:ext xmlns:p="http://schemas.openxmlformats.org/presentationml/2006/main" uri="{D6D511B9-2390-475A-947B-AFAB55BFBCF1}">
            <pc226:cmChg xmlns:pc226="http://schemas.microsoft.com/office/powerpoint/2022/06/main/command" chg="mod">
              <pc226:chgData name="Henni Kuusisto" userId="b13870d2-b64b-430f-bd44-9ccc54b51d3e" providerId="ADAL" clId="{C504425A-65C1-4E4B-9828-8D679185DC41}" dt="2026-09-08T11:50:50.860" v="689" actId="20577"/>
              <pc2:cmMkLst xmlns:pc2="http://schemas.microsoft.com/office/powerpoint/2019/9/main/command">
                <pc:docMk/>
                <pc:sldMk cId="1816840072" sldId="901"/>
                <pc2:cmMk id="{89AFEB06-DC13-426C-A627-72C98165E5DD}"/>
              </pc2:cmMkLst>
            </pc226:cmChg>
            <pc226:cmChg xmlns:pc226="http://schemas.microsoft.com/office/powerpoint/2022/06/main/command" chg="mod">
              <pc226:chgData name="Henni Kuusisto" userId="b13870d2-b64b-430f-bd44-9ccc54b51d3e" providerId="ADAL" clId="{C504425A-65C1-4E4B-9828-8D679185DC41}" dt="2026-09-08T11:51:01.288" v="699" actId="20577"/>
              <pc2:cmMkLst xmlns:pc2="http://schemas.microsoft.com/office/powerpoint/2019/9/main/command">
                <pc:docMk/>
                <pc:sldMk cId="1816840072" sldId="901"/>
                <pc2:cmMk id="{A0C604B2-F3D3-4CDF-82BC-1B13B80F0207}"/>
              </pc2:cmMkLst>
            </pc226:cmChg>
          </p:ext>
        </pc:extLst>
      </pc:sldChg>
      <pc:sldChg chg="modSp mod modCm">
        <pc:chgData name="Henni Kuusisto" userId="b13870d2-b64b-430f-bd44-9ccc54b51d3e" providerId="ADAL" clId="{C504425A-65C1-4E4B-9828-8D679185DC41}" dt="2026-09-08T12:09:41.531" v="731" actId="20577"/>
        <pc:sldMkLst>
          <pc:docMk/>
          <pc:sldMk cId="3277403856" sldId="903"/>
        </pc:sldMkLst>
        <pc:spChg chg="mod">
          <ac:chgData name="Henni Kuusisto" userId="b13870d2-b64b-430f-bd44-9ccc54b51d3e" providerId="ADAL" clId="{C504425A-65C1-4E4B-9828-8D679185DC41}" dt="2026-09-08T12:09:41.531" v="731" actId="20577"/>
          <ac:spMkLst>
            <pc:docMk/>
            <pc:sldMk cId="3277403856" sldId="903"/>
            <ac:spMk id="2" creationId="{A00CB674-2363-491D-A449-F9617D985740}"/>
          </ac:spMkLst>
        </pc:spChg>
        <pc:spChg chg="mod">
          <ac:chgData name="Henni Kuusisto" userId="b13870d2-b64b-430f-bd44-9ccc54b51d3e" providerId="ADAL" clId="{C504425A-65C1-4E4B-9828-8D679185DC41}" dt="2026-09-08T10:56:05.932" v="490" actId="6549"/>
          <ac:spMkLst>
            <pc:docMk/>
            <pc:sldMk cId="3277403856" sldId="903"/>
            <ac:spMk id="3" creationId="{B1A266E2-DF29-4D71-A93F-07D1B8D77238}"/>
          </ac:spMkLst>
        </pc:spChg>
        <pc:extLst>
          <p:ext xmlns:p="http://schemas.openxmlformats.org/presentationml/2006/main" uri="{D6D511B9-2390-475A-947B-AFAB55BFBCF1}">
            <pc226:cmChg xmlns:pc226="http://schemas.microsoft.com/office/powerpoint/2022/06/main/command" chg="mod">
              <pc226:chgData name="Henni Kuusisto" userId="b13870d2-b64b-430f-bd44-9ccc54b51d3e" providerId="ADAL" clId="{C504425A-65C1-4E4B-9828-8D679185DC41}" dt="2026-09-08T10:56:05.932" v="490" actId="6549"/>
              <pc2:cmMkLst xmlns:pc2="http://schemas.microsoft.com/office/powerpoint/2019/9/main/command">
                <pc:docMk/>
                <pc:sldMk cId="3277403856" sldId="903"/>
                <pc2:cmMk id="{39A30D01-424E-4009-B8E1-65BCE35C70DC}"/>
              </pc2:cmMkLst>
            </pc226:cmChg>
            <pc226:cmChg xmlns:pc226="http://schemas.microsoft.com/office/powerpoint/2022/06/main/command" chg="mod">
              <pc226:chgData name="Henni Kuusisto" userId="b13870d2-b64b-430f-bd44-9ccc54b51d3e" providerId="ADAL" clId="{C504425A-65C1-4E4B-9828-8D679185DC41}" dt="2026-09-08T10:56:05.932" v="490" actId="6549"/>
              <pc2:cmMkLst xmlns:pc2="http://schemas.microsoft.com/office/powerpoint/2019/9/main/command">
                <pc:docMk/>
                <pc:sldMk cId="3277403856" sldId="903"/>
                <pc2:cmMk id="{EC9D9808-4BAA-428A-AB39-E93250E0937B}"/>
              </pc2:cmMkLst>
            </pc226:cmChg>
          </p:ext>
        </pc:extLst>
      </pc:sldChg>
      <pc:sldChg chg="modSp">
        <pc:chgData name="Henni Kuusisto" userId="b13870d2-b64b-430f-bd44-9ccc54b51d3e" providerId="ADAL" clId="{C504425A-65C1-4E4B-9828-8D679185DC41}" dt="2026-09-08T11:46:42.471" v="642"/>
        <pc:sldMkLst>
          <pc:docMk/>
          <pc:sldMk cId="1781054797" sldId="907"/>
        </pc:sldMkLst>
        <pc:spChg chg="mod">
          <ac:chgData name="Henni Kuusisto" userId="b13870d2-b64b-430f-bd44-9ccc54b51d3e" providerId="ADAL" clId="{C504425A-65C1-4E4B-9828-8D679185DC41}" dt="2026-09-08T11:46:42.471" v="642"/>
          <ac:spMkLst>
            <pc:docMk/>
            <pc:sldMk cId="1781054797" sldId="907"/>
            <ac:spMk id="3" creationId="{C9064699-44AD-4E30-8FA4-013E2E08C84E}"/>
          </ac:spMkLst>
        </pc:spChg>
      </pc:sldChg>
      <pc:sldChg chg="modSp mod modCm">
        <pc:chgData name="Henni Kuusisto" userId="b13870d2-b64b-430f-bd44-9ccc54b51d3e" providerId="ADAL" clId="{C504425A-65C1-4E4B-9828-8D679185DC41}" dt="2026-09-08T11:47:04.757" v="648" actId="20577"/>
        <pc:sldMkLst>
          <pc:docMk/>
          <pc:sldMk cId="1251083248" sldId="921"/>
        </pc:sldMkLst>
        <pc:spChg chg="mod">
          <ac:chgData name="Henni Kuusisto" userId="b13870d2-b64b-430f-bd44-9ccc54b51d3e" providerId="ADAL" clId="{C504425A-65C1-4E4B-9828-8D679185DC41}" dt="2026-09-08T11:47:04.757" v="648" actId="20577"/>
          <ac:spMkLst>
            <pc:docMk/>
            <pc:sldMk cId="1251083248" sldId="921"/>
            <ac:spMk id="3" creationId="{AB02D113-B5B6-27E5-B0FF-6A2D63486950}"/>
          </ac:spMkLst>
        </pc:spChg>
        <pc:extLst>
          <p:ext xmlns:p="http://schemas.openxmlformats.org/presentationml/2006/main" uri="{D6D511B9-2390-475A-947B-AFAB55BFBCF1}">
            <pc226:cmChg xmlns:pc226="http://schemas.microsoft.com/office/powerpoint/2022/06/main/command" chg="mod">
              <pc226:chgData name="Henni Kuusisto" userId="b13870d2-b64b-430f-bd44-9ccc54b51d3e" providerId="ADAL" clId="{C504425A-65C1-4E4B-9828-8D679185DC41}" dt="2026-09-08T11:47:04.757" v="648" actId="20577"/>
              <pc2:cmMkLst xmlns:pc2="http://schemas.microsoft.com/office/powerpoint/2019/9/main/command">
                <pc:docMk/>
                <pc:sldMk cId="1251083248" sldId="921"/>
                <pc2:cmMk id="{D4304C71-57E6-4897-9F0C-C1097677949D}"/>
              </pc2:cmMkLst>
            </pc226:cmChg>
          </p:ext>
        </pc:extLst>
      </pc:sldChg>
      <pc:sldChg chg="addSp delSp modSp del mod">
        <pc:chgData name="Henni Kuusisto" userId="b13870d2-b64b-430f-bd44-9ccc54b51d3e" providerId="ADAL" clId="{C504425A-65C1-4E4B-9828-8D679185DC41}" dt="2026-09-21T10:57:34.068" v="890" actId="47"/>
        <pc:sldMkLst>
          <pc:docMk/>
          <pc:sldMk cId="2376708182" sldId="927"/>
        </pc:sldMkLst>
        <pc:spChg chg="add del mod">
          <ac:chgData name="Henni Kuusisto" userId="b13870d2-b64b-430f-bd44-9ccc54b51d3e" providerId="ADAL" clId="{C504425A-65C1-4E4B-9828-8D679185DC41}" dt="2026-09-21T10:56:12.777" v="881" actId="931"/>
          <ac:spMkLst>
            <pc:docMk/>
            <pc:sldMk cId="2376708182" sldId="927"/>
            <ac:spMk id="3" creationId="{6A596A6C-0329-E21F-580F-93651202B5E5}"/>
          </ac:spMkLst>
        </pc:spChg>
        <pc:picChg chg="add del mod ord">
          <ac:chgData name="Henni Kuusisto" userId="b13870d2-b64b-430f-bd44-9ccc54b51d3e" providerId="ADAL" clId="{C504425A-65C1-4E4B-9828-8D679185DC41}" dt="2026-09-21T10:56:01.531" v="879" actId="931"/>
          <ac:picMkLst>
            <pc:docMk/>
            <pc:sldMk cId="2376708182" sldId="927"/>
            <ac:picMk id="5" creationId="{5F0C8CFD-9A25-D024-188C-579A70E9F22D}"/>
          </ac:picMkLst>
        </pc:picChg>
        <pc:picChg chg="add del mod ord">
          <ac:chgData name="Henni Kuusisto" userId="b13870d2-b64b-430f-bd44-9ccc54b51d3e" providerId="ADAL" clId="{C504425A-65C1-4E4B-9828-8D679185DC41}" dt="2026-09-21T10:55:23.196" v="877" actId="478"/>
          <ac:picMkLst>
            <pc:docMk/>
            <pc:sldMk cId="2376708182" sldId="927"/>
            <ac:picMk id="7" creationId="{8A3ECBC0-C27B-0BF0-6EA7-55B897BC1D0A}"/>
          </ac:picMkLst>
        </pc:picChg>
        <pc:picChg chg="add del mod ord">
          <ac:chgData name="Henni Kuusisto" userId="b13870d2-b64b-430f-bd44-9ccc54b51d3e" providerId="ADAL" clId="{C504425A-65C1-4E4B-9828-8D679185DC41}" dt="2026-09-21T10:56:12.777" v="881" actId="931"/>
          <ac:picMkLst>
            <pc:docMk/>
            <pc:sldMk cId="2376708182" sldId="927"/>
            <ac:picMk id="8" creationId="{5D6C00AE-680F-F874-004E-CE4DEA3A2848}"/>
          </ac:picMkLst>
        </pc:picChg>
      </pc:sldChg>
      <pc:sldChg chg="modSp mod modCm">
        <pc:chgData name="Henni Kuusisto" userId="b13870d2-b64b-430f-bd44-9ccc54b51d3e" providerId="ADAL" clId="{C504425A-65C1-4E4B-9828-8D679185DC41}" dt="2026-09-09T12:09:08.469" v="766" actId="20577"/>
        <pc:sldMkLst>
          <pc:docMk/>
          <pc:sldMk cId="1558438742" sldId="1760"/>
        </pc:sldMkLst>
        <pc:spChg chg="mod">
          <ac:chgData name="Henni Kuusisto" userId="b13870d2-b64b-430f-bd44-9ccc54b51d3e" providerId="ADAL" clId="{C504425A-65C1-4E4B-9828-8D679185DC41}" dt="2026-09-09T12:09:08.469" v="766" actId="20577"/>
          <ac:spMkLst>
            <pc:docMk/>
            <pc:sldMk cId="1558438742" sldId="1760"/>
            <ac:spMk id="3" creationId="{E0E76291-8DCB-4687-911F-AA5F6AACFBA9}"/>
          </ac:spMkLst>
        </pc:spChg>
        <pc:extLst>
          <p:ext xmlns:p="http://schemas.openxmlformats.org/presentationml/2006/main" uri="{D6D511B9-2390-475A-947B-AFAB55BFBCF1}">
            <pc226:cmChg xmlns:pc226="http://schemas.microsoft.com/office/powerpoint/2022/06/main/command" chg="mod">
              <pc226:chgData name="Henni Kuusisto" userId="b13870d2-b64b-430f-bd44-9ccc54b51d3e" providerId="ADAL" clId="{C504425A-65C1-4E4B-9828-8D679185DC41}" dt="2026-09-08T11:45:51.396" v="641" actId="20577"/>
              <pc2:cmMkLst xmlns:pc2="http://schemas.microsoft.com/office/powerpoint/2019/9/main/command">
                <pc:docMk/>
                <pc:sldMk cId="1558438742" sldId="1760"/>
                <pc2:cmMk id="{6E5FEE12-0240-4F2E-8285-24F937FBA1FB}"/>
              </pc2:cmMkLst>
            </pc226:cmChg>
            <pc226:cmChg xmlns:pc226="http://schemas.microsoft.com/office/powerpoint/2022/06/main/command" chg="mod">
              <pc226:chgData name="Henni Kuusisto" userId="b13870d2-b64b-430f-bd44-9ccc54b51d3e" providerId="ADAL" clId="{C504425A-65C1-4E4B-9828-8D679185DC41}" dt="2026-09-08T11:45:51.396" v="641" actId="20577"/>
              <pc2:cmMkLst xmlns:pc2="http://schemas.microsoft.com/office/powerpoint/2019/9/main/command">
                <pc:docMk/>
                <pc:sldMk cId="1558438742" sldId="1760"/>
                <pc2:cmMk id="{F2B99A90-0CD2-40A9-A0FC-909FBF0C19D5}"/>
              </pc2:cmMkLst>
            </pc226:cmChg>
            <pc226:cmChg xmlns:pc226="http://schemas.microsoft.com/office/powerpoint/2022/06/main/command" chg="mod">
              <pc226:chgData name="Henni Kuusisto" userId="b13870d2-b64b-430f-bd44-9ccc54b51d3e" providerId="ADAL" clId="{C504425A-65C1-4E4B-9828-8D679185DC41}" dt="2026-09-08T11:45:51.396" v="641" actId="20577"/>
              <pc2:cmMkLst xmlns:pc2="http://schemas.microsoft.com/office/powerpoint/2019/9/main/command">
                <pc:docMk/>
                <pc:sldMk cId="1558438742" sldId="1760"/>
                <pc2:cmMk id="{04712CC0-E038-4B15-8EF9-30E2D4163D8E}"/>
              </pc2:cmMkLst>
            </pc226:cmChg>
          </p:ext>
        </pc:extLst>
      </pc:sldChg>
      <pc:sldChg chg="modSp mod">
        <pc:chgData name="Henni Kuusisto" userId="b13870d2-b64b-430f-bd44-9ccc54b51d3e" providerId="ADAL" clId="{C504425A-65C1-4E4B-9828-8D679185DC41}" dt="2026-09-09T12:11:52.725" v="788" actId="20577"/>
        <pc:sldMkLst>
          <pc:docMk/>
          <pc:sldMk cId="2778113744" sldId="1762"/>
        </pc:sldMkLst>
        <pc:spChg chg="mod">
          <ac:chgData name="Henni Kuusisto" userId="b13870d2-b64b-430f-bd44-9ccc54b51d3e" providerId="ADAL" clId="{C504425A-65C1-4E4B-9828-8D679185DC41}" dt="2026-09-09T12:11:52.725" v="788" actId="20577"/>
          <ac:spMkLst>
            <pc:docMk/>
            <pc:sldMk cId="2778113744" sldId="1762"/>
            <ac:spMk id="3" creationId="{349629DE-7798-4042-BA1D-BC027523F9F7}"/>
          </ac:spMkLst>
        </pc:spChg>
      </pc:sldChg>
      <pc:sldChg chg="modSp mod modCm">
        <pc:chgData name="Henni Kuusisto" userId="b13870d2-b64b-430f-bd44-9ccc54b51d3e" providerId="ADAL" clId="{C504425A-65C1-4E4B-9828-8D679185DC41}" dt="2026-09-08T12:39:58.907" v="758" actId="20577"/>
        <pc:sldMkLst>
          <pc:docMk/>
          <pc:sldMk cId="194339336" sldId="1888"/>
        </pc:sldMkLst>
        <pc:spChg chg="mod">
          <ac:chgData name="Henni Kuusisto" userId="b13870d2-b64b-430f-bd44-9ccc54b51d3e" providerId="ADAL" clId="{C504425A-65C1-4E4B-9828-8D679185DC41}" dt="2026-09-08T12:39:54.249" v="753" actId="20577"/>
          <ac:spMkLst>
            <pc:docMk/>
            <pc:sldMk cId="194339336" sldId="1888"/>
            <ac:spMk id="3" creationId="{78BC9F44-CA0E-07D8-F8E0-7F1D101462AE}"/>
          </ac:spMkLst>
        </pc:spChg>
        <pc:spChg chg="mod">
          <ac:chgData name="Henni Kuusisto" userId="b13870d2-b64b-430f-bd44-9ccc54b51d3e" providerId="ADAL" clId="{C504425A-65C1-4E4B-9828-8D679185DC41}" dt="2026-09-08T12:39:58.907" v="758" actId="20577"/>
          <ac:spMkLst>
            <pc:docMk/>
            <pc:sldMk cId="194339336" sldId="1888"/>
            <ac:spMk id="5" creationId="{96D11A4B-3567-A88B-3071-B64DA79A36F2}"/>
          </ac:spMkLst>
        </pc:spChg>
        <pc:extLst>
          <p:ext xmlns:p="http://schemas.openxmlformats.org/presentationml/2006/main" uri="{D6D511B9-2390-475A-947B-AFAB55BFBCF1}">
            <pc226:cmChg xmlns:pc226="http://schemas.microsoft.com/office/powerpoint/2022/06/main/command" chg="mod">
              <pc226:chgData name="Henni Kuusisto" userId="b13870d2-b64b-430f-bd44-9ccc54b51d3e" providerId="ADAL" clId="{C504425A-65C1-4E4B-9828-8D679185DC41}" dt="2026-09-08T10:34:34.181" v="450" actId="20577"/>
              <pc2:cmMkLst xmlns:pc2="http://schemas.microsoft.com/office/powerpoint/2019/9/main/command">
                <pc:docMk/>
                <pc:sldMk cId="194339336" sldId="1888"/>
                <pc2:cmMk id="{F93C089B-D6BE-4C34-8331-989C917A9BB8}"/>
              </pc2:cmMkLst>
            </pc226:cmChg>
          </p:ext>
        </pc:extLst>
      </pc:sldChg>
      <pc:sldChg chg="modSp mod">
        <pc:chgData name="Henni Kuusisto" userId="b13870d2-b64b-430f-bd44-9ccc54b51d3e" providerId="ADAL" clId="{C504425A-65C1-4E4B-9828-8D679185DC41}" dt="2026-09-09T12:13:10.884" v="858" actId="20577"/>
        <pc:sldMkLst>
          <pc:docMk/>
          <pc:sldMk cId="2229076804" sldId="1894"/>
        </pc:sldMkLst>
        <pc:spChg chg="mod">
          <ac:chgData name="Henni Kuusisto" userId="b13870d2-b64b-430f-bd44-9ccc54b51d3e" providerId="ADAL" clId="{C504425A-65C1-4E4B-9828-8D679185DC41}" dt="2026-09-09T12:13:10.884" v="858" actId="20577"/>
          <ac:spMkLst>
            <pc:docMk/>
            <pc:sldMk cId="2229076804" sldId="1894"/>
            <ac:spMk id="2" creationId="{1490B2CB-6BFD-B2AE-E6FD-3E83A7A9F275}"/>
          </ac:spMkLst>
        </pc:spChg>
      </pc:sldChg>
      <pc:sldChg chg="modSp mod modCm">
        <pc:chgData name="Henni Kuusisto" userId="b13870d2-b64b-430f-bd44-9ccc54b51d3e" providerId="ADAL" clId="{C504425A-65C1-4E4B-9828-8D679185DC41}" dt="2026-09-09T12:37:59.346" v="876" actId="20577"/>
        <pc:sldMkLst>
          <pc:docMk/>
          <pc:sldMk cId="700454560" sldId="1895"/>
        </pc:sldMkLst>
        <pc:spChg chg="mod">
          <ac:chgData name="Henni Kuusisto" userId="b13870d2-b64b-430f-bd44-9ccc54b51d3e" providerId="ADAL" clId="{C504425A-65C1-4E4B-9828-8D679185DC41}" dt="2026-09-09T12:13:19.587" v="863" actId="20577"/>
          <ac:spMkLst>
            <pc:docMk/>
            <pc:sldMk cId="700454560" sldId="1895"/>
            <ac:spMk id="2" creationId="{6A37C47C-62FB-4D3D-B63A-19683A1F7CFE}"/>
          </ac:spMkLst>
        </pc:spChg>
        <pc:spChg chg="mod">
          <ac:chgData name="Henni Kuusisto" userId="b13870d2-b64b-430f-bd44-9ccc54b51d3e" providerId="ADAL" clId="{C504425A-65C1-4E4B-9828-8D679185DC41}" dt="2026-09-09T12:37:59.346" v="876" actId="20577"/>
          <ac:spMkLst>
            <pc:docMk/>
            <pc:sldMk cId="700454560" sldId="1895"/>
            <ac:spMk id="3" creationId="{3AF013A4-70BB-4340-8716-81EB9B45B51D}"/>
          </ac:spMkLst>
        </pc:spChg>
        <pc:extLst>
          <p:ext xmlns:p="http://schemas.openxmlformats.org/presentationml/2006/main" uri="{D6D511B9-2390-475A-947B-AFAB55BFBCF1}">
            <pc226:cmChg xmlns:pc226="http://schemas.microsoft.com/office/powerpoint/2022/06/main/command" chg="mod">
              <pc226:chgData name="Henni Kuusisto" userId="b13870d2-b64b-430f-bd44-9ccc54b51d3e" providerId="ADAL" clId="{C504425A-65C1-4E4B-9828-8D679185DC41}" dt="2026-09-08T12:07:16.809" v="702" actId="20577"/>
              <pc2:cmMkLst xmlns:pc2="http://schemas.microsoft.com/office/powerpoint/2019/9/main/command">
                <pc:docMk/>
                <pc:sldMk cId="700454560" sldId="1895"/>
                <pc2:cmMk id="{6472B89A-CCC9-488E-ACF9-A9005E674B2B}"/>
              </pc2:cmMkLst>
            </pc226:cmChg>
            <pc226:cmChg xmlns:pc226="http://schemas.microsoft.com/office/powerpoint/2022/06/main/command" chg="mod">
              <pc226:chgData name="Henni Kuusisto" userId="b13870d2-b64b-430f-bd44-9ccc54b51d3e" providerId="ADAL" clId="{C504425A-65C1-4E4B-9828-8D679185DC41}" dt="2026-09-08T12:07:16.809" v="702" actId="20577"/>
              <pc2:cmMkLst xmlns:pc2="http://schemas.microsoft.com/office/powerpoint/2019/9/main/command">
                <pc:docMk/>
                <pc:sldMk cId="700454560" sldId="1895"/>
                <pc2:cmMk id="{9A9A62AB-9F9E-4404-BF10-A467A26AE7D3}"/>
              </pc2:cmMkLst>
            </pc226:cmChg>
          </p:ext>
        </pc:extLst>
      </pc:sldChg>
      <pc:sldChg chg="modSp mod">
        <pc:chgData name="Henni Kuusisto" userId="b13870d2-b64b-430f-bd44-9ccc54b51d3e" providerId="ADAL" clId="{C504425A-65C1-4E4B-9828-8D679185DC41}" dt="2026-09-08T12:09:05.869" v="711" actId="20577"/>
        <pc:sldMkLst>
          <pc:docMk/>
          <pc:sldMk cId="4125689807" sldId="1897"/>
        </pc:sldMkLst>
        <pc:spChg chg="mod">
          <ac:chgData name="Henni Kuusisto" userId="b13870d2-b64b-430f-bd44-9ccc54b51d3e" providerId="ADAL" clId="{C504425A-65C1-4E4B-9828-8D679185DC41}" dt="2026-09-08T12:09:05.869" v="711" actId="20577"/>
          <ac:spMkLst>
            <pc:docMk/>
            <pc:sldMk cId="4125689807" sldId="1897"/>
            <ac:spMk id="2" creationId="{1C6253D2-2B12-4DC7-9C28-BE40644F9A32}"/>
          </ac:spMkLst>
        </pc:spChg>
      </pc:sldChg>
      <pc:sldChg chg="modSp mod">
        <pc:chgData name="Henni Kuusisto" userId="b13870d2-b64b-430f-bd44-9ccc54b51d3e" providerId="ADAL" clId="{C504425A-65C1-4E4B-9828-8D679185DC41}" dt="2026-09-09T12:13:52.472" v="873" actId="20577"/>
        <pc:sldMkLst>
          <pc:docMk/>
          <pc:sldMk cId="1224221405" sldId="1899"/>
        </pc:sldMkLst>
        <pc:spChg chg="mod">
          <ac:chgData name="Henni Kuusisto" userId="b13870d2-b64b-430f-bd44-9ccc54b51d3e" providerId="ADAL" clId="{C504425A-65C1-4E4B-9828-8D679185DC41}" dt="2026-09-09T12:13:52.472" v="873" actId="20577"/>
          <ac:spMkLst>
            <pc:docMk/>
            <pc:sldMk cId="1224221405" sldId="1899"/>
            <ac:spMk id="2" creationId="{F314BBBD-7BEF-42BA-97E8-DE185C607371}"/>
          </ac:spMkLst>
        </pc:spChg>
      </pc:sldChg>
      <pc:sldChg chg="addSp delSp modSp mod">
        <pc:chgData name="Henni Kuusisto" userId="b13870d2-b64b-430f-bd44-9ccc54b51d3e" providerId="ADAL" clId="{C504425A-65C1-4E4B-9828-8D679185DC41}" dt="2026-09-09T12:07:28.691" v="762" actId="931"/>
        <pc:sldMkLst>
          <pc:docMk/>
          <pc:sldMk cId="1577921971" sldId="1900"/>
        </pc:sldMkLst>
        <pc:picChg chg="add mod ord">
          <ac:chgData name="Henni Kuusisto" userId="b13870d2-b64b-430f-bd44-9ccc54b51d3e" providerId="ADAL" clId="{C504425A-65C1-4E4B-9828-8D679185DC41}" dt="2026-09-09T12:07:28.691" v="762" actId="931"/>
          <ac:picMkLst>
            <pc:docMk/>
            <pc:sldMk cId="1577921971" sldId="1900"/>
            <ac:picMk id="11" creationId="{A060FE06-4370-72A6-44E2-B11EDD4C7E8E}"/>
          </ac:picMkLst>
        </pc:picChg>
      </pc:sldChg>
      <pc:sldChg chg="modSp mod modCm">
        <pc:chgData name="Henni Kuusisto" userId="b13870d2-b64b-430f-bd44-9ccc54b51d3e" providerId="ADAL" clId="{C504425A-65C1-4E4B-9828-8D679185DC41}" dt="2026-09-09T12:12:46.928" v="836" actId="20577"/>
        <pc:sldMkLst>
          <pc:docMk/>
          <pc:sldMk cId="2789391592" sldId="1921"/>
        </pc:sldMkLst>
        <pc:spChg chg="mod">
          <ac:chgData name="Henni Kuusisto" userId="b13870d2-b64b-430f-bd44-9ccc54b51d3e" providerId="ADAL" clId="{C504425A-65C1-4E4B-9828-8D679185DC41}" dt="2026-09-09T12:12:46.928" v="836" actId="20577"/>
          <ac:spMkLst>
            <pc:docMk/>
            <pc:sldMk cId="2789391592" sldId="1921"/>
            <ac:spMk id="3" creationId="{DCB8868A-BD05-03A1-7DD4-76D90609467D}"/>
          </ac:spMkLst>
        </pc:spChg>
        <pc:extLst>
          <p:ext xmlns:p="http://schemas.openxmlformats.org/presentationml/2006/main" uri="{D6D511B9-2390-475A-947B-AFAB55BFBCF1}">
            <pc226:cmChg xmlns:pc226="http://schemas.microsoft.com/office/powerpoint/2022/06/main/command" chg="mod">
              <pc226:chgData name="Henni Kuusisto" userId="b13870d2-b64b-430f-bd44-9ccc54b51d3e" providerId="ADAL" clId="{C504425A-65C1-4E4B-9828-8D679185DC41}" dt="2026-09-09T12:12:46.928" v="836" actId="20577"/>
              <pc2:cmMkLst xmlns:pc2="http://schemas.microsoft.com/office/powerpoint/2019/9/main/command">
                <pc:docMk/>
                <pc:sldMk cId="2789391592" sldId="1921"/>
                <pc2:cmMk id="{6F0FECFA-2DCB-4748-A05B-E93049FFB55C}"/>
              </pc2:cmMkLst>
            </pc226:cmChg>
          </p:ext>
        </pc:extLst>
      </pc:sldChg>
      <pc:sldChg chg="modSp mod">
        <pc:chgData name="Henni Kuusisto" userId="b13870d2-b64b-430f-bd44-9ccc54b51d3e" providerId="ADAL" clId="{C504425A-65C1-4E4B-9828-8D679185DC41}" dt="2026-09-08T12:10:11.375" v="737" actId="20577"/>
        <pc:sldMkLst>
          <pc:docMk/>
          <pc:sldMk cId="3191383410" sldId="1922"/>
        </pc:sldMkLst>
        <pc:spChg chg="mod">
          <ac:chgData name="Henni Kuusisto" userId="b13870d2-b64b-430f-bd44-9ccc54b51d3e" providerId="ADAL" clId="{C504425A-65C1-4E4B-9828-8D679185DC41}" dt="2026-09-08T12:10:11.375" v="737" actId="20577"/>
          <ac:spMkLst>
            <pc:docMk/>
            <pc:sldMk cId="3191383410" sldId="1922"/>
            <ac:spMk id="3" creationId="{4E9AAE3C-FD0F-ACF0-3168-BBF793D6A290}"/>
          </ac:spMkLst>
        </pc:spChg>
      </pc:sldChg>
      <pc:sldChg chg="modSp mod">
        <pc:chgData name="Henni Kuusisto" userId="b13870d2-b64b-430f-bd44-9ccc54b51d3e" providerId="ADAL" clId="{C504425A-65C1-4E4B-9828-8D679185DC41}" dt="2026-09-08T10:54:13.920" v="471" actId="20577"/>
        <pc:sldMkLst>
          <pc:docMk/>
          <pc:sldMk cId="892985935" sldId="1925"/>
        </pc:sldMkLst>
        <pc:graphicFrameChg chg="modGraphic">
          <ac:chgData name="Henni Kuusisto" userId="b13870d2-b64b-430f-bd44-9ccc54b51d3e" providerId="ADAL" clId="{C504425A-65C1-4E4B-9828-8D679185DC41}" dt="2026-09-08T10:54:13.920" v="471" actId="20577"/>
          <ac:graphicFrameMkLst>
            <pc:docMk/>
            <pc:sldMk cId="892985935" sldId="1925"/>
            <ac:graphicFrameMk id="3" creationId="{19862BCC-995B-906B-561D-94CADEF6A9DA}"/>
          </ac:graphicFrameMkLst>
        </pc:graphicFrameChg>
      </pc:sldChg>
      <pc:sldChg chg="addSp delSp modSp new mod">
        <pc:chgData name="Henni Kuusisto" userId="b13870d2-b64b-430f-bd44-9ccc54b51d3e" providerId="ADAL" clId="{C504425A-65C1-4E4B-9828-8D679185DC41}" dt="2026-09-21T10:57:29.684" v="889" actId="931"/>
        <pc:sldMkLst>
          <pc:docMk/>
          <pc:sldMk cId="1887889708" sldId="1926"/>
        </pc:sldMkLst>
        <pc:spChg chg="del">
          <ac:chgData name="Henni Kuusisto" userId="b13870d2-b64b-430f-bd44-9ccc54b51d3e" providerId="ADAL" clId="{C504425A-65C1-4E4B-9828-8D679185DC41}" dt="2026-09-21T10:56:19.240" v="883" actId="478"/>
          <ac:spMkLst>
            <pc:docMk/>
            <pc:sldMk cId="1887889708" sldId="1926"/>
            <ac:spMk id="3" creationId="{32D3F6DB-D418-125B-0171-E126840E7B7D}"/>
          </ac:spMkLst>
        </pc:spChg>
        <pc:spChg chg="del">
          <ac:chgData name="Henni Kuusisto" userId="b13870d2-b64b-430f-bd44-9ccc54b51d3e" providerId="ADAL" clId="{C504425A-65C1-4E4B-9828-8D679185DC41}" dt="2026-09-21T10:56:21.476" v="884" actId="478"/>
          <ac:spMkLst>
            <pc:docMk/>
            <pc:sldMk cId="1887889708" sldId="1926"/>
            <ac:spMk id="4" creationId="{55C02E65-DAC9-64C8-85B2-B32F4B8A790E}"/>
          </ac:spMkLst>
        </pc:spChg>
        <pc:picChg chg="add del mod">
          <ac:chgData name="Henni Kuusisto" userId="b13870d2-b64b-430f-bd44-9ccc54b51d3e" providerId="ADAL" clId="{C504425A-65C1-4E4B-9828-8D679185DC41}" dt="2026-09-21T10:57:01.055" v="886" actId="478"/>
          <ac:picMkLst>
            <pc:docMk/>
            <pc:sldMk cId="1887889708" sldId="1926"/>
            <ac:picMk id="6" creationId="{15C949F6-D79D-C0A2-77A6-95DD7365A2AB}"/>
          </ac:picMkLst>
        </pc:picChg>
        <pc:picChg chg="add del mod">
          <ac:chgData name="Henni Kuusisto" userId="b13870d2-b64b-430f-bd44-9ccc54b51d3e" providerId="ADAL" clId="{C504425A-65C1-4E4B-9828-8D679185DC41}" dt="2026-09-21T10:57:10.756" v="888" actId="478"/>
          <ac:picMkLst>
            <pc:docMk/>
            <pc:sldMk cId="1887889708" sldId="1926"/>
            <ac:picMk id="8" creationId="{993F6A70-48E8-60B6-30F7-44AF25EC1A5D}"/>
          </ac:picMkLst>
        </pc:picChg>
        <pc:picChg chg="add mod">
          <ac:chgData name="Henni Kuusisto" userId="b13870d2-b64b-430f-bd44-9ccc54b51d3e" providerId="ADAL" clId="{C504425A-65C1-4E4B-9828-8D679185DC41}" dt="2026-09-21T10:57:29.684" v="889" actId="931"/>
          <ac:picMkLst>
            <pc:docMk/>
            <pc:sldMk cId="1887889708" sldId="1926"/>
            <ac:picMk id="10" creationId="{5A4EA3E5-9D5D-C676-B826-8F3D50666FBD}"/>
          </ac:picMkLst>
        </pc:picChg>
      </pc:sldChg>
    </pc:docChg>
  </pc:docChgLst>
</pc:chgInfo>
</file>

<file path=ppt/comments/modernComment_781_A642BCE8.xml><?xml version="1.0" encoding="utf-8"?>
<p188:cmLst xmlns:a="http://schemas.openxmlformats.org/drawingml/2006/main" xmlns:r="http://schemas.openxmlformats.org/officeDocument/2006/relationships" xmlns:p188="http://schemas.microsoft.com/office/powerpoint/2018/8/main">
  <p188:cm id="{6F0FECFA-2DCB-4748-A05B-E93049FFB55C}" authorId="{B224AEA4-40D1-DBAC-E168-55BD07226377}" created="2026-08-19T13:32:37.990">
    <ac:txMkLst xmlns:ac="http://schemas.microsoft.com/office/drawing/2013/main/command">
      <pc:docMk xmlns:pc="http://schemas.microsoft.com/office/powerpoint/2013/main/command"/>
      <pc:sldMk xmlns:pc="http://schemas.microsoft.com/office/powerpoint/2013/main/command" cId="2789391592" sldId="1921"/>
      <ac:spMk id="3" creationId="{DCB8868A-BD05-03A1-7DD4-76D90609467D}"/>
      <ac:txMk cp="258" len="3">
        <ac:context len="433" hash="4199298500"/>
      </ac:txMk>
    </ac:txMkLst>
    <p188:pos x="4024647" y="2328929"/>
    <p188:replyLst>
      <p188:reply id="{FE9B9F30-86EB-452E-A9F6-07BD302F7BF6}" authorId="{90C55A57-F3B0-965D-C33F-627B64E7BA60}" created="2026-08-20T10:29:26.889">
        <p188:txBody>
          <a:bodyPr/>
          <a:lstStyle/>
          <a:p>
            <a:r>
              <a:rPr lang="en-US"/>
              <a:t>Joo, tämä on ikuinen ongelma. :D Ehkä liitosta voisi olla Martha Association ja piireistä regional Martha Association ja sitten tällaisissa tapauksissa, kun pitää tehdä ero voisi käyttää määrettä "national" selventämässä. Liitollehan olisi muitakin englanninkielisiä vaihtoehtoja, mutta tämä on joskus muinoin valittu.</a:t>
            </a:r>
          </a:p>
        </p188:txBody>
        <p188:extLst>
          <p:ext xmlns:p="http://schemas.openxmlformats.org/presentationml/2006/main" uri="{57CB4572-C831-44C2-8A1C-0ADB6CCDFE69}">
            <p223:reactions xmlns:p223="http://schemas.microsoft.com/office/powerpoint/2022/03/main">
              <p223:rxn type="👍">
                <p223:instance time="2026-08-21T12:57:30.513" authorId="{D42D831C-0103-AFBA-8953-7B2CBC889FED}"/>
              </p223:rxn>
            </p223:reactions>
          </p:ext>
        </p188:extLst>
      </p188:reply>
      <p188:reply id="{2F9EC3BC-EB63-4666-89F2-11C965D45EB3}" authorId="{1E522862-F419-B22D-917D-94667117BF4B}" created="2026-09-08T11:49:32.994">
        <p188:txBody>
          <a:bodyPr/>
          <a:lstStyle/>
          <a:p>
            <a:r>
              <a:rPr lang="fi-FI"/>
              <a:t>Ehkä jätetään koko liiton ja piirien kuvio pois, ei ole olennaista tässä 
</a:t>
            </a:r>
          </a:p>
        </p188:txBody>
      </p188:reply>
      <p188:reply id="{C56C295A-69CA-4F15-A19C-FAFA687812A8}" authorId="{1E522862-F419-B22D-917D-94667117BF4B}" created="2026-09-08T11:50:36.209">
        <p188:txBody>
          <a:bodyPr/>
          <a:lstStyle/>
          <a:p>
            <a:r>
              <a:rPr lang="fi-FI"/>
              <a:t>Oisko ok näin?
The project is carried out in collaboration between the Marthas and local Martha clubs and volunteers.</a:t>
            </a:r>
          </a:p>
        </p188:txBody>
        <p188:extLst>
          <p:ext xmlns:p="http://schemas.openxmlformats.org/presentationml/2006/main" uri="{57CB4572-C831-44C2-8A1C-0ADB6CCDFE69}">
            <p223:reactions xmlns:p223="http://schemas.microsoft.com/office/powerpoint/2022/03/main">
              <p223:rxn type="👍">
                <p223:instance time="2026-09-09T12:35:06.616" authorId="{9E25EAF1-CEAB-3EB9-E693-1FD420959C5E}"/>
              </p223:rxn>
            </p223:reactions>
          </p:ext>
        </p188:extLst>
      </p188:reply>
    </p188:replyLst>
    <p188:txBody>
      <a:bodyPr/>
      <a:lstStyle/>
      <a:p>
        <a:r>
          <a:rPr lang="fi-FI"/>
          <a:t>Tarvitaan sanastoa mikä erittelee liiton ja piirit, paitsi jos halutaan käyttää association sanaa molempiin. National association + regional associations on yksi optio</a:t>
        </a:r>
      </a:p>
    </p188:txBody>
    <p188:extLst>
      <p:ext xmlns:p="http://schemas.openxmlformats.org/presentationml/2006/main" uri="{57CB4572-C831-44C2-8A1C-0ADB6CCDFE69}">
        <p223:reactions xmlns:p223="http://schemas.microsoft.com/office/powerpoint/2022/03/main">
          <p223:rxn type="👍">
            <p223:instance time="2026-08-20T10:09:14.683" authorId="{D42D831C-0103-AFBA-8953-7B2CBC889FED}"/>
          </p223:rxn>
        </p223:reactions>
      </p:ext>
    </p188:extLst>
  </p188:cm>
</p188:cmLst>
</file>

<file path=ppt/diagrams/colors1.xml><?xml version="1.0" encoding="utf-8"?>
<dgm:colorsDef xmlns:dgm="http://schemas.openxmlformats.org/drawingml/2006/diagram" xmlns:a="http://schemas.openxmlformats.org/drawingml/2006/main" uniqueId="urn:microsoft.com/office/officeart/2005/8/colors/accent5_2#1">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5DEDDFE-B602-4F7E-9AE4-B09349DE0FC8}" type="doc">
      <dgm:prSet loTypeId="urn:microsoft.com/office/officeart/2005/8/layout/vList5" loCatId="list" qsTypeId="urn:microsoft.com/office/officeart/2005/8/quickstyle/simple1#1" qsCatId="simple" csTypeId="urn:microsoft.com/office/officeart/2005/8/colors/accent5_2#1" csCatId="accent5" phldr="1"/>
      <dgm:spPr/>
      <dgm:t>
        <a:bodyPr/>
        <a:lstStyle/>
        <a:p>
          <a:endParaRPr lang="fi-FI"/>
        </a:p>
      </dgm:t>
    </dgm:pt>
    <dgm:pt modelId="{8FBE0120-E944-4366-89D8-A955CCD462F2}">
      <dgm:prSet phldrT="[Teksti]" custT="1"/>
      <dgm:spPr/>
      <dgm:t>
        <a:bodyPr/>
        <a:lstStyle/>
        <a:p>
          <a:r>
            <a:rPr lang="fi-FI" sz="1900" b="1">
              <a:solidFill>
                <a:schemeClr val="accent1"/>
              </a:solidFill>
            </a:rPr>
            <a:t>Families with children</a:t>
          </a:r>
        </a:p>
      </dgm:t>
    </dgm:pt>
    <dgm:pt modelId="{51C8CF35-9A2C-48B3-A232-1A34DEEFA9A5}" type="parTrans" cxnId="{EBD57910-C083-4F37-89D2-294E3CF9279D}">
      <dgm:prSet/>
      <dgm:spPr/>
      <dgm:t>
        <a:bodyPr/>
        <a:lstStyle/>
        <a:p>
          <a:endParaRPr lang="fi-FI" sz="1900"/>
        </a:p>
      </dgm:t>
    </dgm:pt>
    <dgm:pt modelId="{C1558A2B-DEED-4129-8B95-E4B3BD3BBD5E}" type="sibTrans" cxnId="{EBD57910-C083-4F37-89D2-294E3CF9279D}">
      <dgm:prSet/>
      <dgm:spPr/>
      <dgm:t>
        <a:bodyPr/>
        <a:lstStyle/>
        <a:p>
          <a:endParaRPr lang="fi-FI" sz="1900"/>
        </a:p>
      </dgm:t>
    </dgm:pt>
    <dgm:pt modelId="{7DF1CBD2-892C-4C55-8290-A032CD09F00F}">
      <dgm:prSet phldrT="[Teksti]" custT="1"/>
      <dgm:spPr/>
      <dgm:t>
        <a:bodyPr/>
        <a:lstStyle/>
        <a:p>
          <a:r>
            <a:rPr lang="fi-FI" sz="1900" b="1">
              <a:solidFill>
                <a:schemeClr val="accent1"/>
              </a:solidFill>
            </a:rPr>
            <a:t>The elderly</a:t>
          </a:r>
        </a:p>
      </dgm:t>
    </dgm:pt>
    <dgm:pt modelId="{FA59745B-DC84-4122-ADF6-BA31C9FECE99}" type="parTrans" cxnId="{276D4ECE-9559-44E8-9BB8-1BA5CF0BCBD4}">
      <dgm:prSet/>
      <dgm:spPr/>
      <dgm:t>
        <a:bodyPr/>
        <a:lstStyle/>
        <a:p>
          <a:endParaRPr lang="fi-FI" sz="1900"/>
        </a:p>
      </dgm:t>
    </dgm:pt>
    <dgm:pt modelId="{30251A98-B7C1-45F1-AE29-71B272B38EA1}" type="sibTrans" cxnId="{276D4ECE-9559-44E8-9BB8-1BA5CF0BCBD4}">
      <dgm:prSet/>
      <dgm:spPr/>
      <dgm:t>
        <a:bodyPr/>
        <a:lstStyle/>
        <a:p>
          <a:endParaRPr lang="fi-FI" sz="1900"/>
        </a:p>
      </dgm:t>
    </dgm:pt>
    <dgm:pt modelId="{CB4FF93D-1680-4CC5-B247-C2D21719FACE}">
      <dgm:prSet phldrT="[Teksti]" custT="1"/>
      <dgm:spPr/>
      <dgm:t>
        <a:bodyPr/>
        <a:lstStyle/>
        <a:p>
          <a:r>
            <a:rPr lang="fi-FI" sz="1900">
              <a:solidFill>
                <a:schemeClr val="accent1"/>
              </a:solidFill>
            </a:rPr>
            <a:t>Vilppu</a:t>
          </a:r>
        </a:p>
      </dgm:t>
    </dgm:pt>
    <dgm:pt modelId="{87E96E04-28F7-4D74-879D-1DE7785FB6E5}" type="parTrans" cxnId="{C65885C8-7073-4750-88D1-B1E8FEFB1D9B}">
      <dgm:prSet/>
      <dgm:spPr/>
      <dgm:t>
        <a:bodyPr/>
        <a:lstStyle/>
        <a:p>
          <a:endParaRPr lang="fi-FI" sz="1900"/>
        </a:p>
      </dgm:t>
    </dgm:pt>
    <dgm:pt modelId="{9E62C937-F91D-4CDE-9896-A884399D91F1}" type="sibTrans" cxnId="{C65885C8-7073-4750-88D1-B1E8FEFB1D9B}">
      <dgm:prSet/>
      <dgm:spPr/>
      <dgm:t>
        <a:bodyPr/>
        <a:lstStyle/>
        <a:p>
          <a:endParaRPr lang="fi-FI" sz="1900"/>
        </a:p>
      </dgm:t>
    </dgm:pt>
    <dgm:pt modelId="{7EC5520A-C717-4F80-9183-04E937A8F72D}">
      <dgm:prSet phldrT="[Teksti]" custT="1"/>
      <dgm:spPr/>
      <dgm:t>
        <a:bodyPr/>
        <a:lstStyle/>
        <a:p>
          <a:pPr>
            <a:buNone/>
          </a:pPr>
          <a:r>
            <a:rPr lang="fi-FI" sz="1800" b="1">
              <a:solidFill>
                <a:schemeClr val="accent1"/>
              </a:solidFill>
            </a:rPr>
            <a:t>People in mental health or substance abuse rehabilitation, people with criminal background</a:t>
          </a:r>
        </a:p>
      </dgm:t>
    </dgm:pt>
    <dgm:pt modelId="{2E6EF6D5-E4A6-48A6-A9F0-415AB4FD11A1}" type="parTrans" cxnId="{E0C2CC15-5BE2-43F1-B428-87F8A4B604A0}">
      <dgm:prSet/>
      <dgm:spPr/>
      <dgm:t>
        <a:bodyPr/>
        <a:lstStyle/>
        <a:p>
          <a:endParaRPr lang="fi-FI" sz="1900"/>
        </a:p>
      </dgm:t>
    </dgm:pt>
    <dgm:pt modelId="{A622706D-5BAE-44CA-B5E7-D3009D3C86E5}" type="sibTrans" cxnId="{E0C2CC15-5BE2-43F1-B428-87F8A4B604A0}">
      <dgm:prSet/>
      <dgm:spPr/>
      <dgm:t>
        <a:bodyPr/>
        <a:lstStyle/>
        <a:p>
          <a:endParaRPr lang="fi-FI" sz="1900"/>
        </a:p>
      </dgm:t>
    </dgm:pt>
    <dgm:pt modelId="{E57135C1-162A-45CE-82BB-16077806CA22}">
      <dgm:prSet custT="1"/>
      <dgm:spPr/>
      <dgm:t>
        <a:bodyPr/>
        <a:lstStyle/>
        <a:p>
          <a:r>
            <a:rPr lang="fi-FI" sz="1900">
              <a:solidFill>
                <a:schemeClr val="accent1"/>
              </a:solidFill>
            </a:rPr>
            <a:t>Lapsiperheiden arjen tukeminen, Makumatka Karjalaan, </a:t>
          </a:r>
          <a:br>
            <a:rPr lang="fi-FI" sz="1900">
              <a:solidFill>
                <a:schemeClr val="accent1"/>
              </a:solidFill>
            </a:rPr>
          </a:br>
          <a:r>
            <a:rPr lang="fi-FI" sz="1900">
              <a:solidFill>
                <a:schemeClr val="accent1"/>
              </a:solidFill>
            </a:rPr>
            <a:t>Ässäkokit, Vilppu, Junnukokit</a:t>
          </a:r>
        </a:p>
      </dgm:t>
    </dgm:pt>
    <dgm:pt modelId="{83869EAC-683D-4E71-A659-408979437313}" type="parTrans" cxnId="{611D4832-E1E0-469E-994F-4A4F17D6E875}">
      <dgm:prSet/>
      <dgm:spPr/>
      <dgm:t>
        <a:bodyPr/>
        <a:lstStyle/>
        <a:p>
          <a:endParaRPr lang="fi-FI" sz="1900"/>
        </a:p>
      </dgm:t>
    </dgm:pt>
    <dgm:pt modelId="{8B1C72E8-8DE5-4C54-9ACA-B78B39AD4728}" type="sibTrans" cxnId="{611D4832-E1E0-469E-994F-4A4F17D6E875}">
      <dgm:prSet/>
      <dgm:spPr/>
      <dgm:t>
        <a:bodyPr/>
        <a:lstStyle/>
        <a:p>
          <a:endParaRPr lang="fi-FI" sz="1900"/>
        </a:p>
      </dgm:t>
    </dgm:pt>
    <dgm:pt modelId="{3F802C70-4CCD-4106-AAA4-A027063B6B31}">
      <dgm:prSet custT="1"/>
      <dgm:spPr/>
      <dgm:t>
        <a:bodyPr/>
        <a:lstStyle/>
        <a:p>
          <a:r>
            <a:rPr lang="fi-FI" sz="1900" b="1">
              <a:solidFill>
                <a:schemeClr val="accent1"/>
              </a:solidFill>
            </a:rPr>
            <a:t>Young people</a:t>
          </a:r>
        </a:p>
      </dgm:t>
    </dgm:pt>
    <dgm:pt modelId="{F34BE06F-8ED1-4FB9-91B6-E71A61418034}" type="parTrans" cxnId="{3390914B-D336-415A-998B-0FC8D11496DE}">
      <dgm:prSet/>
      <dgm:spPr/>
      <dgm:t>
        <a:bodyPr/>
        <a:lstStyle/>
        <a:p>
          <a:endParaRPr lang="fi-FI" sz="1900"/>
        </a:p>
      </dgm:t>
    </dgm:pt>
    <dgm:pt modelId="{3ECB3131-C122-4FBD-A927-F3AE251147F1}" type="sibTrans" cxnId="{3390914B-D336-415A-998B-0FC8D11496DE}">
      <dgm:prSet/>
      <dgm:spPr/>
      <dgm:t>
        <a:bodyPr/>
        <a:lstStyle/>
        <a:p>
          <a:endParaRPr lang="fi-FI" sz="1900"/>
        </a:p>
      </dgm:t>
    </dgm:pt>
    <dgm:pt modelId="{F4773591-345B-4785-B1C3-82FFE4AE39FE}">
      <dgm:prSet custT="1"/>
      <dgm:spPr/>
      <dgm:t>
        <a:bodyPr/>
        <a:lstStyle/>
        <a:p>
          <a:r>
            <a:rPr lang="fi-FI" sz="1900">
              <a:solidFill>
                <a:schemeClr val="accent1"/>
              </a:solidFill>
            </a:rPr>
            <a:t>Arki sujuvaksi</a:t>
          </a:r>
        </a:p>
      </dgm:t>
    </dgm:pt>
    <dgm:pt modelId="{FAF5720A-A683-4526-81D3-4C48F9EFD736}" type="parTrans" cxnId="{32B94273-4E5B-4B4E-9A3B-5B76007FDCFA}">
      <dgm:prSet/>
      <dgm:spPr/>
      <dgm:t>
        <a:bodyPr/>
        <a:lstStyle/>
        <a:p>
          <a:endParaRPr lang="fi-FI" sz="1900"/>
        </a:p>
      </dgm:t>
    </dgm:pt>
    <dgm:pt modelId="{EB4992CE-A2B2-4AFA-AA21-5B19B834EC5D}" type="sibTrans" cxnId="{32B94273-4E5B-4B4E-9A3B-5B76007FDCFA}">
      <dgm:prSet/>
      <dgm:spPr/>
      <dgm:t>
        <a:bodyPr/>
        <a:lstStyle/>
        <a:p>
          <a:endParaRPr lang="fi-FI" sz="1900"/>
        </a:p>
      </dgm:t>
    </dgm:pt>
    <dgm:pt modelId="{FA097359-D09A-40A9-B3A1-387D2429BC79}">
      <dgm:prSet custT="1"/>
      <dgm:spPr/>
      <dgm:t>
        <a:bodyPr/>
        <a:lstStyle/>
        <a:p>
          <a:r>
            <a:rPr lang="fi-FI" sz="1900">
              <a:solidFill>
                <a:schemeClr val="accent1"/>
              </a:solidFill>
            </a:rPr>
            <a:t>Fiksuja valintoja, Makumatka Karjalaan</a:t>
          </a:r>
        </a:p>
      </dgm:t>
    </dgm:pt>
    <dgm:pt modelId="{0063752E-14AF-429B-98A6-1DC65C30374C}" type="parTrans" cxnId="{E62D7812-7BED-4E45-BC6C-6E8904030B2B}">
      <dgm:prSet/>
      <dgm:spPr/>
      <dgm:t>
        <a:bodyPr/>
        <a:lstStyle/>
        <a:p>
          <a:endParaRPr lang="fi-FI" sz="1900"/>
        </a:p>
      </dgm:t>
    </dgm:pt>
    <dgm:pt modelId="{CF5599BA-8AF0-4338-A813-48B16E77176C}" type="sibTrans" cxnId="{E62D7812-7BED-4E45-BC6C-6E8904030B2B}">
      <dgm:prSet/>
      <dgm:spPr/>
      <dgm:t>
        <a:bodyPr/>
        <a:lstStyle/>
        <a:p>
          <a:endParaRPr lang="fi-FI" sz="1900"/>
        </a:p>
      </dgm:t>
    </dgm:pt>
    <dgm:pt modelId="{809AA8B3-6EE0-4971-88F3-8FEDF6A07493}" type="pres">
      <dgm:prSet presAssocID="{55DEDDFE-B602-4F7E-9AE4-B09349DE0FC8}" presName="Name0" presStyleCnt="0">
        <dgm:presLayoutVars>
          <dgm:dir/>
          <dgm:animLvl val="lvl"/>
          <dgm:resizeHandles val="exact"/>
        </dgm:presLayoutVars>
      </dgm:prSet>
      <dgm:spPr/>
    </dgm:pt>
    <dgm:pt modelId="{6EE5F426-9B43-40F8-915D-5C6C81882079}" type="pres">
      <dgm:prSet presAssocID="{8FBE0120-E944-4366-89D8-A955CCD462F2}" presName="linNode" presStyleCnt="0"/>
      <dgm:spPr/>
    </dgm:pt>
    <dgm:pt modelId="{FE5D93B2-56B5-49CA-9E74-94112D82935D}" type="pres">
      <dgm:prSet presAssocID="{8FBE0120-E944-4366-89D8-A955CCD462F2}" presName="parentText" presStyleLbl="node1" presStyleIdx="0" presStyleCnt="4">
        <dgm:presLayoutVars>
          <dgm:chMax val="1"/>
          <dgm:bulletEnabled val="1"/>
        </dgm:presLayoutVars>
      </dgm:prSet>
      <dgm:spPr/>
    </dgm:pt>
    <dgm:pt modelId="{8E9381A6-60A4-4D13-98D5-18388FF70E17}" type="pres">
      <dgm:prSet presAssocID="{8FBE0120-E944-4366-89D8-A955CCD462F2}" presName="descendantText" presStyleLbl="alignAccFollowNode1" presStyleIdx="0" presStyleCnt="4">
        <dgm:presLayoutVars>
          <dgm:bulletEnabled val="1"/>
        </dgm:presLayoutVars>
      </dgm:prSet>
      <dgm:spPr/>
    </dgm:pt>
    <dgm:pt modelId="{E4DE7C55-89C0-479F-A09F-F15205B575DB}" type="pres">
      <dgm:prSet presAssocID="{C1558A2B-DEED-4129-8B95-E4B3BD3BBD5E}" presName="sp" presStyleCnt="0"/>
      <dgm:spPr/>
    </dgm:pt>
    <dgm:pt modelId="{FD7C551C-F440-42F5-BA89-84A47F422BF9}" type="pres">
      <dgm:prSet presAssocID="{3F802C70-4CCD-4106-AAA4-A027063B6B31}" presName="linNode" presStyleCnt="0"/>
      <dgm:spPr/>
    </dgm:pt>
    <dgm:pt modelId="{B34C58FC-8293-4B0D-88D6-A2D1D5592BAB}" type="pres">
      <dgm:prSet presAssocID="{3F802C70-4CCD-4106-AAA4-A027063B6B31}" presName="parentText" presStyleLbl="node1" presStyleIdx="1" presStyleCnt="4">
        <dgm:presLayoutVars>
          <dgm:chMax val="1"/>
          <dgm:bulletEnabled val="1"/>
        </dgm:presLayoutVars>
      </dgm:prSet>
      <dgm:spPr/>
    </dgm:pt>
    <dgm:pt modelId="{7D3944D6-5C80-4D5D-A008-BCD0475F92F5}" type="pres">
      <dgm:prSet presAssocID="{3F802C70-4CCD-4106-AAA4-A027063B6B31}" presName="descendantText" presStyleLbl="alignAccFollowNode1" presStyleIdx="1" presStyleCnt="4">
        <dgm:presLayoutVars>
          <dgm:bulletEnabled val="1"/>
        </dgm:presLayoutVars>
      </dgm:prSet>
      <dgm:spPr/>
    </dgm:pt>
    <dgm:pt modelId="{3B1C4563-BEC5-4AD3-8900-C1B2CDE3C0F7}" type="pres">
      <dgm:prSet presAssocID="{3ECB3131-C122-4FBD-A927-F3AE251147F1}" presName="sp" presStyleCnt="0"/>
      <dgm:spPr/>
    </dgm:pt>
    <dgm:pt modelId="{AB0D6DE2-7301-40F8-B00E-860C4ADEB0B7}" type="pres">
      <dgm:prSet presAssocID="{7DF1CBD2-892C-4C55-8290-A032CD09F00F}" presName="linNode" presStyleCnt="0"/>
      <dgm:spPr/>
    </dgm:pt>
    <dgm:pt modelId="{DCD203E0-C60F-45F7-9EAA-5C92F6BE07BC}" type="pres">
      <dgm:prSet presAssocID="{7DF1CBD2-892C-4C55-8290-A032CD09F00F}" presName="parentText" presStyleLbl="node1" presStyleIdx="2" presStyleCnt="4" custLinFactNeighborY="-1437">
        <dgm:presLayoutVars>
          <dgm:chMax val="1"/>
          <dgm:bulletEnabled val="1"/>
        </dgm:presLayoutVars>
      </dgm:prSet>
      <dgm:spPr/>
    </dgm:pt>
    <dgm:pt modelId="{CBE012E0-018F-4552-942F-D8C5641F9073}" type="pres">
      <dgm:prSet presAssocID="{7DF1CBD2-892C-4C55-8290-A032CD09F00F}" presName="descendantText" presStyleLbl="alignAccFollowNode1" presStyleIdx="2" presStyleCnt="4">
        <dgm:presLayoutVars>
          <dgm:bulletEnabled val="1"/>
        </dgm:presLayoutVars>
      </dgm:prSet>
      <dgm:spPr/>
    </dgm:pt>
    <dgm:pt modelId="{CE57EAEB-5EA9-4673-A8DC-9DC9CD98D7B3}" type="pres">
      <dgm:prSet presAssocID="{30251A98-B7C1-45F1-AE29-71B272B38EA1}" presName="sp" presStyleCnt="0"/>
      <dgm:spPr/>
    </dgm:pt>
    <dgm:pt modelId="{9D80BBFB-8722-4A3E-8199-6267DF5FADC5}" type="pres">
      <dgm:prSet presAssocID="{7EC5520A-C717-4F80-9183-04E937A8F72D}" presName="linNode" presStyleCnt="0"/>
      <dgm:spPr/>
    </dgm:pt>
    <dgm:pt modelId="{B8696DA0-4F85-4033-80D9-441700CF548C}" type="pres">
      <dgm:prSet presAssocID="{7EC5520A-C717-4F80-9183-04E937A8F72D}" presName="parentText" presStyleLbl="node1" presStyleIdx="3" presStyleCnt="4">
        <dgm:presLayoutVars>
          <dgm:chMax val="1"/>
          <dgm:bulletEnabled val="1"/>
        </dgm:presLayoutVars>
      </dgm:prSet>
      <dgm:spPr/>
    </dgm:pt>
    <dgm:pt modelId="{DA55A20A-8568-4304-9519-963F869F2BA1}" type="pres">
      <dgm:prSet presAssocID="{7EC5520A-C717-4F80-9183-04E937A8F72D}" presName="descendantText" presStyleLbl="alignAccFollowNode1" presStyleIdx="3" presStyleCnt="4">
        <dgm:presLayoutVars>
          <dgm:bulletEnabled val="1"/>
        </dgm:presLayoutVars>
      </dgm:prSet>
      <dgm:spPr/>
    </dgm:pt>
  </dgm:ptLst>
  <dgm:cxnLst>
    <dgm:cxn modelId="{EBD57910-C083-4F37-89D2-294E3CF9279D}" srcId="{55DEDDFE-B602-4F7E-9AE4-B09349DE0FC8}" destId="{8FBE0120-E944-4366-89D8-A955CCD462F2}" srcOrd="0" destOrd="0" parTransId="{51C8CF35-9A2C-48B3-A232-1A34DEEFA9A5}" sibTransId="{C1558A2B-DEED-4129-8B95-E4B3BD3BBD5E}"/>
    <dgm:cxn modelId="{E62D7812-7BED-4E45-BC6C-6E8904030B2B}" srcId="{3F802C70-4CCD-4106-AAA4-A027063B6B31}" destId="{FA097359-D09A-40A9-B3A1-387D2429BC79}" srcOrd="0" destOrd="0" parTransId="{0063752E-14AF-429B-98A6-1DC65C30374C}" sibTransId="{CF5599BA-8AF0-4338-A813-48B16E77176C}"/>
    <dgm:cxn modelId="{E0C2CC15-5BE2-43F1-B428-87F8A4B604A0}" srcId="{55DEDDFE-B602-4F7E-9AE4-B09349DE0FC8}" destId="{7EC5520A-C717-4F80-9183-04E937A8F72D}" srcOrd="3" destOrd="0" parTransId="{2E6EF6D5-E4A6-48A6-A9F0-415AB4FD11A1}" sibTransId="{A622706D-5BAE-44CA-B5E7-D3009D3C86E5}"/>
    <dgm:cxn modelId="{67427D31-F945-4ED9-B0C9-87B8864B85E5}" type="presOf" srcId="{F4773591-345B-4785-B1C3-82FFE4AE39FE}" destId="{DA55A20A-8568-4304-9519-963F869F2BA1}" srcOrd="0" destOrd="0" presId="urn:microsoft.com/office/officeart/2005/8/layout/vList5"/>
    <dgm:cxn modelId="{611D4832-E1E0-469E-994F-4A4F17D6E875}" srcId="{8FBE0120-E944-4366-89D8-A955CCD462F2}" destId="{E57135C1-162A-45CE-82BB-16077806CA22}" srcOrd="0" destOrd="0" parTransId="{83869EAC-683D-4E71-A659-408979437313}" sibTransId="{8B1C72E8-8DE5-4C54-9ACA-B78B39AD4728}"/>
    <dgm:cxn modelId="{3390914B-D336-415A-998B-0FC8D11496DE}" srcId="{55DEDDFE-B602-4F7E-9AE4-B09349DE0FC8}" destId="{3F802C70-4CCD-4106-AAA4-A027063B6B31}" srcOrd="1" destOrd="0" parTransId="{F34BE06F-8ED1-4FB9-91B6-E71A61418034}" sibTransId="{3ECB3131-C122-4FBD-A927-F3AE251147F1}"/>
    <dgm:cxn modelId="{32B94273-4E5B-4B4E-9A3B-5B76007FDCFA}" srcId="{7EC5520A-C717-4F80-9183-04E937A8F72D}" destId="{F4773591-345B-4785-B1C3-82FFE4AE39FE}" srcOrd="0" destOrd="0" parTransId="{FAF5720A-A683-4526-81D3-4C48F9EFD736}" sibTransId="{EB4992CE-A2B2-4AFA-AA21-5B19B834EC5D}"/>
    <dgm:cxn modelId="{12902387-F3C1-4BC9-B620-5B4981187A77}" type="presOf" srcId="{FA097359-D09A-40A9-B3A1-387D2429BC79}" destId="{7D3944D6-5C80-4D5D-A008-BCD0475F92F5}" srcOrd="0" destOrd="0" presId="urn:microsoft.com/office/officeart/2005/8/layout/vList5"/>
    <dgm:cxn modelId="{82813089-275D-4EA6-8E54-81CA659F79C0}" type="presOf" srcId="{CB4FF93D-1680-4CC5-B247-C2D21719FACE}" destId="{CBE012E0-018F-4552-942F-D8C5641F9073}" srcOrd="0" destOrd="0" presId="urn:microsoft.com/office/officeart/2005/8/layout/vList5"/>
    <dgm:cxn modelId="{F5661D9F-0A49-4393-9260-8D6113EF123F}" type="presOf" srcId="{8FBE0120-E944-4366-89D8-A955CCD462F2}" destId="{FE5D93B2-56B5-49CA-9E74-94112D82935D}" srcOrd="0" destOrd="0" presId="urn:microsoft.com/office/officeart/2005/8/layout/vList5"/>
    <dgm:cxn modelId="{086165AF-8909-4EFC-9F8E-4AD985F56A81}" type="presOf" srcId="{3F802C70-4CCD-4106-AAA4-A027063B6B31}" destId="{B34C58FC-8293-4B0D-88D6-A2D1D5592BAB}" srcOrd="0" destOrd="0" presId="urn:microsoft.com/office/officeart/2005/8/layout/vList5"/>
    <dgm:cxn modelId="{EF1A8BB7-76B4-41F9-BA54-A07458348AC0}" type="presOf" srcId="{7EC5520A-C717-4F80-9183-04E937A8F72D}" destId="{B8696DA0-4F85-4033-80D9-441700CF548C}" srcOrd="0" destOrd="0" presId="urn:microsoft.com/office/officeart/2005/8/layout/vList5"/>
    <dgm:cxn modelId="{5354E2B9-CF3C-4768-A8B5-78D643A0CE6E}" type="presOf" srcId="{E57135C1-162A-45CE-82BB-16077806CA22}" destId="{8E9381A6-60A4-4D13-98D5-18388FF70E17}" srcOrd="0" destOrd="0" presId="urn:microsoft.com/office/officeart/2005/8/layout/vList5"/>
    <dgm:cxn modelId="{C65885C8-7073-4750-88D1-B1E8FEFB1D9B}" srcId="{7DF1CBD2-892C-4C55-8290-A032CD09F00F}" destId="{CB4FF93D-1680-4CC5-B247-C2D21719FACE}" srcOrd="0" destOrd="0" parTransId="{87E96E04-28F7-4D74-879D-1DE7785FB6E5}" sibTransId="{9E62C937-F91D-4CDE-9896-A884399D91F1}"/>
    <dgm:cxn modelId="{276D4ECE-9559-44E8-9BB8-1BA5CF0BCBD4}" srcId="{55DEDDFE-B602-4F7E-9AE4-B09349DE0FC8}" destId="{7DF1CBD2-892C-4C55-8290-A032CD09F00F}" srcOrd="2" destOrd="0" parTransId="{FA59745B-DC84-4122-ADF6-BA31C9FECE99}" sibTransId="{30251A98-B7C1-45F1-AE29-71B272B38EA1}"/>
    <dgm:cxn modelId="{30AA7CD3-6C6E-40EF-9DC9-11569B90C01C}" type="presOf" srcId="{55DEDDFE-B602-4F7E-9AE4-B09349DE0FC8}" destId="{809AA8B3-6EE0-4971-88F3-8FEDF6A07493}" srcOrd="0" destOrd="0" presId="urn:microsoft.com/office/officeart/2005/8/layout/vList5"/>
    <dgm:cxn modelId="{75EE50DF-2F11-49B4-932B-15568D762DBC}" type="presOf" srcId="{7DF1CBD2-892C-4C55-8290-A032CD09F00F}" destId="{DCD203E0-C60F-45F7-9EAA-5C92F6BE07BC}" srcOrd="0" destOrd="0" presId="urn:microsoft.com/office/officeart/2005/8/layout/vList5"/>
    <dgm:cxn modelId="{1D3A9C69-2714-443A-ABFE-77D6FC798B1F}" type="presParOf" srcId="{809AA8B3-6EE0-4971-88F3-8FEDF6A07493}" destId="{6EE5F426-9B43-40F8-915D-5C6C81882079}" srcOrd="0" destOrd="0" presId="urn:microsoft.com/office/officeart/2005/8/layout/vList5"/>
    <dgm:cxn modelId="{821F9D65-FA5C-4B24-B9B3-A992A16CA198}" type="presParOf" srcId="{6EE5F426-9B43-40F8-915D-5C6C81882079}" destId="{FE5D93B2-56B5-49CA-9E74-94112D82935D}" srcOrd="0" destOrd="0" presId="urn:microsoft.com/office/officeart/2005/8/layout/vList5"/>
    <dgm:cxn modelId="{DB3DE4F6-0809-4FC4-B683-9CA4B955D234}" type="presParOf" srcId="{6EE5F426-9B43-40F8-915D-5C6C81882079}" destId="{8E9381A6-60A4-4D13-98D5-18388FF70E17}" srcOrd="1" destOrd="0" presId="urn:microsoft.com/office/officeart/2005/8/layout/vList5"/>
    <dgm:cxn modelId="{30BD73B7-CBC5-4AF2-B63D-AD3BB033A21B}" type="presParOf" srcId="{809AA8B3-6EE0-4971-88F3-8FEDF6A07493}" destId="{E4DE7C55-89C0-479F-A09F-F15205B575DB}" srcOrd="1" destOrd="0" presId="urn:microsoft.com/office/officeart/2005/8/layout/vList5"/>
    <dgm:cxn modelId="{F75DCA83-E497-4570-9B5D-8A263DCF98E5}" type="presParOf" srcId="{809AA8B3-6EE0-4971-88F3-8FEDF6A07493}" destId="{FD7C551C-F440-42F5-BA89-84A47F422BF9}" srcOrd="2" destOrd="0" presId="urn:microsoft.com/office/officeart/2005/8/layout/vList5"/>
    <dgm:cxn modelId="{31A7BBDF-64EC-43C3-B292-DFED2C2AF1AD}" type="presParOf" srcId="{FD7C551C-F440-42F5-BA89-84A47F422BF9}" destId="{B34C58FC-8293-4B0D-88D6-A2D1D5592BAB}" srcOrd="0" destOrd="0" presId="urn:microsoft.com/office/officeart/2005/8/layout/vList5"/>
    <dgm:cxn modelId="{A6100E27-CE2C-48D3-9AF4-B858E3F4A3E2}" type="presParOf" srcId="{FD7C551C-F440-42F5-BA89-84A47F422BF9}" destId="{7D3944D6-5C80-4D5D-A008-BCD0475F92F5}" srcOrd="1" destOrd="0" presId="urn:microsoft.com/office/officeart/2005/8/layout/vList5"/>
    <dgm:cxn modelId="{79B88E45-DFDC-4CB7-BA1C-6889AD619993}" type="presParOf" srcId="{809AA8B3-6EE0-4971-88F3-8FEDF6A07493}" destId="{3B1C4563-BEC5-4AD3-8900-C1B2CDE3C0F7}" srcOrd="3" destOrd="0" presId="urn:microsoft.com/office/officeart/2005/8/layout/vList5"/>
    <dgm:cxn modelId="{8EA0EF17-AB4B-4CC8-A019-4F1318DD0FBE}" type="presParOf" srcId="{809AA8B3-6EE0-4971-88F3-8FEDF6A07493}" destId="{AB0D6DE2-7301-40F8-B00E-860C4ADEB0B7}" srcOrd="4" destOrd="0" presId="urn:microsoft.com/office/officeart/2005/8/layout/vList5"/>
    <dgm:cxn modelId="{AF95C932-DDFE-4EEB-8B82-81FCA30B3236}" type="presParOf" srcId="{AB0D6DE2-7301-40F8-B00E-860C4ADEB0B7}" destId="{DCD203E0-C60F-45F7-9EAA-5C92F6BE07BC}" srcOrd="0" destOrd="0" presId="urn:microsoft.com/office/officeart/2005/8/layout/vList5"/>
    <dgm:cxn modelId="{D0E7A429-4BF0-4A8C-A43B-12DAC6B83DB5}" type="presParOf" srcId="{AB0D6DE2-7301-40F8-B00E-860C4ADEB0B7}" destId="{CBE012E0-018F-4552-942F-D8C5641F9073}" srcOrd="1" destOrd="0" presId="urn:microsoft.com/office/officeart/2005/8/layout/vList5"/>
    <dgm:cxn modelId="{84936EC4-AED0-4FBC-803D-E8A9070DD5DE}" type="presParOf" srcId="{809AA8B3-6EE0-4971-88F3-8FEDF6A07493}" destId="{CE57EAEB-5EA9-4673-A8DC-9DC9CD98D7B3}" srcOrd="5" destOrd="0" presId="urn:microsoft.com/office/officeart/2005/8/layout/vList5"/>
    <dgm:cxn modelId="{3F91A71D-E982-45F0-A93A-8674BD75A659}" type="presParOf" srcId="{809AA8B3-6EE0-4971-88F3-8FEDF6A07493}" destId="{9D80BBFB-8722-4A3E-8199-6267DF5FADC5}" srcOrd="6" destOrd="0" presId="urn:microsoft.com/office/officeart/2005/8/layout/vList5"/>
    <dgm:cxn modelId="{CC2E710A-C59F-48D6-9D63-4324A39F5348}" type="presParOf" srcId="{9D80BBFB-8722-4A3E-8199-6267DF5FADC5}" destId="{B8696DA0-4F85-4033-80D9-441700CF548C}" srcOrd="0" destOrd="0" presId="urn:microsoft.com/office/officeart/2005/8/layout/vList5"/>
    <dgm:cxn modelId="{6166DE9A-1D57-4C92-A2A7-76E2ED7CC07B}" type="presParOf" srcId="{9D80BBFB-8722-4A3E-8199-6267DF5FADC5}" destId="{DA55A20A-8568-4304-9519-963F869F2BA1}"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9381A6-60A4-4D13-98D5-18388FF70E17}">
      <dsp:nvSpPr>
        <dsp:cNvPr id="0" name=""/>
        <dsp:cNvSpPr/>
      </dsp:nvSpPr>
      <dsp:spPr>
        <a:xfrm rot="5400000">
          <a:off x="7375701" y="-3090657"/>
          <a:ext cx="969300" cy="7397977"/>
        </a:xfrm>
        <a:prstGeom prst="round2SameRect">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44550">
            <a:lnSpc>
              <a:spcPct val="90000"/>
            </a:lnSpc>
            <a:spcBef>
              <a:spcPct val="0"/>
            </a:spcBef>
            <a:spcAft>
              <a:spcPct val="15000"/>
            </a:spcAft>
            <a:buChar char="•"/>
          </a:pPr>
          <a:r>
            <a:rPr lang="fi-FI" sz="1900" kern="1200">
              <a:solidFill>
                <a:schemeClr val="accent1"/>
              </a:solidFill>
            </a:rPr>
            <a:t>Lapsiperheiden arjen tukeminen, Makumatka Karjalaan, </a:t>
          </a:r>
          <a:br>
            <a:rPr lang="fi-FI" sz="1900" kern="1200">
              <a:solidFill>
                <a:schemeClr val="accent1"/>
              </a:solidFill>
            </a:rPr>
          </a:br>
          <a:r>
            <a:rPr lang="fi-FI" sz="1900" kern="1200">
              <a:solidFill>
                <a:schemeClr val="accent1"/>
              </a:solidFill>
            </a:rPr>
            <a:t>Ässäkokit, Vilppu, Junnukokit</a:t>
          </a:r>
        </a:p>
      </dsp:txBody>
      <dsp:txXfrm rot="-5400000">
        <a:off x="4161363" y="170998"/>
        <a:ext cx="7350660" cy="874666"/>
      </dsp:txXfrm>
    </dsp:sp>
    <dsp:sp modelId="{FE5D93B2-56B5-49CA-9E74-94112D82935D}">
      <dsp:nvSpPr>
        <dsp:cNvPr id="0" name=""/>
        <dsp:cNvSpPr/>
      </dsp:nvSpPr>
      <dsp:spPr>
        <a:xfrm>
          <a:off x="0" y="2519"/>
          <a:ext cx="4161362" cy="121162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fi-FI" sz="1900" b="1" kern="1200">
              <a:solidFill>
                <a:schemeClr val="accent1"/>
              </a:solidFill>
            </a:rPr>
            <a:t>Families with children</a:t>
          </a:r>
        </a:p>
      </dsp:txBody>
      <dsp:txXfrm>
        <a:off x="59147" y="61666"/>
        <a:ext cx="4043068" cy="1093331"/>
      </dsp:txXfrm>
    </dsp:sp>
    <dsp:sp modelId="{7D3944D6-5C80-4D5D-A008-BCD0475F92F5}">
      <dsp:nvSpPr>
        <dsp:cNvPr id="0" name=""/>
        <dsp:cNvSpPr/>
      </dsp:nvSpPr>
      <dsp:spPr>
        <a:xfrm rot="5400000">
          <a:off x="7375701" y="-1818450"/>
          <a:ext cx="969300" cy="7397977"/>
        </a:xfrm>
        <a:prstGeom prst="round2SameRect">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44550">
            <a:lnSpc>
              <a:spcPct val="90000"/>
            </a:lnSpc>
            <a:spcBef>
              <a:spcPct val="0"/>
            </a:spcBef>
            <a:spcAft>
              <a:spcPct val="15000"/>
            </a:spcAft>
            <a:buChar char="•"/>
          </a:pPr>
          <a:r>
            <a:rPr lang="fi-FI" sz="1900" kern="1200">
              <a:solidFill>
                <a:schemeClr val="accent1"/>
              </a:solidFill>
            </a:rPr>
            <a:t>Fiksuja valintoja, Makumatka Karjalaan</a:t>
          </a:r>
        </a:p>
      </dsp:txBody>
      <dsp:txXfrm rot="-5400000">
        <a:off x="4161363" y="1443205"/>
        <a:ext cx="7350660" cy="874666"/>
      </dsp:txXfrm>
    </dsp:sp>
    <dsp:sp modelId="{B34C58FC-8293-4B0D-88D6-A2D1D5592BAB}">
      <dsp:nvSpPr>
        <dsp:cNvPr id="0" name=""/>
        <dsp:cNvSpPr/>
      </dsp:nvSpPr>
      <dsp:spPr>
        <a:xfrm>
          <a:off x="0" y="1274725"/>
          <a:ext cx="4161362" cy="121162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fi-FI" sz="1900" b="1" kern="1200">
              <a:solidFill>
                <a:schemeClr val="accent1"/>
              </a:solidFill>
            </a:rPr>
            <a:t>Young people</a:t>
          </a:r>
        </a:p>
      </dsp:txBody>
      <dsp:txXfrm>
        <a:off x="59147" y="1333872"/>
        <a:ext cx="4043068" cy="1093331"/>
      </dsp:txXfrm>
    </dsp:sp>
    <dsp:sp modelId="{CBE012E0-018F-4552-942F-D8C5641F9073}">
      <dsp:nvSpPr>
        <dsp:cNvPr id="0" name=""/>
        <dsp:cNvSpPr/>
      </dsp:nvSpPr>
      <dsp:spPr>
        <a:xfrm rot="5400000">
          <a:off x="7375701" y="-546244"/>
          <a:ext cx="969300" cy="7397977"/>
        </a:xfrm>
        <a:prstGeom prst="round2SameRect">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44550">
            <a:lnSpc>
              <a:spcPct val="90000"/>
            </a:lnSpc>
            <a:spcBef>
              <a:spcPct val="0"/>
            </a:spcBef>
            <a:spcAft>
              <a:spcPct val="15000"/>
            </a:spcAft>
            <a:buChar char="•"/>
          </a:pPr>
          <a:r>
            <a:rPr lang="fi-FI" sz="1900" kern="1200">
              <a:solidFill>
                <a:schemeClr val="accent1"/>
              </a:solidFill>
            </a:rPr>
            <a:t>Vilppu</a:t>
          </a:r>
        </a:p>
      </dsp:txBody>
      <dsp:txXfrm rot="-5400000">
        <a:off x="4161363" y="2715411"/>
        <a:ext cx="7350660" cy="874666"/>
      </dsp:txXfrm>
    </dsp:sp>
    <dsp:sp modelId="{DCD203E0-C60F-45F7-9EAA-5C92F6BE07BC}">
      <dsp:nvSpPr>
        <dsp:cNvPr id="0" name=""/>
        <dsp:cNvSpPr/>
      </dsp:nvSpPr>
      <dsp:spPr>
        <a:xfrm>
          <a:off x="0" y="2529520"/>
          <a:ext cx="4161362" cy="121162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fi-FI" sz="1900" b="1" kern="1200">
              <a:solidFill>
                <a:schemeClr val="accent1"/>
              </a:solidFill>
            </a:rPr>
            <a:t>The elderly</a:t>
          </a:r>
        </a:p>
      </dsp:txBody>
      <dsp:txXfrm>
        <a:off x="59147" y="2588667"/>
        <a:ext cx="4043068" cy="1093331"/>
      </dsp:txXfrm>
    </dsp:sp>
    <dsp:sp modelId="{DA55A20A-8568-4304-9519-963F869F2BA1}">
      <dsp:nvSpPr>
        <dsp:cNvPr id="0" name=""/>
        <dsp:cNvSpPr/>
      </dsp:nvSpPr>
      <dsp:spPr>
        <a:xfrm rot="5400000">
          <a:off x="7375701" y="725961"/>
          <a:ext cx="969300" cy="7397977"/>
        </a:xfrm>
        <a:prstGeom prst="round2SameRect">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44550">
            <a:lnSpc>
              <a:spcPct val="90000"/>
            </a:lnSpc>
            <a:spcBef>
              <a:spcPct val="0"/>
            </a:spcBef>
            <a:spcAft>
              <a:spcPct val="15000"/>
            </a:spcAft>
            <a:buChar char="•"/>
          </a:pPr>
          <a:r>
            <a:rPr lang="fi-FI" sz="1900" kern="1200">
              <a:solidFill>
                <a:schemeClr val="accent1"/>
              </a:solidFill>
            </a:rPr>
            <a:t>Arki sujuvaksi</a:t>
          </a:r>
        </a:p>
      </dsp:txBody>
      <dsp:txXfrm rot="-5400000">
        <a:off x="4161363" y="3987617"/>
        <a:ext cx="7350660" cy="874666"/>
      </dsp:txXfrm>
    </dsp:sp>
    <dsp:sp modelId="{B8696DA0-4F85-4033-80D9-441700CF548C}">
      <dsp:nvSpPr>
        <dsp:cNvPr id="0" name=""/>
        <dsp:cNvSpPr/>
      </dsp:nvSpPr>
      <dsp:spPr>
        <a:xfrm>
          <a:off x="0" y="3819137"/>
          <a:ext cx="4161362" cy="121162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fi-FI" sz="1800" b="1" kern="1200">
              <a:solidFill>
                <a:schemeClr val="accent1"/>
              </a:solidFill>
            </a:rPr>
            <a:t>People in mental health or substance abuse rehabilitation, people with criminal background</a:t>
          </a:r>
        </a:p>
      </dsp:txBody>
      <dsp:txXfrm>
        <a:off x="59147" y="3878284"/>
        <a:ext cx="4043068" cy="1093331"/>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B69C47-E7B3-4F6C-9A8B-07B1598FCEB6}" type="datetimeFigureOut">
              <a:rPr lang="fi-FI" smtClean="0"/>
              <a:t>21.9.2026</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DC7128-DB3E-49B4-8452-4AC6A30659D1}" type="slidenum">
              <a:rPr lang="fi-FI" smtClean="0"/>
              <a:t>‹#›</a:t>
            </a:fld>
            <a:endParaRPr lang="fi-FI"/>
          </a:p>
        </p:txBody>
      </p:sp>
    </p:spTree>
    <p:extLst>
      <p:ext uri="{BB962C8B-B14F-4D97-AF65-F5344CB8AC3E}">
        <p14:creationId xmlns:p14="http://schemas.microsoft.com/office/powerpoint/2010/main" val="35929816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fld id="{EEDC7128-DB3E-49B4-8452-4AC6A30659D1}" type="slidenum">
              <a:rPr lang="fi-FI" smtClean="0"/>
              <a:t>3</a:t>
            </a:fld>
            <a:endParaRPr lang="fi-FI"/>
          </a:p>
        </p:txBody>
      </p:sp>
    </p:spTree>
    <p:extLst>
      <p:ext uri="{BB962C8B-B14F-4D97-AF65-F5344CB8AC3E}">
        <p14:creationId xmlns:p14="http://schemas.microsoft.com/office/powerpoint/2010/main" val="16717668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3.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Otsikkodia">
    <p:spTree>
      <p:nvGrpSpPr>
        <p:cNvPr id="1" name=""/>
        <p:cNvGrpSpPr/>
        <p:nvPr/>
      </p:nvGrpSpPr>
      <p:grpSpPr>
        <a:xfrm>
          <a:off x="0" y="0"/>
          <a:ext cx="0" cy="0"/>
          <a:chOff x="0" y="0"/>
          <a:chExt cx="0" cy="0"/>
        </a:xfrm>
      </p:grpSpPr>
      <p:sp>
        <p:nvSpPr>
          <p:cNvPr id="18" name="Kuvan paikkamerkki 17">
            <a:extLst>
              <a:ext uri="{FF2B5EF4-FFF2-40B4-BE49-F238E27FC236}">
                <a16:creationId xmlns:a16="http://schemas.microsoft.com/office/drawing/2014/main" id="{9F130672-33EA-44BD-92E7-DFA8FF58B45C}"/>
              </a:ext>
            </a:extLst>
          </p:cNvPr>
          <p:cNvSpPr>
            <a:spLocks noGrp="1"/>
          </p:cNvSpPr>
          <p:nvPr>
            <p:ph type="pic" sz="quarter" idx="10"/>
          </p:nvPr>
        </p:nvSpPr>
        <p:spPr>
          <a:xfrm>
            <a:off x="6096000" y="0"/>
            <a:ext cx="6096000" cy="6858000"/>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4708917 h 6858000"/>
              <a:gd name="connsiteX5" fmla="*/ 1279918 w 6096000"/>
              <a:gd name="connsiteY5" fmla="*/ 3428999 h 6858000"/>
              <a:gd name="connsiteX6" fmla="*/ 0 w 6096000"/>
              <a:gd name="connsiteY6" fmla="*/ 214908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58000">
                <a:moveTo>
                  <a:pt x="0" y="0"/>
                </a:moveTo>
                <a:lnTo>
                  <a:pt x="6096000" y="0"/>
                </a:lnTo>
                <a:lnTo>
                  <a:pt x="6096000" y="6858000"/>
                </a:lnTo>
                <a:lnTo>
                  <a:pt x="0" y="6858000"/>
                </a:lnTo>
                <a:lnTo>
                  <a:pt x="0" y="4708917"/>
                </a:lnTo>
                <a:cubicBezTo>
                  <a:pt x="706879" y="4708917"/>
                  <a:pt x="1279918" y="4135878"/>
                  <a:pt x="1279918" y="3428999"/>
                </a:cubicBezTo>
                <a:cubicBezTo>
                  <a:pt x="1279918" y="2722120"/>
                  <a:pt x="706879" y="2149081"/>
                  <a:pt x="0" y="2149081"/>
                </a:cubicBezTo>
                <a:close/>
              </a:path>
            </a:pathLst>
          </a:custGeom>
        </p:spPr>
        <p:txBody>
          <a:bodyPr wrap="square" anchor="ctr">
            <a:noAutofit/>
          </a:bodyPr>
          <a:lstStyle>
            <a:lvl1pPr algn="ctr">
              <a:buNone/>
              <a:defRPr/>
            </a:lvl1pPr>
          </a:lstStyle>
          <a:p>
            <a:r>
              <a:rPr lang="fi-FI"/>
              <a:t>Lisää kuva napsauttamalla kuvaketta</a:t>
            </a:r>
          </a:p>
        </p:txBody>
      </p:sp>
      <p:sp>
        <p:nvSpPr>
          <p:cNvPr id="2" name="Otsikko 1">
            <a:extLst>
              <a:ext uri="{FF2B5EF4-FFF2-40B4-BE49-F238E27FC236}">
                <a16:creationId xmlns:a16="http://schemas.microsoft.com/office/drawing/2014/main" id="{F8793843-FAA3-4784-B1FE-C7A99E5F4D41}"/>
              </a:ext>
            </a:extLst>
          </p:cNvPr>
          <p:cNvSpPr>
            <a:spLocks noGrp="1"/>
          </p:cNvSpPr>
          <p:nvPr>
            <p:ph type="ctrTitle" hasCustomPrompt="1"/>
          </p:nvPr>
        </p:nvSpPr>
        <p:spPr>
          <a:xfrm>
            <a:off x="788175" y="433136"/>
            <a:ext cx="3783826" cy="2755233"/>
          </a:xfrm>
        </p:spPr>
        <p:txBody>
          <a:bodyPr anchor="b">
            <a:normAutofit/>
          </a:bodyPr>
          <a:lstStyle>
            <a:lvl1pPr algn="l">
              <a:defRPr sz="4400"/>
            </a:lvl1pPr>
          </a:lstStyle>
          <a:p>
            <a:r>
              <a:rPr lang="fi-FI"/>
              <a:t>Esityksen nimi</a:t>
            </a:r>
          </a:p>
        </p:txBody>
      </p:sp>
      <p:sp>
        <p:nvSpPr>
          <p:cNvPr id="3" name="Alaotsikko 2">
            <a:extLst>
              <a:ext uri="{FF2B5EF4-FFF2-40B4-BE49-F238E27FC236}">
                <a16:creationId xmlns:a16="http://schemas.microsoft.com/office/drawing/2014/main" id="{90B501E0-B355-4F9B-8076-EAF71D612E74}"/>
              </a:ext>
            </a:extLst>
          </p:cNvPr>
          <p:cNvSpPr>
            <a:spLocks noGrp="1"/>
          </p:cNvSpPr>
          <p:nvPr>
            <p:ph type="subTitle" idx="1" hasCustomPrompt="1"/>
          </p:nvPr>
        </p:nvSpPr>
        <p:spPr>
          <a:xfrm>
            <a:off x="828676" y="3428999"/>
            <a:ext cx="3783826" cy="2995865"/>
          </a:xfrm>
        </p:spPr>
        <p:txBody>
          <a:bodyPr>
            <a:normAutofit/>
          </a:bodyPr>
          <a:lstStyle>
            <a:lvl1pPr marL="0" indent="0" algn="l">
              <a:buNone/>
              <a:defRPr sz="2800" b="1">
                <a:solidFill>
                  <a:srgbClr val="286FB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Päivämäärä ja esiintyjä</a:t>
            </a:r>
          </a:p>
        </p:txBody>
      </p:sp>
      <p:pic>
        <p:nvPicPr>
          <p:cNvPr id="7" name="Kuva 6" descr="Kuva, joka sisältää kohteen Fontti, logo, Grafiikka, ympyrä&#10;&#10;Tekoälyllä luotu sisältö voi olla virheellistä.">
            <a:extLst>
              <a:ext uri="{FF2B5EF4-FFF2-40B4-BE49-F238E27FC236}">
                <a16:creationId xmlns:a16="http://schemas.microsoft.com/office/drawing/2014/main" id="{7002B9BB-66F0-F05C-601D-F3B46FE0A6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168660" y="2527541"/>
            <a:ext cx="1854679" cy="1854679"/>
          </a:xfrm>
          <a:prstGeom prst="rect">
            <a:avLst/>
          </a:prstGeom>
        </p:spPr>
      </p:pic>
    </p:spTree>
    <p:extLst>
      <p:ext uri="{BB962C8B-B14F-4D97-AF65-F5344CB8AC3E}">
        <p14:creationId xmlns:p14="http://schemas.microsoft.com/office/powerpoint/2010/main" val="39740082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Perusdia - luettelomainen teksti, kapea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8114034-4788-4E7D-8FAD-8C978F2D8098}"/>
              </a:ext>
            </a:extLst>
          </p:cNvPr>
          <p:cNvSpPr>
            <a:spLocks noGrp="1"/>
          </p:cNvSpPr>
          <p:nvPr>
            <p:ph type="title" hasCustomPrompt="1"/>
          </p:nvPr>
        </p:nvSpPr>
        <p:spPr>
          <a:xfrm>
            <a:off x="613610" y="365125"/>
            <a:ext cx="6605337" cy="1860717"/>
          </a:xfrm>
        </p:spPr>
        <p:txBody>
          <a:bodyPr anchor="b"/>
          <a:lstStyle>
            <a:lvl1pPr>
              <a:defRPr b="1"/>
            </a:lvl1pPr>
          </a:lstStyle>
          <a:p>
            <a:r>
              <a:rPr lang="fi-FI"/>
              <a:t>Otsikko</a:t>
            </a:r>
          </a:p>
        </p:txBody>
      </p:sp>
      <p:sp>
        <p:nvSpPr>
          <p:cNvPr id="3" name="Sisällön paikkamerkki 2">
            <a:extLst>
              <a:ext uri="{FF2B5EF4-FFF2-40B4-BE49-F238E27FC236}">
                <a16:creationId xmlns:a16="http://schemas.microsoft.com/office/drawing/2014/main" id="{B7A34E0C-FFB6-4ADD-AAE0-D747CF66DC5A}"/>
              </a:ext>
            </a:extLst>
          </p:cNvPr>
          <p:cNvSpPr>
            <a:spLocks noGrp="1"/>
          </p:cNvSpPr>
          <p:nvPr>
            <p:ph idx="1"/>
          </p:nvPr>
        </p:nvSpPr>
        <p:spPr>
          <a:xfrm>
            <a:off x="613610" y="2310063"/>
            <a:ext cx="6605335" cy="3866900"/>
          </a:xfrm>
        </p:spPr>
        <p:txBody>
          <a:bodyPr/>
          <a:lstStyle>
            <a:lvl1pPr>
              <a:defRPr sz="2600"/>
            </a:lvl1pPr>
            <a:lvl2pPr>
              <a:defRPr sz="2200"/>
            </a:lvl2pPr>
            <a:lvl3pPr>
              <a:defRPr sz="1800"/>
            </a:lvl3pPr>
            <a:lvl4pPr>
              <a:defRPr sz="1400"/>
            </a:lvl4pPr>
            <a:lvl5pPr>
              <a:defRPr sz="1000"/>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Dian numeron paikkamerkki 5">
            <a:extLst>
              <a:ext uri="{FF2B5EF4-FFF2-40B4-BE49-F238E27FC236}">
                <a16:creationId xmlns:a16="http://schemas.microsoft.com/office/drawing/2014/main" id="{04A5AD13-518E-457D-9C24-3BAC394C9C3F}"/>
              </a:ext>
            </a:extLst>
          </p:cNvPr>
          <p:cNvSpPr>
            <a:spLocks noGrp="1"/>
          </p:cNvSpPr>
          <p:nvPr>
            <p:ph type="sldNum" sz="quarter" idx="12"/>
          </p:nvPr>
        </p:nvSpPr>
        <p:spPr>
          <a:xfrm>
            <a:off x="6015788" y="6381709"/>
            <a:ext cx="1203157" cy="365125"/>
          </a:xfrm>
          <a:prstGeom prst="rect">
            <a:avLst/>
          </a:prstGeom>
        </p:spPr>
        <p:txBody>
          <a:bodyPr/>
          <a:lstStyle>
            <a:lvl1pPr algn="r">
              <a:defRPr>
                <a:solidFill>
                  <a:schemeClr val="tx1"/>
                </a:solidFill>
              </a:defRPr>
            </a:lvl1pPr>
          </a:lstStyle>
          <a:p>
            <a:pPr algn="r"/>
            <a:fld id="{1FEECDAD-FF2E-45AB-89C8-CC474E4868FF}" type="slidenum">
              <a:rPr lang="fi-FI" smtClean="0"/>
              <a:pPr algn="r"/>
              <a:t>‹#›</a:t>
            </a:fld>
            <a:endParaRPr lang="fi-FI"/>
          </a:p>
        </p:txBody>
      </p:sp>
      <p:sp>
        <p:nvSpPr>
          <p:cNvPr id="16" name="Kuvan paikkamerkki 15">
            <a:extLst>
              <a:ext uri="{FF2B5EF4-FFF2-40B4-BE49-F238E27FC236}">
                <a16:creationId xmlns:a16="http://schemas.microsoft.com/office/drawing/2014/main" id="{3424B478-65C9-4207-9606-E2D1ECD2DAF1}"/>
              </a:ext>
            </a:extLst>
          </p:cNvPr>
          <p:cNvSpPr>
            <a:spLocks noGrp="1"/>
          </p:cNvSpPr>
          <p:nvPr>
            <p:ph type="pic" sz="quarter" idx="13"/>
          </p:nvPr>
        </p:nvSpPr>
        <p:spPr>
          <a:xfrm>
            <a:off x="7519988" y="1"/>
            <a:ext cx="4672012" cy="6857999"/>
          </a:xfrm>
        </p:spPr>
        <p:txBody>
          <a:bodyPr anchor="ctr"/>
          <a:lstStyle>
            <a:lvl1pPr algn="ctr">
              <a:buNone/>
              <a:defRPr/>
            </a:lvl1pPr>
          </a:lstStyle>
          <a:p>
            <a:r>
              <a:rPr lang="fi-FI"/>
              <a:t>Lisää kuva napsauttamalla kuvaketta</a:t>
            </a:r>
          </a:p>
        </p:txBody>
      </p:sp>
      <p:pic>
        <p:nvPicPr>
          <p:cNvPr id="4" name="Kuva 3" descr="Kuva, joka sisältää kohteen Fontti, Grafiikka, logo, graafinen suunnittelu&#10;&#10;Tekoälyllä luotu sisältö voi olla virheellistä.">
            <a:extLst>
              <a:ext uri="{FF2B5EF4-FFF2-40B4-BE49-F238E27FC236}">
                <a16:creationId xmlns:a16="http://schemas.microsoft.com/office/drawing/2014/main" id="{2EF9AA7E-E24C-6F6A-58FA-D11FC6156C6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5836" y="6278117"/>
            <a:ext cx="1375262" cy="468717"/>
          </a:xfrm>
          <a:prstGeom prst="rect">
            <a:avLst/>
          </a:prstGeom>
        </p:spPr>
      </p:pic>
    </p:spTree>
    <p:extLst>
      <p:ext uri="{BB962C8B-B14F-4D97-AF65-F5344CB8AC3E}">
        <p14:creationId xmlns:p14="http://schemas.microsoft.com/office/powerpoint/2010/main" val="24362743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Perusdia - lyhyt teksti, paino kuvall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8114034-4788-4E7D-8FAD-8C978F2D8098}"/>
              </a:ext>
            </a:extLst>
          </p:cNvPr>
          <p:cNvSpPr>
            <a:spLocks noGrp="1"/>
          </p:cNvSpPr>
          <p:nvPr>
            <p:ph type="title" hasCustomPrompt="1"/>
          </p:nvPr>
        </p:nvSpPr>
        <p:spPr>
          <a:xfrm>
            <a:off x="613611" y="365124"/>
            <a:ext cx="5173579" cy="2498391"/>
          </a:xfrm>
        </p:spPr>
        <p:txBody>
          <a:bodyPr anchor="b"/>
          <a:lstStyle>
            <a:lvl1pPr algn="l">
              <a:defRPr b="1"/>
            </a:lvl1pPr>
          </a:lstStyle>
          <a:p>
            <a:r>
              <a:rPr lang="fi-FI"/>
              <a:t>Otsikko</a:t>
            </a:r>
          </a:p>
        </p:txBody>
      </p:sp>
      <p:sp>
        <p:nvSpPr>
          <p:cNvPr id="3" name="Sisällön paikkamerkki 2">
            <a:extLst>
              <a:ext uri="{FF2B5EF4-FFF2-40B4-BE49-F238E27FC236}">
                <a16:creationId xmlns:a16="http://schemas.microsoft.com/office/drawing/2014/main" id="{B7A34E0C-FFB6-4ADD-AAE0-D747CF66DC5A}"/>
              </a:ext>
            </a:extLst>
          </p:cNvPr>
          <p:cNvSpPr>
            <a:spLocks noGrp="1"/>
          </p:cNvSpPr>
          <p:nvPr>
            <p:ph idx="1"/>
          </p:nvPr>
        </p:nvSpPr>
        <p:spPr>
          <a:xfrm>
            <a:off x="613611" y="3043451"/>
            <a:ext cx="5173579" cy="3133512"/>
          </a:xfrm>
        </p:spPr>
        <p:txBody>
          <a:bodyPr/>
          <a:lstStyle>
            <a:lvl1pPr algn="l">
              <a:buFont typeface="Arial" panose="020B0604020202020204" pitchFamily="34" charset="0"/>
              <a:buChar char="•"/>
              <a:defRPr sz="2600"/>
            </a:lvl1pPr>
            <a:lvl2pPr>
              <a:buNone/>
              <a:defRPr/>
            </a:lvl2pPr>
          </a:lstStyle>
          <a:p>
            <a:pPr lvl="0"/>
            <a:r>
              <a:rPr lang="fi-FI"/>
              <a:t>Muokkaa tekstin perustyylejä napsauttamalla</a:t>
            </a:r>
          </a:p>
        </p:txBody>
      </p:sp>
      <p:sp>
        <p:nvSpPr>
          <p:cNvPr id="6" name="Dian numeron paikkamerkki 5">
            <a:extLst>
              <a:ext uri="{FF2B5EF4-FFF2-40B4-BE49-F238E27FC236}">
                <a16:creationId xmlns:a16="http://schemas.microsoft.com/office/drawing/2014/main" id="{04A5AD13-518E-457D-9C24-3BAC394C9C3F}"/>
              </a:ext>
            </a:extLst>
          </p:cNvPr>
          <p:cNvSpPr>
            <a:spLocks noGrp="1"/>
          </p:cNvSpPr>
          <p:nvPr>
            <p:ph type="sldNum" sz="quarter" idx="12"/>
          </p:nvPr>
        </p:nvSpPr>
        <p:spPr>
          <a:xfrm>
            <a:off x="4584572" y="6381709"/>
            <a:ext cx="1203157" cy="365125"/>
          </a:xfrm>
          <a:prstGeom prst="rect">
            <a:avLst/>
          </a:prstGeom>
        </p:spPr>
        <p:txBody>
          <a:bodyPr/>
          <a:lstStyle>
            <a:lvl1pPr algn="r">
              <a:defRPr>
                <a:solidFill>
                  <a:schemeClr val="tx1"/>
                </a:solidFill>
              </a:defRPr>
            </a:lvl1pPr>
          </a:lstStyle>
          <a:p>
            <a:pPr algn="r"/>
            <a:fld id="{1FEECDAD-FF2E-45AB-89C8-CC474E4868FF}" type="slidenum">
              <a:rPr lang="fi-FI" smtClean="0"/>
              <a:pPr algn="r"/>
              <a:t>‹#›</a:t>
            </a:fld>
            <a:endParaRPr lang="fi-FI"/>
          </a:p>
        </p:txBody>
      </p:sp>
      <p:sp>
        <p:nvSpPr>
          <p:cNvPr id="16" name="Kuvan paikkamerkki 15">
            <a:extLst>
              <a:ext uri="{FF2B5EF4-FFF2-40B4-BE49-F238E27FC236}">
                <a16:creationId xmlns:a16="http://schemas.microsoft.com/office/drawing/2014/main" id="{3424B478-65C9-4207-9606-E2D1ECD2DAF1}"/>
              </a:ext>
            </a:extLst>
          </p:cNvPr>
          <p:cNvSpPr>
            <a:spLocks noGrp="1"/>
          </p:cNvSpPr>
          <p:nvPr>
            <p:ph type="pic" sz="quarter" idx="13"/>
          </p:nvPr>
        </p:nvSpPr>
        <p:spPr>
          <a:xfrm>
            <a:off x="6096000" y="1"/>
            <a:ext cx="6096000" cy="6857999"/>
          </a:xfrm>
        </p:spPr>
        <p:txBody>
          <a:bodyPr anchor="ctr"/>
          <a:lstStyle>
            <a:lvl1pPr algn="ctr">
              <a:buNone/>
              <a:defRPr/>
            </a:lvl1pPr>
          </a:lstStyle>
          <a:p>
            <a:r>
              <a:rPr lang="fi-FI"/>
              <a:t>Lisää kuva napsauttamalla kuvaketta</a:t>
            </a:r>
          </a:p>
        </p:txBody>
      </p:sp>
      <p:pic>
        <p:nvPicPr>
          <p:cNvPr id="5" name="Kuva 4" descr="Kuva, joka sisältää kohteen Fontti, Grafiikka, logo, graafinen suunnittelu&#10;&#10;Tekoälyllä luotu sisältö voi olla virheellistä.">
            <a:extLst>
              <a:ext uri="{FF2B5EF4-FFF2-40B4-BE49-F238E27FC236}">
                <a16:creationId xmlns:a16="http://schemas.microsoft.com/office/drawing/2014/main" id="{64398E52-B369-E98E-2292-3DEBC6AB1C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5836" y="6278117"/>
            <a:ext cx="1375262" cy="468717"/>
          </a:xfrm>
          <a:prstGeom prst="rect">
            <a:avLst/>
          </a:prstGeom>
        </p:spPr>
      </p:pic>
    </p:spTree>
    <p:extLst>
      <p:ext uri="{BB962C8B-B14F-4D97-AF65-F5344CB8AC3E}">
        <p14:creationId xmlns:p14="http://schemas.microsoft.com/office/powerpoint/2010/main" val="23690387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Perusdia - lyhyt teksti, neljän kuvan ryhmä">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8114034-4788-4E7D-8FAD-8C978F2D8098}"/>
              </a:ext>
            </a:extLst>
          </p:cNvPr>
          <p:cNvSpPr>
            <a:spLocks noGrp="1"/>
          </p:cNvSpPr>
          <p:nvPr>
            <p:ph type="title" hasCustomPrompt="1"/>
          </p:nvPr>
        </p:nvSpPr>
        <p:spPr>
          <a:xfrm>
            <a:off x="613611" y="365125"/>
            <a:ext cx="5173579" cy="2202136"/>
          </a:xfrm>
        </p:spPr>
        <p:txBody>
          <a:bodyPr anchor="b"/>
          <a:lstStyle>
            <a:lvl1pPr>
              <a:defRPr b="1"/>
            </a:lvl1pPr>
          </a:lstStyle>
          <a:p>
            <a:r>
              <a:rPr lang="fi-FI"/>
              <a:t>Otsikko</a:t>
            </a:r>
          </a:p>
        </p:txBody>
      </p:sp>
      <p:sp>
        <p:nvSpPr>
          <p:cNvPr id="3" name="Sisällön paikkamerkki 2">
            <a:extLst>
              <a:ext uri="{FF2B5EF4-FFF2-40B4-BE49-F238E27FC236}">
                <a16:creationId xmlns:a16="http://schemas.microsoft.com/office/drawing/2014/main" id="{B7A34E0C-FFB6-4ADD-AAE0-D747CF66DC5A}"/>
              </a:ext>
            </a:extLst>
          </p:cNvPr>
          <p:cNvSpPr>
            <a:spLocks noGrp="1"/>
          </p:cNvSpPr>
          <p:nvPr>
            <p:ph idx="1"/>
          </p:nvPr>
        </p:nvSpPr>
        <p:spPr>
          <a:xfrm>
            <a:off x="613611" y="2701264"/>
            <a:ext cx="5173579" cy="3475699"/>
          </a:xfrm>
        </p:spPr>
        <p:txBody>
          <a:bodyPr/>
          <a:lstStyle>
            <a:lvl1pPr algn="l">
              <a:buFont typeface="Arial" panose="020B0604020202020204" pitchFamily="34" charset="0"/>
              <a:buChar char="•"/>
              <a:defRPr sz="2600"/>
            </a:lvl1pPr>
          </a:lstStyle>
          <a:p>
            <a:pPr lvl="0"/>
            <a:r>
              <a:rPr lang="fi-FI"/>
              <a:t>Muokkaa tekstin perustyylejä napsauttamalla</a:t>
            </a:r>
          </a:p>
        </p:txBody>
      </p:sp>
      <p:sp>
        <p:nvSpPr>
          <p:cNvPr id="6" name="Dian numeron paikkamerkki 5">
            <a:extLst>
              <a:ext uri="{FF2B5EF4-FFF2-40B4-BE49-F238E27FC236}">
                <a16:creationId xmlns:a16="http://schemas.microsoft.com/office/drawing/2014/main" id="{04A5AD13-518E-457D-9C24-3BAC394C9C3F}"/>
              </a:ext>
            </a:extLst>
          </p:cNvPr>
          <p:cNvSpPr>
            <a:spLocks noGrp="1"/>
          </p:cNvSpPr>
          <p:nvPr>
            <p:ph type="sldNum" sz="quarter" idx="12"/>
          </p:nvPr>
        </p:nvSpPr>
        <p:spPr>
          <a:xfrm>
            <a:off x="4584572" y="6381709"/>
            <a:ext cx="1203157" cy="365125"/>
          </a:xfrm>
          <a:prstGeom prst="rect">
            <a:avLst/>
          </a:prstGeom>
        </p:spPr>
        <p:txBody>
          <a:bodyPr/>
          <a:lstStyle>
            <a:lvl1pPr algn="r">
              <a:defRPr>
                <a:solidFill>
                  <a:schemeClr val="tx1"/>
                </a:solidFill>
              </a:defRPr>
            </a:lvl1pPr>
          </a:lstStyle>
          <a:p>
            <a:pPr algn="r"/>
            <a:fld id="{1FEECDAD-FF2E-45AB-89C8-CC474E4868FF}" type="slidenum">
              <a:rPr lang="fi-FI" smtClean="0"/>
              <a:pPr algn="r"/>
              <a:t>‹#›</a:t>
            </a:fld>
            <a:endParaRPr lang="fi-FI"/>
          </a:p>
        </p:txBody>
      </p:sp>
      <p:sp>
        <p:nvSpPr>
          <p:cNvPr id="16" name="Kuvan paikkamerkki 15">
            <a:extLst>
              <a:ext uri="{FF2B5EF4-FFF2-40B4-BE49-F238E27FC236}">
                <a16:creationId xmlns:a16="http://schemas.microsoft.com/office/drawing/2014/main" id="{3424B478-65C9-4207-9606-E2D1ECD2DAF1}"/>
              </a:ext>
            </a:extLst>
          </p:cNvPr>
          <p:cNvSpPr>
            <a:spLocks noGrp="1"/>
          </p:cNvSpPr>
          <p:nvPr>
            <p:ph type="pic" sz="quarter" idx="13"/>
          </p:nvPr>
        </p:nvSpPr>
        <p:spPr>
          <a:xfrm>
            <a:off x="9216188" y="2"/>
            <a:ext cx="2975811" cy="3344778"/>
          </a:xfrm>
        </p:spPr>
        <p:txBody>
          <a:bodyPr anchor="ctr"/>
          <a:lstStyle>
            <a:lvl1pPr algn="ctr">
              <a:buNone/>
              <a:defRPr/>
            </a:lvl1pPr>
          </a:lstStyle>
          <a:p>
            <a:r>
              <a:rPr lang="fi-FI"/>
              <a:t>Lisää kuva napsauttamalla kuvaketta</a:t>
            </a:r>
          </a:p>
        </p:txBody>
      </p:sp>
      <p:sp>
        <p:nvSpPr>
          <p:cNvPr id="9" name="Kuvan paikkamerkki 15">
            <a:extLst>
              <a:ext uri="{FF2B5EF4-FFF2-40B4-BE49-F238E27FC236}">
                <a16:creationId xmlns:a16="http://schemas.microsoft.com/office/drawing/2014/main" id="{8C494528-3791-4799-8681-9441AB64B401}"/>
              </a:ext>
            </a:extLst>
          </p:cNvPr>
          <p:cNvSpPr>
            <a:spLocks noGrp="1"/>
          </p:cNvSpPr>
          <p:nvPr>
            <p:ph type="pic" sz="quarter" idx="14"/>
          </p:nvPr>
        </p:nvSpPr>
        <p:spPr>
          <a:xfrm>
            <a:off x="9216189" y="3513220"/>
            <a:ext cx="2975811" cy="3344778"/>
          </a:xfrm>
        </p:spPr>
        <p:txBody>
          <a:bodyPr anchor="ctr"/>
          <a:lstStyle>
            <a:lvl1pPr algn="ctr">
              <a:buNone/>
              <a:defRPr/>
            </a:lvl1pPr>
          </a:lstStyle>
          <a:p>
            <a:r>
              <a:rPr lang="fi-FI"/>
              <a:t>Lisää kuva napsauttamalla kuvaketta</a:t>
            </a:r>
          </a:p>
        </p:txBody>
      </p:sp>
      <p:sp>
        <p:nvSpPr>
          <p:cNvPr id="10" name="Kuvan paikkamerkki 15">
            <a:extLst>
              <a:ext uri="{FF2B5EF4-FFF2-40B4-BE49-F238E27FC236}">
                <a16:creationId xmlns:a16="http://schemas.microsoft.com/office/drawing/2014/main" id="{BAFAA222-D20C-4062-BE54-92562A34D4E3}"/>
              </a:ext>
            </a:extLst>
          </p:cNvPr>
          <p:cNvSpPr>
            <a:spLocks noGrp="1"/>
          </p:cNvSpPr>
          <p:nvPr>
            <p:ph type="pic" sz="quarter" idx="15"/>
          </p:nvPr>
        </p:nvSpPr>
        <p:spPr>
          <a:xfrm>
            <a:off x="6096000" y="-3"/>
            <a:ext cx="2975811" cy="3344778"/>
          </a:xfrm>
        </p:spPr>
        <p:txBody>
          <a:bodyPr anchor="ctr"/>
          <a:lstStyle>
            <a:lvl1pPr algn="ctr">
              <a:buNone/>
              <a:defRPr/>
            </a:lvl1pPr>
          </a:lstStyle>
          <a:p>
            <a:r>
              <a:rPr lang="fi-FI"/>
              <a:t>Lisää kuva napsauttamalla kuvaketta</a:t>
            </a:r>
          </a:p>
        </p:txBody>
      </p:sp>
      <p:sp>
        <p:nvSpPr>
          <p:cNvPr id="11" name="Kuvan paikkamerkki 15">
            <a:extLst>
              <a:ext uri="{FF2B5EF4-FFF2-40B4-BE49-F238E27FC236}">
                <a16:creationId xmlns:a16="http://schemas.microsoft.com/office/drawing/2014/main" id="{6AAD6113-3035-4D36-8C51-CC3EC3D86C24}"/>
              </a:ext>
            </a:extLst>
          </p:cNvPr>
          <p:cNvSpPr>
            <a:spLocks noGrp="1"/>
          </p:cNvSpPr>
          <p:nvPr>
            <p:ph type="pic" sz="quarter" idx="16"/>
          </p:nvPr>
        </p:nvSpPr>
        <p:spPr>
          <a:xfrm>
            <a:off x="6095999" y="3501190"/>
            <a:ext cx="2975811" cy="3344778"/>
          </a:xfrm>
        </p:spPr>
        <p:txBody>
          <a:bodyPr anchor="ctr"/>
          <a:lstStyle>
            <a:lvl1pPr algn="ctr">
              <a:buNone/>
              <a:defRPr/>
            </a:lvl1pPr>
          </a:lstStyle>
          <a:p>
            <a:r>
              <a:rPr lang="fi-FI"/>
              <a:t>Lisää kuva napsauttamalla kuvaketta</a:t>
            </a:r>
          </a:p>
        </p:txBody>
      </p:sp>
      <p:pic>
        <p:nvPicPr>
          <p:cNvPr id="5" name="Kuva 4" descr="Kuva, joka sisältää kohteen Fontti, Grafiikka, logo, graafinen suunnittelu&#10;&#10;Tekoälyllä luotu sisältö voi olla virheellistä.">
            <a:extLst>
              <a:ext uri="{FF2B5EF4-FFF2-40B4-BE49-F238E27FC236}">
                <a16:creationId xmlns:a16="http://schemas.microsoft.com/office/drawing/2014/main" id="{51B3DB3F-6A5B-0B72-05D9-ED700CD638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5836" y="6278117"/>
            <a:ext cx="1375262" cy="468717"/>
          </a:xfrm>
          <a:prstGeom prst="rect">
            <a:avLst/>
          </a:prstGeom>
        </p:spPr>
      </p:pic>
    </p:spTree>
    <p:extLst>
      <p:ext uri="{BB962C8B-B14F-4D97-AF65-F5344CB8AC3E}">
        <p14:creationId xmlns:p14="http://schemas.microsoft.com/office/powerpoint/2010/main" val="16497774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Kuvitusdia, kolme kuvaa, lyhyt teksti">
    <p:spTree>
      <p:nvGrpSpPr>
        <p:cNvPr id="1" name=""/>
        <p:cNvGrpSpPr/>
        <p:nvPr/>
      </p:nvGrpSpPr>
      <p:grpSpPr>
        <a:xfrm>
          <a:off x="0" y="0"/>
          <a:ext cx="0" cy="0"/>
          <a:chOff x="0" y="0"/>
          <a:chExt cx="0" cy="0"/>
        </a:xfrm>
      </p:grpSpPr>
      <p:sp>
        <p:nvSpPr>
          <p:cNvPr id="8" name="Kuvan paikkamerkki 7">
            <a:extLst>
              <a:ext uri="{FF2B5EF4-FFF2-40B4-BE49-F238E27FC236}">
                <a16:creationId xmlns:a16="http://schemas.microsoft.com/office/drawing/2014/main" id="{F570223F-6162-4B76-97DD-6247D8BE9D3D}"/>
              </a:ext>
            </a:extLst>
          </p:cNvPr>
          <p:cNvSpPr>
            <a:spLocks noGrp="1"/>
          </p:cNvSpPr>
          <p:nvPr>
            <p:ph type="pic" sz="quarter" idx="15"/>
          </p:nvPr>
        </p:nvSpPr>
        <p:spPr>
          <a:xfrm>
            <a:off x="-1" y="0"/>
            <a:ext cx="5991727" cy="3294997"/>
          </a:xfrm>
        </p:spPr>
        <p:txBody>
          <a:bodyPr anchor="ctr"/>
          <a:lstStyle>
            <a:lvl1pPr algn="ctr">
              <a:buNone/>
              <a:defRPr/>
            </a:lvl1pPr>
          </a:lstStyle>
          <a:p>
            <a:r>
              <a:rPr lang="fi-FI"/>
              <a:t>Lisää kuva napsauttamalla kuvaketta</a:t>
            </a:r>
          </a:p>
        </p:txBody>
      </p:sp>
      <p:sp>
        <p:nvSpPr>
          <p:cNvPr id="13" name="Sisällön paikkamerkki 2">
            <a:extLst>
              <a:ext uri="{FF2B5EF4-FFF2-40B4-BE49-F238E27FC236}">
                <a16:creationId xmlns:a16="http://schemas.microsoft.com/office/drawing/2014/main" id="{54C77ACF-C6B6-4A9E-A2B2-B21D1D396D18}"/>
              </a:ext>
            </a:extLst>
          </p:cNvPr>
          <p:cNvSpPr>
            <a:spLocks noGrp="1"/>
          </p:cNvSpPr>
          <p:nvPr>
            <p:ph idx="16"/>
          </p:nvPr>
        </p:nvSpPr>
        <p:spPr>
          <a:xfrm>
            <a:off x="461208" y="4003912"/>
            <a:ext cx="5173579" cy="2279176"/>
          </a:xfrm>
        </p:spPr>
        <p:txBody>
          <a:bodyPr anchor="ctr">
            <a:normAutofit/>
          </a:bodyPr>
          <a:lstStyle>
            <a:lvl1pPr algn="ctr">
              <a:buNone/>
              <a:defRPr sz="2600"/>
            </a:lvl1pPr>
          </a:lstStyle>
          <a:p>
            <a:pPr lvl="0"/>
            <a:r>
              <a:rPr lang="fi-FI"/>
              <a:t>Muokkaa tekstin perustyylejä napsauttamalla</a:t>
            </a:r>
          </a:p>
        </p:txBody>
      </p:sp>
      <p:sp>
        <p:nvSpPr>
          <p:cNvPr id="10" name="Kuvan paikkamerkki 7">
            <a:extLst>
              <a:ext uri="{FF2B5EF4-FFF2-40B4-BE49-F238E27FC236}">
                <a16:creationId xmlns:a16="http://schemas.microsoft.com/office/drawing/2014/main" id="{E1037746-D505-4B54-9622-F01D81E77DF4}"/>
              </a:ext>
            </a:extLst>
          </p:cNvPr>
          <p:cNvSpPr>
            <a:spLocks noGrp="1"/>
          </p:cNvSpPr>
          <p:nvPr>
            <p:ph type="pic" sz="quarter" idx="17"/>
          </p:nvPr>
        </p:nvSpPr>
        <p:spPr>
          <a:xfrm>
            <a:off x="6200273" y="0"/>
            <a:ext cx="5991727" cy="3294996"/>
          </a:xfrm>
        </p:spPr>
        <p:txBody>
          <a:bodyPr anchor="ctr"/>
          <a:lstStyle>
            <a:lvl1pPr algn="ctr">
              <a:buNone/>
              <a:defRPr/>
            </a:lvl1pPr>
          </a:lstStyle>
          <a:p>
            <a:r>
              <a:rPr lang="fi-FI"/>
              <a:t>Lisää kuva napsauttamalla kuvaketta</a:t>
            </a:r>
          </a:p>
        </p:txBody>
      </p:sp>
      <p:sp>
        <p:nvSpPr>
          <p:cNvPr id="11" name="Kuvan paikkamerkki 7">
            <a:extLst>
              <a:ext uri="{FF2B5EF4-FFF2-40B4-BE49-F238E27FC236}">
                <a16:creationId xmlns:a16="http://schemas.microsoft.com/office/drawing/2014/main" id="{CADCCD82-E1D4-4BE7-AFF3-33AD53B51531}"/>
              </a:ext>
            </a:extLst>
          </p:cNvPr>
          <p:cNvSpPr>
            <a:spLocks noGrp="1"/>
          </p:cNvSpPr>
          <p:nvPr>
            <p:ph type="pic" sz="quarter" idx="18"/>
          </p:nvPr>
        </p:nvSpPr>
        <p:spPr>
          <a:xfrm>
            <a:off x="6200272" y="3563003"/>
            <a:ext cx="5991728" cy="3294997"/>
          </a:xfrm>
        </p:spPr>
        <p:txBody>
          <a:bodyPr anchor="ctr"/>
          <a:lstStyle>
            <a:lvl1pPr algn="ctr">
              <a:buNone/>
              <a:defRPr/>
            </a:lvl1pPr>
          </a:lstStyle>
          <a:p>
            <a:r>
              <a:rPr lang="fi-FI"/>
              <a:t>Lisää kuva napsauttamalla kuvaketta</a:t>
            </a:r>
          </a:p>
        </p:txBody>
      </p:sp>
      <p:sp>
        <p:nvSpPr>
          <p:cNvPr id="14" name="Dian numeron paikkamerkki 5">
            <a:extLst>
              <a:ext uri="{FF2B5EF4-FFF2-40B4-BE49-F238E27FC236}">
                <a16:creationId xmlns:a16="http://schemas.microsoft.com/office/drawing/2014/main" id="{A54795CB-B10B-4EB2-9D39-11D96DFD0E51}"/>
              </a:ext>
            </a:extLst>
          </p:cNvPr>
          <p:cNvSpPr>
            <a:spLocks noGrp="1"/>
          </p:cNvSpPr>
          <p:nvPr>
            <p:ph type="sldNum" sz="quarter" idx="12"/>
          </p:nvPr>
        </p:nvSpPr>
        <p:spPr>
          <a:xfrm>
            <a:off x="4431630" y="6381709"/>
            <a:ext cx="1203157" cy="365125"/>
          </a:xfrm>
          <a:prstGeom prst="rect">
            <a:avLst/>
          </a:prstGeom>
        </p:spPr>
        <p:txBody>
          <a:bodyPr/>
          <a:lstStyle>
            <a:lvl1pPr algn="r">
              <a:defRPr>
                <a:solidFill>
                  <a:schemeClr val="tx1"/>
                </a:solidFill>
              </a:defRPr>
            </a:lvl1pPr>
          </a:lstStyle>
          <a:p>
            <a:pPr algn="r"/>
            <a:fld id="{1FEECDAD-FF2E-45AB-89C8-CC474E4868FF}" type="slidenum">
              <a:rPr lang="fi-FI" smtClean="0"/>
              <a:pPr algn="r"/>
              <a:t>‹#›</a:t>
            </a:fld>
            <a:endParaRPr lang="fi-FI"/>
          </a:p>
        </p:txBody>
      </p:sp>
      <p:pic>
        <p:nvPicPr>
          <p:cNvPr id="2" name="Kuva 1" descr="Kuva, joka sisältää kohteen Fontti, Grafiikka, logo, graafinen suunnittelu&#10;&#10;Tekoälyllä luotu sisältö voi olla virheellistä.">
            <a:extLst>
              <a:ext uri="{FF2B5EF4-FFF2-40B4-BE49-F238E27FC236}">
                <a16:creationId xmlns:a16="http://schemas.microsoft.com/office/drawing/2014/main" id="{9A535CBE-7F83-D120-1AEF-16BB7181EED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5836" y="6278117"/>
            <a:ext cx="1375262" cy="468717"/>
          </a:xfrm>
          <a:prstGeom prst="rect">
            <a:avLst/>
          </a:prstGeom>
        </p:spPr>
      </p:pic>
    </p:spTree>
    <p:extLst>
      <p:ext uri="{BB962C8B-B14F-4D97-AF65-F5344CB8AC3E}">
        <p14:creationId xmlns:p14="http://schemas.microsoft.com/office/powerpoint/2010/main" val="3765559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Kuvitusdia, kuusi kuvaa">
    <p:spTree>
      <p:nvGrpSpPr>
        <p:cNvPr id="1" name=""/>
        <p:cNvGrpSpPr/>
        <p:nvPr/>
      </p:nvGrpSpPr>
      <p:grpSpPr>
        <a:xfrm>
          <a:off x="0" y="0"/>
          <a:ext cx="0" cy="0"/>
          <a:chOff x="0" y="0"/>
          <a:chExt cx="0" cy="0"/>
        </a:xfrm>
      </p:grpSpPr>
      <p:sp>
        <p:nvSpPr>
          <p:cNvPr id="16" name="Kuvan paikkamerkki 15">
            <a:extLst>
              <a:ext uri="{FF2B5EF4-FFF2-40B4-BE49-F238E27FC236}">
                <a16:creationId xmlns:a16="http://schemas.microsoft.com/office/drawing/2014/main" id="{3424B478-65C9-4207-9606-E2D1ECD2DAF1}"/>
              </a:ext>
            </a:extLst>
          </p:cNvPr>
          <p:cNvSpPr>
            <a:spLocks noGrp="1"/>
          </p:cNvSpPr>
          <p:nvPr>
            <p:ph type="pic" sz="quarter" idx="13"/>
          </p:nvPr>
        </p:nvSpPr>
        <p:spPr>
          <a:xfrm>
            <a:off x="2" y="3152061"/>
            <a:ext cx="3940232" cy="2967645"/>
          </a:xfrm>
        </p:spPr>
        <p:txBody>
          <a:bodyPr anchor="ctr"/>
          <a:lstStyle>
            <a:lvl1pPr algn="ctr">
              <a:buNone/>
              <a:defRPr/>
            </a:lvl1pPr>
          </a:lstStyle>
          <a:p>
            <a:r>
              <a:rPr lang="fi-FI"/>
              <a:t>Lisää kuva napsauttamalla kuvaketta</a:t>
            </a:r>
          </a:p>
        </p:txBody>
      </p:sp>
      <p:pic>
        <p:nvPicPr>
          <p:cNvPr id="31" name="Kuva 30" descr="Kuva, joka sisältää kohteen piirtäminen&#10;&#10;Kuvaus luotu automaattisesti">
            <a:extLst>
              <a:ext uri="{FF2B5EF4-FFF2-40B4-BE49-F238E27FC236}">
                <a16:creationId xmlns:a16="http://schemas.microsoft.com/office/drawing/2014/main" id="{132C9718-BE18-4CB8-397D-CF2F47BB182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1321" y="6359542"/>
            <a:ext cx="1031164" cy="342288"/>
          </a:xfrm>
          <a:prstGeom prst="rect">
            <a:avLst/>
          </a:prstGeom>
        </p:spPr>
      </p:pic>
      <p:pic>
        <p:nvPicPr>
          <p:cNvPr id="32" name="Kuva 31" descr="Kuva, joka sisältää kohteen piirtäminen&#10;&#10;Kuvaus luotu automaattisesti">
            <a:extLst>
              <a:ext uri="{FF2B5EF4-FFF2-40B4-BE49-F238E27FC236}">
                <a16:creationId xmlns:a16="http://schemas.microsoft.com/office/drawing/2014/main" id="{44628850-A64A-0830-5F1A-0237588A97B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sp>
        <p:nvSpPr>
          <p:cNvPr id="37" name="Kuvan paikkamerkki 15">
            <a:extLst>
              <a:ext uri="{FF2B5EF4-FFF2-40B4-BE49-F238E27FC236}">
                <a16:creationId xmlns:a16="http://schemas.microsoft.com/office/drawing/2014/main" id="{0A3B8590-0379-06E5-2673-40870694B147}"/>
              </a:ext>
            </a:extLst>
          </p:cNvPr>
          <p:cNvSpPr>
            <a:spLocks noGrp="1"/>
          </p:cNvSpPr>
          <p:nvPr>
            <p:ph type="pic" sz="quarter" idx="14"/>
          </p:nvPr>
        </p:nvSpPr>
        <p:spPr>
          <a:xfrm>
            <a:off x="2" y="0"/>
            <a:ext cx="3940232" cy="2967645"/>
          </a:xfrm>
        </p:spPr>
        <p:txBody>
          <a:bodyPr anchor="ctr"/>
          <a:lstStyle>
            <a:lvl1pPr algn="ctr">
              <a:buNone/>
              <a:defRPr/>
            </a:lvl1pPr>
          </a:lstStyle>
          <a:p>
            <a:r>
              <a:rPr lang="fi-FI"/>
              <a:t>Lisää kuva napsauttamalla kuvaketta</a:t>
            </a:r>
          </a:p>
        </p:txBody>
      </p:sp>
      <p:sp>
        <p:nvSpPr>
          <p:cNvPr id="38" name="Kuvan paikkamerkki 15">
            <a:extLst>
              <a:ext uri="{FF2B5EF4-FFF2-40B4-BE49-F238E27FC236}">
                <a16:creationId xmlns:a16="http://schemas.microsoft.com/office/drawing/2014/main" id="{2038C9B5-E44C-B118-F335-1024CACC7CFF}"/>
              </a:ext>
            </a:extLst>
          </p:cNvPr>
          <p:cNvSpPr>
            <a:spLocks noGrp="1"/>
          </p:cNvSpPr>
          <p:nvPr>
            <p:ph type="pic" sz="quarter" idx="15"/>
          </p:nvPr>
        </p:nvSpPr>
        <p:spPr>
          <a:xfrm>
            <a:off x="4125884" y="0"/>
            <a:ext cx="3940232" cy="2967645"/>
          </a:xfrm>
        </p:spPr>
        <p:txBody>
          <a:bodyPr anchor="ctr"/>
          <a:lstStyle>
            <a:lvl1pPr algn="ctr">
              <a:buNone/>
              <a:defRPr/>
            </a:lvl1pPr>
          </a:lstStyle>
          <a:p>
            <a:r>
              <a:rPr lang="fi-FI"/>
              <a:t>Lisää kuva napsauttamalla kuvaketta</a:t>
            </a:r>
          </a:p>
        </p:txBody>
      </p:sp>
      <p:sp>
        <p:nvSpPr>
          <p:cNvPr id="39" name="Kuvan paikkamerkki 15">
            <a:extLst>
              <a:ext uri="{FF2B5EF4-FFF2-40B4-BE49-F238E27FC236}">
                <a16:creationId xmlns:a16="http://schemas.microsoft.com/office/drawing/2014/main" id="{20103B49-974B-1D4F-BDB7-56999092BFA6}"/>
              </a:ext>
            </a:extLst>
          </p:cNvPr>
          <p:cNvSpPr>
            <a:spLocks noGrp="1"/>
          </p:cNvSpPr>
          <p:nvPr>
            <p:ph type="pic" sz="quarter" idx="16"/>
          </p:nvPr>
        </p:nvSpPr>
        <p:spPr>
          <a:xfrm>
            <a:off x="8251766" y="-2"/>
            <a:ext cx="3940232" cy="2967645"/>
          </a:xfrm>
        </p:spPr>
        <p:txBody>
          <a:bodyPr anchor="ctr"/>
          <a:lstStyle>
            <a:lvl1pPr algn="ctr">
              <a:buNone/>
              <a:defRPr/>
            </a:lvl1pPr>
          </a:lstStyle>
          <a:p>
            <a:r>
              <a:rPr lang="fi-FI"/>
              <a:t>Lisää kuva napsauttamalla kuvaketta</a:t>
            </a:r>
          </a:p>
        </p:txBody>
      </p:sp>
      <p:sp>
        <p:nvSpPr>
          <p:cNvPr id="40" name="Kuvan paikkamerkki 15">
            <a:extLst>
              <a:ext uri="{FF2B5EF4-FFF2-40B4-BE49-F238E27FC236}">
                <a16:creationId xmlns:a16="http://schemas.microsoft.com/office/drawing/2014/main" id="{8E2427DD-46CA-E050-E715-1AF3AD9AB2D4}"/>
              </a:ext>
            </a:extLst>
          </p:cNvPr>
          <p:cNvSpPr>
            <a:spLocks noGrp="1"/>
          </p:cNvSpPr>
          <p:nvPr>
            <p:ph type="pic" sz="quarter" idx="17"/>
          </p:nvPr>
        </p:nvSpPr>
        <p:spPr>
          <a:xfrm>
            <a:off x="4125884" y="3152061"/>
            <a:ext cx="3940232" cy="2967645"/>
          </a:xfrm>
        </p:spPr>
        <p:txBody>
          <a:bodyPr anchor="ctr"/>
          <a:lstStyle>
            <a:lvl1pPr algn="ctr">
              <a:buNone/>
              <a:defRPr/>
            </a:lvl1pPr>
          </a:lstStyle>
          <a:p>
            <a:r>
              <a:rPr lang="fi-FI"/>
              <a:t>Lisää kuva napsauttamalla kuvaketta</a:t>
            </a:r>
          </a:p>
        </p:txBody>
      </p:sp>
      <p:sp>
        <p:nvSpPr>
          <p:cNvPr id="41" name="Kuvan paikkamerkki 15">
            <a:extLst>
              <a:ext uri="{FF2B5EF4-FFF2-40B4-BE49-F238E27FC236}">
                <a16:creationId xmlns:a16="http://schemas.microsoft.com/office/drawing/2014/main" id="{38B5032F-6B3C-675F-0E5C-EE5D409BF721}"/>
              </a:ext>
            </a:extLst>
          </p:cNvPr>
          <p:cNvSpPr>
            <a:spLocks noGrp="1"/>
          </p:cNvSpPr>
          <p:nvPr>
            <p:ph type="pic" sz="quarter" idx="18"/>
          </p:nvPr>
        </p:nvSpPr>
        <p:spPr>
          <a:xfrm>
            <a:off x="8251768" y="3152061"/>
            <a:ext cx="3940232" cy="2967645"/>
          </a:xfrm>
        </p:spPr>
        <p:txBody>
          <a:bodyPr anchor="ctr"/>
          <a:lstStyle>
            <a:lvl1pPr algn="ctr">
              <a:buNone/>
              <a:defRPr/>
            </a:lvl1pPr>
          </a:lstStyle>
          <a:p>
            <a:r>
              <a:rPr lang="fi-FI"/>
              <a:t>Lisää kuva napsauttamalla kuvaketta</a:t>
            </a:r>
          </a:p>
        </p:txBody>
      </p:sp>
      <p:pic>
        <p:nvPicPr>
          <p:cNvPr id="3" name="Kuva 2" descr="Kuva, joka sisältää kohteen Fontti, Grafiikka, logo, graafinen suunnittelu&#10;&#10;Tekoälyllä luotu sisältö voi olla virheellistä.">
            <a:extLst>
              <a:ext uri="{FF2B5EF4-FFF2-40B4-BE49-F238E27FC236}">
                <a16:creationId xmlns:a16="http://schemas.microsoft.com/office/drawing/2014/main" id="{3B8E4386-0E52-6BD8-8C81-75AB718B263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5836" y="6278117"/>
            <a:ext cx="1375262" cy="468717"/>
          </a:xfrm>
          <a:prstGeom prst="rect">
            <a:avLst/>
          </a:prstGeom>
        </p:spPr>
      </p:pic>
    </p:spTree>
    <p:extLst>
      <p:ext uri="{BB962C8B-B14F-4D97-AF65-F5344CB8AC3E}">
        <p14:creationId xmlns:p14="http://schemas.microsoft.com/office/powerpoint/2010/main" val="13466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ainaus tai lyhyt ajatus pelkkänä tekstinä">
    <p:spTree>
      <p:nvGrpSpPr>
        <p:cNvPr id="1" name=""/>
        <p:cNvGrpSpPr/>
        <p:nvPr/>
      </p:nvGrpSpPr>
      <p:grpSpPr>
        <a:xfrm>
          <a:off x="0" y="0"/>
          <a:ext cx="0" cy="0"/>
          <a:chOff x="0" y="0"/>
          <a:chExt cx="0" cy="0"/>
        </a:xfrm>
      </p:grpSpPr>
      <p:sp>
        <p:nvSpPr>
          <p:cNvPr id="4" name="Suorakulmio 3">
            <a:extLst>
              <a:ext uri="{FF2B5EF4-FFF2-40B4-BE49-F238E27FC236}">
                <a16:creationId xmlns:a16="http://schemas.microsoft.com/office/drawing/2014/main" id="{4F080E58-FE79-49F2-9E6D-2F3447B011EE}"/>
              </a:ext>
            </a:extLst>
          </p:cNvPr>
          <p:cNvSpPr/>
          <p:nvPr/>
        </p:nvSpPr>
        <p:spPr>
          <a:xfrm>
            <a:off x="0" y="0"/>
            <a:ext cx="12192000" cy="5961862"/>
          </a:xfrm>
          <a:prstGeom prst="rect">
            <a:avLst/>
          </a:prstGeom>
          <a:solidFill>
            <a:srgbClr val="286FB7"/>
          </a:solidFill>
          <a:ln>
            <a:solidFill>
              <a:srgbClr val="286F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3" name="Sisällön paikkamerkki 2">
            <a:extLst>
              <a:ext uri="{FF2B5EF4-FFF2-40B4-BE49-F238E27FC236}">
                <a16:creationId xmlns:a16="http://schemas.microsoft.com/office/drawing/2014/main" id="{54C77ACF-C6B6-4A9E-A2B2-B21D1D396D18}"/>
              </a:ext>
            </a:extLst>
          </p:cNvPr>
          <p:cNvSpPr>
            <a:spLocks noGrp="1"/>
          </p:cNvSpPr>
          <p:nvPr>
            <p:ph idx="16"/>
          </p:nvPr>
        </p:nvSpPr>
        <p:spPr>
          <a:xfrm>
            <a:off x="1233467" y="896138"/>
            <a:ext cx="9725066" cy="3922295"/>
          </a:xfrm>
        </p:spPr>
        <p:txBody>
          <a:bodyPr anchor="ctr">
            <a:normAutofit/>
          </a:bodyPr>
          <a:lstStyle>
            <a:lvl1pPr algn="ctr">
              <a:buNone/>
              <a:defRPr sz="3600" b="1" i="1">
                <a:solidFill>
                  <a:schemeClr val="bg1"/>
                </a:solidFill>
                <a:latin typeface="+mj-lt"/>
              </a:defRPr>
            </a:lvl1pPr>
          </a:lstStyle>
          <a:p>
            <a:pPr lvl="0"/>
            <a:r>
              <a:rPr lang="fi-FI"/>
              <a:t>Muokkaa tekstin perustyylejä napsauttamalla</a:t>
            </a:r>
          </a:p>
        </p:txBody>
      </p:sp>
      <p:sp>
        <p:nvSpPr>
          <p:cNvPr id="14" name="Dian numeron paikkamerkki 5">
            <a:extLst>
              <a:ext uri="{FF2B5EF4-FFF2-40B4-BE49-F238E27FC236}">
                <a16:creationId xmlns:a16="http://schemas.microsoft.com/office/drawing/2014/main" id="{A54795CB-B10B-4EB2-9D39-11D96DFD0E51}"/>
              </a:ext>
            </a:extLst>
          </p:cNvPr>
          <p:cNvSpPr>
            <a:spLocks noGrp="1"/>
          </p:cNvSpPr>
          <p:nvPr>
            <p:ph type="sldNum" sz="quarter" idx="12"/>
          </p:nvPr>
        </p:nvSpPr>
        <p:spPr>
          <a:xfrm>
            <a:off x="10820398" y="6381709"/>
            <a:ext cx="1203157" cy="365125"/>
          </a:xfrm>
          <a:prstGeom prst="rect">
            <a:avLst/>
          </a:prstGeom>
        </p:spPr>
        <p:txBody>
          <a:bodyPr/>
          <a:lstStyle>
            <a:lvl1pPr algn="r">
              <a:defRPr>
                <a:solidFill>
                  <a:schemeClr val="tx1"/>
                </a:solidFill>
              </a:defRPr>
            </a:lvl1pPr>
          </a:lstStyle>
          <a:p>
            <a:pPr algn="r"/>
            <a:fld id="{1FEECDAD-FF2E-45AB-89C8-CC474E4868FF}" type="slidenum">
              <a:rPr lang="fi-FI" smtClean="0"/>
              <a:pPr algn="r"/>
              <a:t>‹#›</a:t>
            </a:fld>
            <a:endParaRPr lang="fi-FI"/>
          </a:p>
        </p:txBody>
      </p:sp>
      <p:pic>
        <p:nvPicPr>
          <p:cNvPr id="5" name="Kuva 4" descr="Kuva, joka sisältää kohteen Fontti, Grafiikka, logo, graafinen suunnittelu&#10;&#10;Tekoälyllä luotu sisältö voi olla virheellistä.">
            <a:extLst>
              <a:ext uri="{FF2B5EF4-FFF2-40B4-BE49-F238E27FC236}">
                <a16:creationId xmlns:a16="http://schemas.microsoft.com/office/drawing/2014/main" id="{7660EC6F-FF20-0073-897D-0A8B400744A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5836" y="6278117"/>
            <a:ext cx="1375262" cy="468717"/>
          </a:xfrm>
          <a:prstGeom prst="rect">
            <a:avLst/>
          </a:prstGeom>
        </p:spPr>
      </p:pic>
    </p:spTree>
    <p:extLst>
      <p:ext uri="{BB962C8B-B14F-4D97-AF65-F5344CB8AC3E}">
        <p14:creationId xmlns:p14="http://schemas.microsoft.com/office/powerpoint/2010/main" val="39735824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Välilehti - Kuva ja otsikko - Marttaruutu">
    <p:spTree>
      <p:nvGrpSpPr>
        <p:cNvPr id="1" name=""/>
        <p:cNvGrpSpPr/>
        <p:nvPr/>
      </p:nvGrpSpPr>
      <p:grpSpPr>
        <a:xfrm>
          <a:off x="0" y="0"/>
          <a:ext cx="0" cy="0"/>
          <a:chOff x="0" y="0"/>
          <a:chExt cx="0" cy="0"/>
        </a:xfrm>
      </p:grpSpPr>
      <p:pic>
        <p:nvPicPr>
          <p:cNvPr id="3" name="Kuva 2" descr="Kuva, joka sisältää kohteen henkilö, mies, ulko, vaatetus&#10;&#10;Kuvaus luotu automaattisesti">
            <a:extLst>
              <a:ext uri="{FF2B5EF4-FFF2-40B4-BE49-F238E27FC236}">
                <a16:creationId xmlns:a16="http://schemas.microsoft.com/office/drawing/2014/main" id="{7C4FE22B-3E92-48B8-9B80-74E981D99B9A}"/>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0" y="0"/>
            <a:ext cx="12192000" cy="6858001"/>
          </a:xfrm>
          <a:prstGeom prst="rect">
            <a:avLst/>
          </a:prstGeom>
        </p:spPr>
      </p:pic>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2" name="Kuva 1" descr="Kuva, joka sisältää kohteen Fontti, Grafiikka, logo, graafinen suunnittelu&#10;&#10;Tekoälyllä luotu sisältö voi olla virheellistä.">
            <a:extLst>
              <a:ext uri="{FF2B5EF4-FFF2-40B4-BE49-F238E27FC236}">
                <a16:creationId xmlns:a16="http://schemas.microsoft.com/office/drawing/2014/main" id="{6E95E416-0B12-C568-9684-4B5647ADCA6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1537" y="6305238"/>
            <a:ext cx="1426875" cy="385265"/>
          </a:xfrm>
          <a:prstGeom prst="rect">
            <a:avLst/>
          </a:prstGeom>
        </p:spPr>
      </p:pic>
    </p:spTree>
    <p:extLst>
      <p:ext uri="{BB962C8B-B14F-4D97-AF65-F5344CB8AC3E}">
        <p14:creationId xmlns:p14="http://schemas.microsoft.com/office/powerpoint/2010/main" val="25557863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0_Välilehti - Kuva ja otsikko - Kangas">
    <p:spTree>
      <p:nvGrpSpPr>
        <p:cNvPr id="1" name=""/>
        <p:cNvGrpSpPr/>
        <p:nvPr/>
      </p:nvGrpSpPr>
      <p:grpSpPr>
        <a:xfrm>
          <a:off x="0" y="0"/>
          <a:ext cx="0" cy="0"/>
          <a:chOff x="0" y="0"/>
          <a:chExt cx="0" cy="0"/>
        </a:xfrm>
      </p:grpSpPr>
      <p:pic>
        <p:nvPicPr>
          <p:cNvPr id="3" name="Kuva 2" descr="Kuva, joka sisältää kohteen hedelmä, mansikka, Luonnonmukainen ruoka, marja&#10;&#10;Kuvaus luotu automaattisesti">
            <a:extLst>
              <a:ext uri="{FF2B5EF4-FFF2-40B4-BE49-F238E27FC236}">
                <a16:creationId xmlns:a16="http://schemas.microsoft.com/office/drawing/2014/main" id="{B9D66A7D-1E4D-32E7-C172-52613555F75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2" name="Kuva 1" descr="Kuva, joka sisältää kohteen Fontti, Grafiikka, logo, graafinen suunnittelu&#10;&#10;Tekoälyllä luotu sisältö voi olla virheellistä.">
            <a:extLst>
              <a:ext uri="{FF2B5EF4-FFF2-40B4-BE49-F238E27FC236}">
                <a16:creationId xmlns:a16="http://schemas.microsoft.com/office/drawing/2014/main" id="{CD305CE0-8A41-A8DC-AA06-41FCDD14DC8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1537" y="6305238"/>
            <a:ext cx="1426875" cy="385265"/>
          </a:xfrm>
          <a:prstGeom prst="rect">
            <a:avLst/>
          </a:prstGeom>
        </p:spPr>
      </p:pic>
    </p:spTree>
    <p:extLst>
      <p:ext uri="{BB962C8B-B14F-4D97-AF65-F5344CB8AC3E}">
        <p14:creationId xmlns:p14="http://schemas.microsoft.com/office/powerpoint/2010/main" val="17933355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5_Välilehti - Kuva ja otsikko - Kangas">
    <p:spTree>
      <p:nvGrpSpPr>
        <p:cNvPr id="1" name=""/>
        <p:cNvGrpSpPr/>
        <p:nvPr/>
      </p:nvGrpSpPr>
      <p:grpSpPr>
        <a:xfrm>
          <a:off x="0" y="0"/>
          <a:ext cx="0" cy="0"/>
          <a:chOff x="0" y="0"/>
          <a:chExt cx="0" cy="0"/>
        </a:xfrm>
      </p:grpSpPr>
      <p:pic>
        <p:nvPicPr>
          <p:cNvPr id="3" name="Kuva 2" descr="Kuva, joka sisältää kohteen kasvi, puu, havupuu, ikivihreä&#10;&#10;Kuvaus luotu automaattisesti">
            <a:extLst>
              <a:ext uri="{FF2B5EF4-FFF2-40B4-BE49-F238E27FC236}">
                <a16:creationId xmlns:a16="http://schemas.microsoft.com/office/drawing/2014/main" id="{6C9B204A-4BDF-D5ED-9DEA-11322B93455F}"/>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2" name="Kuva 1" descr="Kuva, joka sisältää kohteen Fontti, Grafiikka, logo, graafinen suunnittelu&#10;&#10;Tekoälyllä luotu sisältö voi olla virheellistä.">
            <a:extLst>
              <a:ext uri="{FF2B5EF4-FFF2-40B4-BE49-F238E27FC236}">
                <a16:creationId xmlns:a16="http://schemas.microsoft.com/office/drawing/2014/main" id="{E3B610F8-79F4-6C45-75D2-9E58AD6C4B8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1537" y="6305238"/>
            <a:ext cx="1426875" cy="385265"/>
          </a:xfrm>
          <a:prstGeom prst="rect">
            <a:avLst/>
          </a:prstGeom>
        </p:spPr>
      </p:pic>
    </p:spTree>
    <p:extLst>
      <p:ext uri="{BB962C8B-B14F-4D97-AF65-F5344CB8AC3E}">
        <p14:creationId xmlns:p14="http://schemas.microsoft.com/office/powerpoint/2010/main" val="8678655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3_Välilehti - Kuva ja otsikko - Kangas">
    <p:spTree>
      <p:nvGrpSpPr>
        <p:cNvPr id="1" name=""/>
        <p:cNvGrpSpPr/>
        <p:nvPr/>
      </p:nvGrpSpPr>
      <p:grpSpPr>
        <a:xfrm>
          <a:off x="0" y="0"/>
          <a:ext cx="0" cy="0"/>
          <a:chOff x="0" y="0"/>
          <a:chExt cx="0" cy="0"/>
        </a:xfrm>
      </p:grpSpPr>
      <p:pic>
        <p:nvPicPr>
          <p:cNvPr id="3" name="Kuva 2" descr="Kuva, joka sisältää kohteen kasvi, puu, havupuu, Maakasvi&#10;&#10;Kuvaus luotu automaattisesti">
            <a:extLst>
              <a:ext uri="{FF2B5EF4-FFF2-40B4-BE49-F238E27FC236}">
                <a16:creationId xmlns:a16="http://schemas.microsoft.com/office/drawing/2014/main" id="{4F16420D-D2AB-50F5-F198-51A9094685A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2" name="Kuva 1" descr="Kuva, joka sisältää kohteen Fontti, Grafiikka, logo, graafinen suunnittelu&#10;&#10;Tekoälyllä luotu sisältö voi olla virheellistä.">
            <a:extLst>
              <a:ext uri="{FF2B5EF4-FFF2-40B4-BE49-F238E27FC236}">
                <a16:creationId xmlns:a16="http://schemas.microsoft.com/office/drawing/2014/main" id="{2592A873-2ADE-55E4-0D28-56D0AC7F3C7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1537" y="6305238"/>
            <a:ext cx="1426875" cy="385265"/>
          </a:xfrm>
          <a:prstGeom prst="rect">
            <a:avLst/>
          </a:prstGeom>
        </p:spPr>
      </p:pic>
    </p:spTree>
    <p:extLst>
      <p:ext uri="{BB962C8B-B14F-4D97-AF65-F5344CB8AC3E}">
        <p14:creationId xmlns:p14="http://schemas.microsoft.com/office/powerpoint/2010/main" val="6936941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1_Välilehti - Kuva ja otsikko - Kangas">
    <p:spTree>
      <p:nvGrpSpPr>
        <p:cNvPr id="1" name=""/>
        <p:cNvGrpSpPr/>
        <p:nvPr/>
      </p:nvGrpSpPr>
      <p:grpSpPr>
        <a:xfrm>
          <a:off x="0" y="0"/>
          <a:ext cx="0" cy="0"/>
          <a:chOff x="0" y="0"/>
          <a:chExt cx="0" cy="0"/>
        </a:xfrm>
      </p:grpSpPr>
      <p:pic>
        <p:nvPicPr>
          <p:cNvPr id="4" name="Kuva 3" descr="Kuva, joka sisältää kohteen kukka, kasvi, terälehti, piha-&#10;&#10;Kuvaus luotu automaattisesti">
            <a:extLst>
              <a:ext uri="{FF2B5EF4-FFF2-40B4-BE49-F238E27FC236}">
                <a16:creationId xmlns:a16="http://schemas.microsoft.com/office/drawing/2014/main" id="{55C33A2D-0B3B-B60C-A07D-E8675B3121B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4850"/>
          </a:xfrm>
          <a:prstGeom prst="rect">
            <a:avLst/>
          </a:prstGeom>
        </p:spPr>
      </p:pic>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2" name="Kuva 1" descr="Kuva, joka sisältää kohteen Fontti, Grafiikka, logo, graafinen suunnittelu&#10;&#10;Tekoälyllä luotu sisältö voi olla virheellistä.">
            <a:extLst>
              <a:ext uri="{FF2B5EF4-FFF2-40B4-BE49-F238E27FC236}">
                <a16:creationId xmlns:a16="http://schemas.microsoft.com/office/drawing/2014/main" id="{3214F4AE-495F-3D89-5EB2-53753FF33B3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1537" y="6305238"/>
            <a:ext cx="1426875" cy="385265"/>
          </a:xfrm>
          <a:prstGeom prst="rect">
            <a:avLst/>
          </a:prstGeom>
        </p:spPr>
      </p:pic>
    </p:spTree>
    <p:extLst>
      <p:ext uri="{BB962C8B-B14F-4D97-AF65-F5344CB8AC3E}">
        <p14:creationId xmlns:p14="http://schemas.microsoft.com/office/powerpoint/2010/main" val="33532884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2_Välilehti - Kuva ja otsikko - Kangas">
    <p:spTree>
      <p:nvGrpSpPr>
        <p:cNvPr id="1" name=""/>
        <p:cNvGrpSpPr/>
        <p:nvPr/>
      </p:nvGrpSpPr>
      <p:grpSpPr>
        <a:xfrm>
          <a:off x="0" y="0"/>
          <a:ext cx="0" cy="0"/>
          <a:chOff x="0" y="0"/>
          <a:chExt cx="0" cy="0"/>
        </a:xfrm>
      </p:grpSpPr>
      <p:pic>
        <p:nvPicPr>
          <p:cNvPr id="4" name="Kuva 3" descr="Kuva, joka sisältää kohteen kasvi, puu, piha-, lehti&#10;&#10;Kuvaus luotu automaattisesti">
            <a:extLst>
              <a:ext uri="{FF2B5EF4-FFF2-40B4-BE49-F238E27FC236}">
                <a16:creationId xmlns:a16="http://schemas.microsoft.com/office/drawing/2014/main" id="{13559D4C-5E3B-31D8-84E4-707041417FD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1"/>
            <a:ext cx="12192000" cy="6875349"/>
          </a:xfrm>
          <a:prstGeom prst="rect">
            <a:avLst/>
          </a:prstGeom>
        </p:spPr>
      </p:pic>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2" name="Kuva 1" descr="Kuva, joka sisältää kohteen Fontti, Grafiikka, logo, graafinen suunnittelu&#10;&#10;Tekoälyllä luotu sisältö voi olla virheellistä.">
            <a:extLst>
              <a:ext uri="{FF2B5EF4-FFF2-40B4-BE49-F238E27FC236}">
                <a16:creationId xmlns:a16="http://schemas.microsoft.com/office/drawing/2014/main" id="{B32BCC6D-117E-3014-F4B5-24343C479C3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1537" y="6305238"/>
            <a:ext cx="1426875" cy="385265"/>
          </a:xfrm>
          <a:prstGeom prst="rect">
            <a:avLst/>
          </a:prstGeom>
        </p:spPr>
      </p:pic>
    </p:spTree>
    <p:extLst>
      <p:ext uri="{BB962C8B-B14F-4D97-AF65-F5344CB8AC3E}">
        <p14:creationId xmlns:p14="http://schemas.microsoft.com/office/powerpoint/2010/main" val="16930967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4_Välilehti - Kuva ja otsikko - Kangas">
    <p:spTree>
      <p:nvGrpSpPr>
        <p:cNvPr id="1" name=""/>
        <p:cNvGrpSpPr/>
        <p:nvPr/>
      </p:nvGrpSpPr>
      <p:grpSpPr>
        <a:xfrm>
          <a:off x="0" y="0"/>
          <a:ext cx="0" cy="0"/>
          <a:chOff x="0" y="0"/>
          <a:chExt cx="0" cy="0"/>
        </a:xfrm>
      </p:grpSpPr>
      <p:pic>
        <p:nvPicPr>
          <p:cNvPr id="3" name="Kuva 2" descr="Kuva, joka sisältää kohteen puu, piha-, syksy, Twig&#10;&#10;Kuvaus luotu automaattisesti">
            <a:extLst>
              <a:ext uri="{FF2B5EF4-FFF2-40B4-BE49-F238E27FC236}">
                <a16:creationId xmlns:a16="http://schemas.microsoft.com/office/drawing/2014/main" id="{B8098B9B-C927-9676-48A3-F6EB137F30C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2" name="Kuva 1" descr="Kuva, joka sisältää kohteen Fontti, Grafiikka, logo, graafinen suunnittelu&#10;&#10;Tekoälyllä luotu sisältö voi olla virheellistä.">
            <a:extLst>
              <a:ext uri="{FF2B5EF4-FFF2-40B4-BE49-F238E27FC236}">
                <a16:creationId xmlns:a16="http://schemas.microsoft.com/office/drawing/2014/main" id="{A2452EF9-C723-2C88-DA8A-988EE5A2F08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1537" y="6305238"/>
            <a:ext cx="1426875" cy="385265"/>
          </a:xfrm>
          <a:prstGeom prst="rect">
            <a:avLst/>
          </a:prstGeom>
        </p:spPr>
      </p:pic>
    </p:spTree>
    <p:extLst>
      <p:ext uri="{BB962C8B-B14F-4D97-AF65-F5344CB8AC3E}">
        <p14:creationId xmlns:p14="http://schemas.microsoft.com/office/powerpoint/2010/main" val="9142762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6_Välilehti - Kuva ja otsikko - Kangas">
    <p:spTree>
      <p:nvGrpSpPr>
        <p:cNvPr id="1" name=""/>
        <p:cNvGrpSpPr/>
        <p:nvPr/>
      </p:nvGrpSpPr>
      <p:grpSpPr>
        <a:xfrm>
          <a:off x="0" y="0"/>
          <a:ext cx="0" cy="0"/>
          <a:chOff x="0" y="0"/>
          <a:chExt cx="0" cy="0"/>
        </a:xfrm>
      </p:grpSpPr>
      <p:pic>
        <p:nvPicPr>
          <p:cNvPr id="4" name="Kuva 3" descr="Kuva, joka sisältää kohteen syksy, kasvi, puu, Vaahteranlehti&#10;&#10;Kuvaus luotu automaattisesti">
            <a:extLst>
              <a:ext uri="{FF2B5EF4-FFF2-40B4-BE49-F238E27FC236}">
                <a16:creationId xmlns:a16="http://schemas.microsoft.com/office/drawing/2014/main" id="{BC3D666B-5562-D720-E5D7-D9BA2C33724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2" name="Kuva 1" descr="Kuva, joka sisältää kohteen Fontti, Grafiikka, logo, graafinen suunnittelu&#10;&#10;Tekoälyllä luotu sisältö voi olla virheellistä.">
            <a:extLst>
              <a:ext uri="{FF2B5EF4-FFF2-40B4-BE49-F238E27FC236}">
                <a16:creationId xmlns:a16="http://schemas.microsoft.com/office/drawing/2014/main" id="{A9A00FDA-9EAC-7928-1104-CA37427DEE2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1537" y="6305238"/>
            <a:ext cx="1426875" cy="385265"/>
          </a:xfrm>
          <a:prstGeom prst="rect">
            <a:avLst/>
          </a:prstGeom>
        </p:spPr>
      </p:pic>
    </p:spTree>
    <p:extLst>
      <p:ext uri="{BB962C8B-B14F-4D97-AF65-F5344CB8AC3E}">
        <p14:creationId xmlns:p14="http://schemas.microsoft.com/office/powerpoint/2010/main" val="27141881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8_Välilehti - Kuva ja otsikko - Kangas">
    <p:spTree>
      <p:nvGrpSpPr>
        <p:cNvPr id="1" name=""/>
        <p:cNvGrpSpPr/>
        <p:nvPr/>
      </p:nvGrpSpPr>
      <p:grpSpPr>
        <a:xfrm>
          <a:off x="0" y="0"/>
          <a:ext cx="0" cy="0"/>
          <a:chOff x="0" y="0"/>
          <a:chExt cx="0" cy="0"/>
        </a:xfrm>
      </p:grpSpPr>
      <p:pic>
        <p:nvPicPr>
          <p:cNvPr id="6" name="Kuva 5" descr="Kuva, joka sisältää kohteen vihannes, herne, tuote, Sokeriherne&#10;&#10;Kuvaus luotu automaattisesti">
            <a:extLst>
              <a:ext uri="{FF2B5EF4-FFF2-40B4-BE49-F238E27FC236}">
                <a16:creationId xmlns:a16="http://schemas.microsoft.com/office/drawing/2014/main" id="{6FD0D354-F46E-7C1C-DC8F-95A474005FAF}"/>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64096"/>
          </a:xfrm>
          <a:prstGeom prst="rect">
            <a:avLst/>
          </a:prstGeom>
        </p:spPr>
      </p:pic>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2" name="Kuva 1" descr="Kuva, joka sisältää kohteen Fontti, Grafiikka, logo, graafinen suunnittelu&#10;&#10;Tekoälyllä luotu sisältö voi olla virheellistä.">
            <a:extLst>
              <a:ext uri="{FF2B5EF4-FFF2-40B4-BE49-F238E27FC236}">
                <a16:creationId xmlns:a16="http://schemas.microsoft.com/office/drawing/2014/main" id="{704EADD6-87D2-A1E7-4F5D-50807F0A126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1537" y="6305238"/>
            <a:ext cx="1426875" cy="385265"/>
          </a:xfrm>
          <a:prstGeom prst="rect">
            <a:avLst/>
          </a:prstGeom>
        </p:spPr>
      </p:pic>
    </p:spTree>
    <p:extLst>
      <p:ext uri="{BB962C8B-B14F-4D97-AF65-F5344CB8AC3E}">
        <p14:creationId xmlns:p14="http://schemas.microsoft.com/office/powerpoint/2010/main" val="5621577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2_Välilehti - Kuva ja otsikko - Kangas">
    <p:spTree>
      <p:nvGrpSpPr>
        <p:cNvPr id="1" name=""/>
        <p:cNvGrpSpPr/>
        <p:nvPr/>
      </p:nvGrpSpPr>
      <p:grpSpPr>
        <a:xfrm>
          <a:off x="0" y="0"/>
          <a:ext cx="0" cy="0"/>
          <a:chOff x="0" y="0"/>
          <a:chExt cx="0" cy="0"/>
        </a:xfrm>
      </p:grpSpPr>
      <p:pic>
        <p:nvPicPr>
          <p:cNvPr id="3" name="Kuva 2" descr="Kuva, joka sisältää kohteen Luonnonmukainen ruoka, Superruoka, tuote, Siemenetön hedelmä&#10;&#10;Kuvaus luotu automaattisesti">
            <a:extLst>
              <a:ext uri="{FF2B5EF4-FFF2-40B4-BE49-F238E27FC236}">
                <a16:creationId xmlns:a16="http://schemas.microsoft.com/office/drawing/2014/main" id="{7B1EBD47-F412-D6CF-728A-4AAD29553E0E}"/>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2" name="Kuva 1" descr="Kuva, joka sisältää kohteen Fontti, Grafiikka, logo, graafinen suunnittelu&#10;&#10;Tekoälyllä luotu sisältö voi olla virheellistä.">
            <a:extLst>
              <a:ext uri="{FF2B5EF4-FFF2-40B4-BE49-F238E27FC236}">
                <a16:creationId xmlns:a16="http://schemas.microsoft.com/office/drawing/2014/main" id="{CAB64AC6-749B-311F-D819-99B111E64D6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1537" y="6305238"/>
            <a:ext cx="1426875" cy="385265"/>
          </a:xfrm>
          <a:prstGeom prst="rect">
            <a:avLst/>
          </a:prstGeom>
        </p:spPr>
      </p:pic>
    </p:spTree>
    <p:extLst>
      <p:ext uri="{BB962C8B-B14F-4D97-AF65-F5344CB8AC3E}">
        <p14:creationId xmlns:p14="http://schemas.microsoft.com/office/powerpoint/2010/main" val="28292527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_Välilehti - Kuva ja otsikko - Kangas">
    <p:spTree>
      <p:nvGrpSpPr>
        <p:cNvPr id="1" name=""/>
        <p:cNvGrpSpPr/>
        <p:nvPr/>
      </p:nvGrpSpPr>
      <p:grpSpPr>
        <a:xfrm>
          <a:off x="0" y="0"/>
          <a:ext cx="0" cy="0"/>
          <a:chOff x="0" y="0"/>
          <a:chExt cx="0" cy="0"/>
        </a:xfrm>
      </p:grpSpPr>
      <p:pic>
        <p:nvPicPr>
          <p:cNvPr id="4" name="Kuva 3" descr="Kuva, joka sisältää kohteen hedelmä, vihreä, Luonnonmukainen ruoka, ruoho&#10;&#10;Kuvaus luotu automaattisesti">
            <a:extLst>
              <a:ext uri="{FF2B5EF4-FFF2-40B4-BE49-F238E27FC236}">
                <a16:creationId xmlns:a16="http://schemas.microsoft.com/office/drawing/2014/main" id="{6D2A88F0-E83B-9185-7B5F-DE1CAA1980C4}"/>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2" name="Kuva 1" descr="Kuva, joka sisältää kohteen Fontti, Grafiikka, logo, graafinen suunnittelu&#10;&#10;Tekoälyllä luotu sisältö voi olla virheellistä.">
            <a:extLst>
              <a:ext uri="{FF2B5EF4-FFF2-40B4-BE49-F238E27FC236}">
                <a16:creationId xmlns:a16="http://schemas.microsoft.com/office/drawing/2014/main" id="{46E972FF-2EAA-33E2-2359-D6D6F56875F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1537" y="6305238"/>
            <a:ext cx="1426875" cy="385265"/>
          </a:xfrm>
          <a:prstGeom prst="rect">
            <a:avLst/>
          </a:prstGeom>
        </p:spPr>
      </p:pic>
    </p:spTree>
    <p:extLst>
      <p:ext uri="{BB962C8B-B14F-4D97-AF65-F5344CB8AC3E}">
        <p14:creationId xmlns:p14="http://schemas.microsoft.com/office/powerpoint/2010/main" val="37133749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4_Välilehti - Kuva ja otsikko - Kangas">
    <p:spTree>
      <p:nvGrpSpPr>
        <p:cNvPr id="1" name=""/>
        <p:cNvGrpSpPr/>
        <p:nvPr/>
      </p:nvGrpSpPr>
      <p:grpSpPr>
        <a:xfrm>
          <a:off x="0" y="0"/>
          <a:ext cx="0" cy="0"/>
          <a:chOff x="0" y="0"/>
          <a:chExt cx="0" cy="0"/>
        </a:xfrm>
      </p:grpSpPr>
      <p:pic>
        <p:nvPicPr>
          <p:cNvPr id="3" name="Kuva 2" descr="Kuva, joka sisältää kohteen Luonnonmukainen ruoka, tuote, Paikallinen ruoka, hedelmä&#10;&#10;Kuvaus luotu automaattisesti">
            <a:extLst>
              <a:ext uri="{FF2B5EF4-FFF2-40B4-BE49-F238E27FC236}">
                <a16:creationId xmlns:a16="http://schemas.microsoft.com/office/drawing/2014/main" id="{629C774E-3BB3-2BC1-3057-261D7C2A968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2" name="Kuva 1" descr="Kuva, joka sisältää kohteen Fontti, Grafiikka, logo, graafinen suunnittelu&#10;&#10;Tekoälyllä luotu sisältö voi olla virheellistä.">
            <a:extLst>
              <a:ext uri="{FF2B5EF4-FFF2-40B4-BE49-F238E27FC236}">
                <a16:creationId xmlns:a16="http://schemas.microsoft.com/office/drawing/2014/main" id="{14E00C34-6B3F-0BE9-BD22-73CA414F15A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1537" y="6305238"/>
            <a:ext cx="1426875" cy="385265"/>
          </a:xfrm>
          <a:prstGeom prst="rect">
            <a:avLst/>
          </a:prstGeom>
        </p:spPr>
      </p:pic>
    </p:spTree>
    <p:extLst>
      <p:ext uri="{BB962C8B-B14F-4D97-AF65-F5344CB8AC3E}">
        <p14:creationId xmlns:p14="http://schemas.microsoft.com/office/powerpoint/2010/main" val="17735734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5_Välilehti - Kuva ja otsikko - Kangas">
    <p:spTree>
      <p:nvGrpSpPr>
        <p:cNvPr id="1" name=""/>
        <p:cNvGrpSpPr/>
        <p:nvPr/>
      </p:nvGrpSpPr>
      <p:grpSpPr>
        <a:xfrm>
          <a:off x="0" y="0"/>
          <a:ext cx="0" cy="0"/>
          <a:chOff x="0" y="0"/>
          <a:chExt cx="0" cy="0"/>
        </a:xfrm>
      </p:grpSpPr>
      <p:pic>
        <p:nvPicPr>
          <p:cNvPr id="4" name="Kuva 3" descr="Kuva, joka sisältää kohteen vihannes, kasvi, Lehtivihannes, Punajuurenlehti&#10;&#10;Kuvaus luotu automaattisesti">
            <a:extLst>
              <a:ext uri="{FF2B5EF4-FFF2-40B4-BE49-F238E27FC236}">
                <a16:creationId xmlns:a16="http://schemas.microsoft.com/office/drawing/2014/main" id="{EFA3EA96-5604-FB14-9C2A-1BF10FC92BDA}"/>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2" name="Kuva 1" descr="Kuva, joka sisältää kohteen Fontti, Grafiikka, logo, graafinen suunnittelu&#10;&#10;Tekoälyllä luotu sisältö voi olla virheellistä.">
            <a:extLst>
              <a:ext uri="{FF2B5EF4-FFF2-40B4-BE49-F238E27FC236}">
                <a16:creationId xmlns:a16="http://schemas.microsoft.com/office/drawing/2014/main" id="{C2A4F33C-5555-6529-EC0B-C7CE760AC7F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1537" y="6305238"/>
            <a:ext cx="1426875" cy="385265"/>
          </a:xfrm>
          <a:prstGeom prst="rect">
            <a:avLst/>
          </a:prstGeom>
        </p:spPr>
      </p:pic>
    </p:spTree>
    <p:extLst>
      <p:ext uri="{BB962C8B-B14F-4D97-AF65-F5344CB8AC3E}">
        <p14:creationId xmlns:p14="http://schemas.microsoft.com/office/powerpoint/2010/main" val="18607821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6_Välilehti - Kuva ja otsikko - Kangas">
    <p:spTree>
      <p:nvGrpSpPr>
        <p:cNvPr id="1" name=""/>
        <p:cNvGrpSpPr/>
        <p:nvPr/>
      </p:nvGrpSpPr>
      <p:grpSpPr>
        <a:xfrm>
          <a:off x="0" y="0"/>
          <a:ext cx="0" cy="0"/>
          <a:chOff x="0" y="0"/>
          <a:chExt cx="0" cy="0"/>
        </a:xfrm>
      </p:grpSpPr>
      <p:pic>
        <p:nvPicPr>
          <p:cNvPr id="3" name="Kuva 2" descr="Kuva, joka sisältää kohteen kukka, Floristiikka, terälehti, violetti&#10;&#10;Kuvaus luotu automaattisesti">
            <a:extLst>
              <a:ext uri="{FF2B5EF4-FFF2-40B4-BE49-F238E27FC236}">
                <a16:creationId xmlns:a16="http://schemas.microsoft.com/office/drawing/2014/main" id="{60023831-1611-2D6C-6708-227F0EEC7DCA}"/>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2" name="Kuva 1" descr="Kuva, joka sisältää kohteen Fontti, Grafiikka, logo, graafinen suunnittelu&#10;&#10;Tekoälyllä luotu sisältö voi olla virheellistä.">
            <a:extLst>
              <a:ext uri="{FF2B5EF4-FFF2-40B4-BE49-F238E27FC236}">
                <a16:creationId xmlns:a16="http://schemas.microsoft.com/office/drawing/2014/main" id="{90C66258-2FFF-4BE3-749C-5573EF7D390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1537" y="6305238"/>
            <a:ext cx="1426875" cy="385265"/>
          </a:xfrm>
          <a:prstGeom prst="rect">
            <a:avLst/>
          </a:prstGeom>
        </p:spPr>
      </p:pic>
    </p:spTree>
    <p:extLst>
      <p:ext uri="{BB962C8B-B14F-4D97-AF65-F5344CB8AC3E}">
        <p14:creationId xmlns:p14="http://schemas.microsoft.com/office/powerpoint/2010/main" val="14363808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7_Välilehti - Kuva ja otsikko - Kangas">
    <p:spTree>
      <p:nvGrpSpPr>
        <p:cNvPr id="1" name=""/>
        <p:cNvGrpSpPr/>
        <p:nvPr/>
      </p:nvGrpSpPr>
      <p:grpSpPr>
        <a:xfrm>
          <a:off x="0" y="0"/>
          <a:ext cx="0" cy="0"/>
          <a:chOff x="0" y="0"/>
          <a:chExt cx="0" cy="0"/>
        </a:xfrm>
      </p:grpSpPr>
      <p:pic>
        <p:nvPicPr>
          <p:cNvPr id="4" name="Kuva 3" descr="Kuva, joka sisältää kohteen kukka, kasvi, Floristiikka, asetelmamaalaus&#10;&#10;Kuvaus luotu automaattisesti">
            <a:extLst>
              <a:ext uri="{FF2B5EF4-FFF2-40B4-BE49-F238E27FC236}">
                <a16:creationId xmlns:a16="http://schemas.microsoft.com/office/drawing/2014/main" id="{1B4FCE27-7602-CBB0-ABBF-2F0D51DD506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94"/>
            <a:ext cx="12192000" cy="6857212"/>
          </a:xfrm>
          <a:prstGeom prst="rect">
            <a:avLst/>
          </a:prstGeom>
        </p:spPr>
      </p:pic>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2" name="Kuva 1" descr="Kuva, joka sisältää kohteen Fontti, Grafiikka, logo, graafinen suunnittelu&#10;&#10;Tekoälyllä luotu sisältö voi olla virheellistä.">
            <a:extLst>
              <a:ext uri="{FF2B5EF4-FFF2-40B4-BE49-F238E27FC236}">
                <a16:creationId xmlns:a16="http://schemas.microsoft.com/office/drawing/2014/main" id="{9A00A324-9951-27F6-2FEF-72097C0CD3A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1537" y="6305238"/>
            <a:ext cx="1426875" cy="385265"/>
          </a:xfrm>
          <a:prstGeom prst="rect">
            <a:avLst/>
          </a:prstGeom>
        </p:spPr>
      </p:pic>
    </p:spTree>
    <p:extLst>
      <p:ext uri="{BB962C8B-B14F-4D97-AF65-F5344CB8AC3E}">
        <p14:creationId xmlns:p14="http://schemas.microsoft.com/office/powerpoint/2010/main" val="4309458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Välilehti - Kuva ja otsikko - Metsä">
    <p:spTree>
      <p:nvGrpSpPr>
        <p:cNvPr id="1" name=""/>
        <p:cNvGrpSpPr/>
        <p:nvPr/>
      </p:nvGrpSpPr>
      <p:grpSpPr>
        <a:xfrm>
          <a:off x="0" y="0"/>
          <a:ext cx="0" cy="0"/>
          <a:chOff x="0" y="0"/>
          <a:chExt cx="0" cy="0"/>
        </a:xfrm>
      </p:grpSpPr>
      <p:pic>
        <p:nvPicPr>
          <p:cNvPr id="8" name="Kuva 7" descr="Kuva, joka sisältää kohteen kasvi, vihreä, puu, suuri&#10;&#10;Kuvaus luotu automaattisesti">
            <a:extLst>
              <a:ext uri="{FF2B5EF4-FFF2-40B4-BE49-F238E27FC236}">
                <a16:creationId xmlns:a16="http://schemas.microsoft.com/office/drawing/2014/main" id="{E9FCD321-2F4F-4383-B27E-CBEDC94099EF}"/>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2" name="Kuva 1" descr="Kuva, joka sisältää kohteen Fontti, Grafiikka, logo, graafinen suunnittelu&#10;&#10;Tekoälyllä luotu sisältö voi olla virheellistä.">
            <a:extLst>
              <a:ext uri="{FF2B5EF4-FFF2-40B4-BE49-F238E27FC236}">
                <a16:creationId xmlns:a16="http://schemas.microsoft.com/office/drawing/2014/main" id="{A6BEB75C-E7D3-A0F0-4651-F88AE6AFA2B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1537" y="6305238"/>
            <a:ext cx="1426875" cy="385265"/>
          </a:xfrm>
          <a:prstGeom prst="rect">
            <a:avLst/>
          </a:prstGeom>
        </p:spPr>
      </p:pic>
    </p:spTree>
    <p:extLst>
      <p:ext uri="{BB962C8B-B14F-4D97-AF65-F5344CB8AC3E}">
        <p14:creationId xmlns:p14="http://schemas.microsoft.com/office/powerpoint/2010/main" val="18968504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1_Välilehti - Kuva ja otsikko - Mustikka">
    <p:spTree>
      <p:nvGrpSpPr>
        <p:cNvPr id="1" name=""/>
        <p:cNvGrpSpPr/>
        <p:nvPr/>
      </p:nvGrpSpPr>
      <p:grpSpPr>
        <a:xfrm>
          <a:off x="0" y="0"/>
          <a:ext cx="0" cy="0"/>
          <a:chOff x="0" y="0"/>
          <a:chExt cx="0" cy="0"/>
        </a:xfrm>
      </p:grpSpPr>
      <p:pic>
        <p:nvPicPr>
          <p:cNvPr id="3" name="Kuva 2" descr="Kuva, joka sisältää kohteen ruoka, tarjotin, hedelmä, istuminen&#10;&#10;Kuvaus luotu automaattisesti">
            <a:extLst>
              <a:ext uri="{FF2B5EF4-FFF2-40B4-BE49-F238E27FC236}">
                <a16:creationId xmlns:a16="http://schemas.microsoft.com/office/drawing/2014/main" id="{7374E19F-08D8-42CC-B4EE-01B2A5A1BE4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0"/>
            <a:ext cx="12195839" cy="6858000"/>
          </a:xfrm>
          <a:prstGeom prst="rect">
            <a:avLst/>
          </a:prstGeom>
        </p:spPr>
      </p:pic>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2" name="Kuva 1" descr="Kuva, joka sisältää kohteen Fontti, Grafiikka, logo, graafinen suunnittelu&#10;&#10;Tekoälyllä luotu sisältö voi olla virheellistä.">
            <a:extLst>
              <a:ext uri="{FF2B5EF4-FFF2-40B4-BE49-F238E27FC236}">
                <a16:creationId xmlns:a16="http://schemas.microsoft.com/office/drawing/2014/main" id="{39560921-9ED6-5253-1F2D-6A0C5D48C84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1537" y="6305238"/>
            <a:ext cx="1426875" cy="385265"/>
          </a:xfrm>
          <a:prstGeom prst="rect">
            <a:avLst/>
          </a:prstGeom>
        </p:spPr>
      </p:pic>
    </p:spTree>
    <p:extLst>
      <p:ext uri="{BB962C8B-B14F-4D97-AF65-F5344CB8AC3E}">
        <p14:creationId xmlns:p14="http://schemas.microsoft.com/office/powerpoint/2010/main" val="27363038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Välilehti - Kuva ja otsikko - Kantarelli">
    <p:spTree>
      <p:nvGrpSpPr>
        <p:cNvPr id="1" name=""/>
        <p:cNvGrpSpPr/>
        <p:nvPr/>
      </p:nvGrpSpPr>
      <p:grpSpPr>
        <a:xfrm>
          <a:off x="0" y="0"/>
          <a:ext cx="0" cy="0"/>
          <a:chOff x="0" y="0"/>
          <a:chExt cx="0" cy="0"/>
        </a:xfrm>
      </p:grpSpPr>
      <p:pic>
        <p:nvPicPr>
          <p:cNvPr id="4" name="Kuva 3" descr="Kuva, joka sisältää kohteen ruoka, paalu, pöytä, lautanen&#10;&#10;Kuvaus luotu automaattisesti">
            <a:extLst>
              <a:ext uri="{FF2B5EF4-FFF2-40B4-BE49-F238E27FC236}">
                <a16:creationId xmlns:a16="http://schemas.microsoft.com/office/drawing/2014/main" id="{FD19B605-F23E-4996-B209-0A29584985BA}"/>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0"/>
            <a:ext cx="12201525" cy="6858000"/>
          </a:xfrm>
          <a:prstGeom prst="rect">
            <a:avLst/>
          </a:prstGeom>
        </p:spPr>
      </p:pic>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2" name="Kuva 1" descr="Kuva, joka sisältää kohteen Fontti, Grafiikka, logo, graafinen suunnittelu&#10;&#10;Tekoälyllä luotu sisältö voi olla virheellistä.">
            <a:extLst>
              <a:ext uri="{FF2B5EF4-FFF2-40B4-BE49-F238E27FC236}">
                <a16:creationId xmlns:a16="http://schemas.microsoft.com/office/drawing/2014/main" id="{8533FA25-248A-CD99-63FC-D7FFFCAFDDB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1537" y="6305238"/>
            <a:ext cx="1426875" cy="385265"/>
          </a:xfrm>
          <a:prstGeom prst="rect">
            <a:avLst/>
          </a:prstGeom>
        </p:spPr>
      </p:pic>
    </p:spTree>
    <p:extLst>
      <p:ext uri="{BB962C8B-B14F-4D97-AF65-F5344CB8AC3E}">
        <p14:creationId xmlns:p14="http://schemas.microsoft.com/office/powerpoint/2010/main" val="36634828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Välilehti - Kuva ja otsikko - Villapaita">
    <p:spTree>
      <p:nvGrpSpPr>
        <p:cNvPr id="1" name=""/>
        <p:cNvGrpSpPr/>
        <p:nvPr/>
      </p:nvGrpSpPr>
      <p:grpSpPr>
        <a:xfrm>
          <a:off x="0" y="0"/>
          <a:ext cx="0" cy="0"/>
          <a:chOff x="0" y="0"/>
          <a:chExt cx="0" cy="0"/>
        </a:xfrm>
      </p:grpSpPr>
      <p:pic>
        <p:nvPicPr>
          <p:cNvPr id="4" name="Kuva 3" descr="Kuva, joka sisältää kohteen vaatetus, neulepusero, istuminen, sininen&#10;&#10;Kuvaus luotu automaattisesti">
            <a:extLst>
              <a:ext uri="{FF2B5EF4-FFF2-40B4-BE49-F238E27FC236}">
                <a16:creationId xmlns:a16="http://schemas.microsoft.com/office/drawing/2014/main" id="{35B68CA4-1319-4E85-B964-C4BD991223BD}"/>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 y="0"/>
            <a:ext cx="12201525" cy="6858000"/>
          </a:xfrm>
          <a:prstGeom prst="rect">
            <a:avLst/>
          </a:prstGeom>
        </p:spPr>
      </p:pic>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2" name="Kuva 1" descr="Kuva, joka sisältää kohteen Fontti, Grafiikka, logo, graafinen suunnittelu&#10;&#10;Tekoälyllä luotu sisältö voi olla virheellistä.">
            <a:extLst>
              <a:ext uri="{FF2B5EF4-FFF2-40B4-BE49-F238E27FC236}">
                <a16:creationId xmlns:a16="http://schemas.microsoft.com/office/drawing/2014/main" id="{F609F799-CB36-586E-BB85-E989E046D05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1537" y="6305238"/>
            <a:ext cx="1426875" cy="385265"/>
          </a:xfrm>
          <a:prstGeom prst="rect">
            <a:avLst/>
          </a:prstGeom>
        </p:spPr>
      </p:pic>
    </p:spTree>
    <p:extLst>
      <p:ext uri="{BB962C8B-B14F-4D97-AF65-F5344CB8AC3E}">
        <p14:creationId xmlns:p14="http://schemas.microsoft.com/office/powerpoint/2010/main" val="386543395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Kuvitusdia, kaksi kuvaa, lyhyet tekstit">
    <p:spTree>
      <p:nvGrpSpPr>
        <p:cNvPr id="1" name=""/>
        <p:cNvGrpSpPr/>
        <p:nvPr/>
      </p:nvGrpSpPr>
      <p:grpSpPr>
        <a:xfrm>
          <a:off x="0" y="0"/>
          <a:ext cx="0" cy="0"/>
          <a:chOff x="0" y="0"/>
          <a:chExt cx="0" cy="0"/>
        </a:xfrm>
      </p:grpSpPr>
      <p:sp>
        <p:nvSpPr>
          <p:cNvPr id="16" name="Kuvan paikkamerkki 15">
            <a:extLst>
              <a:ext uri="{FF2B5EF4-FFF2-40B4-BE49-F238E27FC236}">
                <a16:creationId xmlns:a16="http://schemas.microsoft.com/office/drawing/2014/main" id="{3424B478-65C9-4207-9606-E2D1ECD2DAF1}"/>
              </a:ext>
            </a:extLst>
          </p:cNvPr>
          <p:cNvSpPr>
            <a:spLocks noGrp="1"/>
          </p:cNvSpPr>
          <p:nvPr>
            <p:ph type="pic" sz="quarter" idx="13"/>
          </p:nvPr>
        </p:nvSpPr>
        <p:spPr>
          <a:xfrm>
            <a:off x="6095997" y="3429000"/>
            <a:ext cx="6096004" cy="3429000"/>
          </a:xfrm>
        </p:spPr>
        <p:txBody>
          <a:bodyPr anchor="ctr"/>
          <a:lstStyle>
            <a:lvl1pPr algn="ctr">
              <a:buNone/>
              <a:defRPr/>
            </a:lvl1pPr>
          </a:lstStyle>
          <a:p>
            <a:r>
              <a:rPr lang="fi-FI"/>
              <a:t>Lisää kuva napsauttamalla kuvaketta</a:t>
            </a:r>
          </a:p>
        </p:txBody>
      </p:sp>
      <p:sp>
        <p:nvSpPr>
          <p:cNvPr id="9" name="Sisällön paikkamerkki 2">
            <a:extLst>
              <a:ext uri="{FF2B5EF4-FFF2-40B4-BE49-F238E27FC236}">
                <a16:creationId xmlns:a16="http://schemas.microsoft.com/office/drawing/2014/main" id="{9EAED76A-E64E-4143-8919-B555FF90025A}"/>
              </a:ext>
            </a:extLst>
          </p:cNvPr>
          <p:cNvSpPr>
            <a:spLocks noGrp="1"/>
          </p:cNvSpPr>
          <p:nvPr>
            <p:ph idx="14"/>
          </p:nvPr>
        </p:nvSpPr>
        <p:spPr>
          <a:xfrm>
            <a:off x="6571863" y="574912"/>
            <a:ext cx="5173579" cy="2279176"/>
          </a:xfrm>
        </p:spPr>
        <p:txBody>
          <a:bodyPr anchor="ctr">
            <a:normAutofit/>
          </a:bodyPr>
          <a:lstStyle>
            <a:lvl1pPr algn="ctr">
              <a:buNone/>
              <a:defRPr sz="2600"/>
            </a:lvl1pPr>
          </a:lstStyle>
          <a:p>
            <a:pPr lvl="0"/>
            <a:r>
              <a:rPr lang="fi-FI"/>
              <a:t>Muokkaa tekstin perustyylejä napsauttamalla</a:t>
            </a:r>
          </a:p>
        </p:txBody>
      </p:sp>
      <p:sp>
        <p:nvSpPr>
          <p:cNvPr id="8" name="Kuvan paikkamerkki 7">
            <a:extLst>
              <a:ext uri="{FF2B5EF4-FFF2-40B4-BE49-F238E27FC236}">
                <a16:creationId xmlns:a16="http://schemas.microsoft.com/office/drawing/2014/main" id="{F570223F-6162-4B76-97DD-6247D8BE9D3D}"/>
              </a:ext>
            </a:extLst>
          </p:cNvPr>
          <p:cNvSpPr>
            <a:spLocks noGrp="1"/>
          </p:cNvSpPr>
          <p:nvPr>
            <p:ph type="pic" sz="quarter" idx="15"/>
          </p:nvPr>
        </p:nvSpPr>
        <p:spPr>
          <a:xfrm>
            <a:off x="-1" y="0"/>
            <a:ext cx="6095997" cy="3429000"/>
          </a:xfrm>
        </p:spPr>
        <p:txBody>
          <a:bodyPr anchor="ctr"/>
          <a:lstStyle>
            <a:lvl1pPr algn="ctr">
              <a:buNone/>
              <a:defRPr/>
            </a:lvl1pPr>
          </a:lstStyle>
          <a:p>
            <a:r>
              <a:rPr lang="fi-FI"/>
              <a:t>Lisää kuva napsauttamalla kuvaketta</a:t>
            </a:r>
          </a:p>
        </p:txBody>
      </p:sp>
      <p:sp>
        <p:nvSpPr>
          <p:cNvPr id="13" name="Sisällön paikkamerkki 2">
            <a:extLst>
              <a:ext uri="{FF2B5EF4-FFF2-40B4-BE49-F238E27FC236}">
                <a16:creationId xmlns:a16="http://schemas.microsoft.com/office/drawing/2014/main" id="{54C77ACF-C6B6-4A9E-A2B2-B21D1D396D18}"/>
              </a:ext>
            </a:extLst>
          </p:cNvPr>
          <p:cNvSpPr>
            <a:spLocks noGrp="1"/>
          </p:cNvSpPr>
          <p:nvPr>
            <p:ph idx="16"/>
          </p:nvPr>
        </p:nvSpPr>
        <p:spPr>
          <a:xfrm>
            <a:off x="461208" y="4003912"/>
            <a:ext cx="5173579" cy="2279176"/>
          </a:xfrm>
        </p:spPr>
        <p:txBody>
          <a:bodyPr anchor="ctr">
            <a:normAutofit/>
          </a:bodyPr>
          <a:lstStyle>
            <a:lvl1pPr algn="ctr">
              <a:buNone/>
              <a:defRPr sz="2600"/>
            </a:lvl1pPr>
          </a:lstStyle>
          <a:p>
            <a:pPr lvl="0"/>
            <a:r>
              <a:rPr lang="fi-FI"/>
              <a:t>Muokkaa tekstin perustyylejä napsauttamalla</a:t>
            </a:r>
          </a:p>
        </p:txBody>
      </p:sp>
      <p:sp>
        <p:nvSpPr>
          <p:cNvPr id="14" name="Dian numeron paikkamerkki 5">
            <a:extLst>
              <a:ext uri="{FF2B5EF4-FFF2-40B4-BE49-F238E27FC236}">
                <a16:creationId xmlns:a16="http://schemas.microsoft.com/office/drawing/2014/main" id="{F1D70CBA-BB94-472F-B008-1D7EC5287B67}"/>
              </a:ext>
            </a:extLst>
          </p:cNvPr>
          <p:cNvSpPr>
            <a:spLocks noGrp="1"/>
          </p:cNvSpPr>
          <p:nvPr>
            <p:ph type="sldNum" sz="quarter" idx="12"/>
          </p:nvPr>
        </p:nvSpPr>
        <p:spPr>
          <a:xfrm>
            <a:off x="4431630" y="6381709"/>
            <a:ext cx="1203157" cy="365125"/>
          </a:xfrm>
          <a:prstGeom prst="rect">
            <a:avLst/>
          </a:prstGeom>
        </p:spPr>
        <p:txBody>
          <a:bodyPr/>
          <a:lstStyle>
            <a:lvl1pPr algn="r">
              <a:defRPr>
                <a:solidFill>
                  <a:schemeClr val="tx1"/>
                </a:solidFill>
              </a:defRPr>
            </a:lvl1pPr>
          </a:lstStyle>
          <a:p>
            <a:pPr algn="r"/>
            <a:fld id="{1FEECDAD-FF2E-45AB-89C8-CC474E4868FF}" type="slidenum">
              <a:rPr lang="fi-FI" smtClean="0"/>
              <a:pPr algn="r"/>
              <a:t>‹#›</a:t>
            </a:fld>
            <a:endParaRPr lang="fi-FI"/>
          </a:p>
        </p:txBody>
      </p:sp>
      <p:pic>
        <p:nvPicPr>
          <p:cNvPr id="2" name="Kuva 1" descr="Kuva, joka sisältää kohteen Fontti, Grafiikka, logo, graafinen suunnittelu&#10;&#10;Tekoälyn generoima sisältö voi olla virheellistä.">
            <a:extLst>
              <a:ext uri="{FF2B5EF4-FFF2-40B4-BE49-F238E27FC236}">
                <a16:creationId xmlns:a16="http://schemas.microsoft.com/office/drawing/2014/main" id="{B787BCAE-1401-9BA3-9D0F-E495BDC8A39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06088" y="6304847"/>
            <a:ext cx="1296833" cy="441987"/>
          </a:xfrm>
          <a:prstGeom prst="rect">
            <a:avLst/>
          </a:prstGeom>
        </p:spPr>
      </p:pic>
    </p:spTree>
    <p:extLst>
      <p:ext uri="{BB962C8B-B14F-4D97-AF65-F5344CB8AC3E}">
        <p14:creationId xmlns:p14="http://schemas.microsoft.com/office/powerpoint/2010/main" val="31011653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Kuvadia">
    <p:spTree>
      <p:nvGrpSpPr>
        <p:cNvPr id="1" name=""/>
        <p:cNvGrpSpPr/>
        <p:nvPr/>
      </p:nvGrpSpPr>
      <p:grpSpPr>
        <a:xfrm>
          <a:off x="0" y="0"/>
          <a:ext cx="0" cy="0"/>
          <a:chOff x="0" y="0"/>
          <a:chExt cx="0" cy="0"/>
        </a:xfrm>
      </p:grpSpPr>
      <p:sp>
        <p:nvSpPr>
          <p:cNvPr id="3" name="Kuvan paikkamerkki 2">
            <a:extLst>
              <a:ext uri="{FF2B5EF4-FFF2-40B4-BE49-F238E27FC236}">
                <a16:creationId xmlns:a16="http://schemas.microsoft.com/office/drawing/2014/main" id="{5C8800B3-2AF0-4E6F-89BD-26DFE43371BA}"/>
              </a:ext>
            </a:extLst>
          </p:cNvPr>
          <p:cNvSpPr>
            <a:spLocks noGrp="1"/>
          </p:cNvSpPr>
          <p:nvPr>
            <p:ph type="pic" idx="1"/>
          </p:nvPr>
        </p:nvSpPr>
        <p:spPr>
          <a:xfrm>
            <a:off x="0" y="0"/>
            <a:ext cx="12192000" cy="6858000"/>
          </a:xfrm>
        </p:spPr>
        <p:txBody>
          <a:bodyPr/>
          <a:lstStyle>
            <a:lvl1pPr marL="0" indent="0">
              <a:buNone/>
              <a:defRPr sz="3200" cap="all" baseline="0">
                <a:solidFill>
                  <a:schemeClr val="tx1">
                    <a:lumMod val="65000"/>
                    <a:lumOff val="35000"/>
                  </a:schemeClr>
                </a:solidFill>
                <a:latin typeface="Corbel" panose="020B05030202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
        <p:nvSpPr>
          <p:cNvPr id="4" name="Otsikko 1">
            <a:extLst>
              <a:ext uri="{FF2B5EF4-FFF2-40B4-BE49-F238E27FC236}">
                <a16:creationId xmlns:a16="http://schemas.microsoft.com/office/drawing/2014/main" id="{C3CEF9D9-FD4F-3246-A048-52E39F6F6F97}"/>
              </a:ext>
            </a:extLst>
          </p:cNvPr>
          <p:cNvSpPr>
            <a:spLocks noGrp="1"/>
          </p:cNvSpPr>
          <p:nvPr>
            <p:ph type="title"/>
          </p:nvPr>
        </p:nvSpPr>
        <p:spPr>
          <a:xfrm>
            <a:off x="2862924" y="928548"/>
            <a:ext cx="6466152" cy="2081719"/>
          </a:xfrm>
        </p:spPr>
        <p:txBody>
          <a:bodyPr anchor="ctr">
            <a:normAutofit/>
          </a:bodyPr>
          <a:lstStyle>
            <a:lvl1pPr algn="ctr">
              <a:defRPr sz="4400"/>
            </a:lvl1pPr>
          </a:lstStyle>
          <a:p>
            <a:r>
              <a:rPr lang="fi-FI"/>
              <a:t>Muokkaa ots. perustyyl. napsautt.</a:t>
            </a:r>
          </a:p>
        </p:txBody>
      </p:sp>
    </p:spTree>
    <p:extLst>
      <p:ext uri="{BB962C8B-B14F-4D97-AF65-F5344CB8AC3E}">
        <p14:creationId xmlns:p14="http://schemas.microsoft.com/office/powerpoint/2010/main" val="5728100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1E501F4C-10FB-44BE-8C70-F9F0627DCB5B}"/>
              </a:ext>
            </a:extLst>
          </p:cNvPr>
          <p:cNvSpPr>
            <a:spLocks noGrp="1"/>
          </p:cNvSpPr>
          <p:nvPr>
            <p:ph type="title"/>
          </p:nvPr>
        </p:nvSpPr>
        <p:spPr>
          <a:xfrm>
            <a:off x="625642" y="365125"/>
            <a:ext cx="10728158" cy="1325563"/>
          </a:xfrm>
          <a:prstGeom prst="rect">
            <a:avLst/>
          </a:prstGeom>
        </p:spPr>
        <p:txBody>
          <a:bodyPr vert="horz" lIns="91440" tIns="45720" rIns="91440" bIns="45720" rtlCol="0" anchor="ctr">
            <a:normAutofit/>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A5924110-A9C6-46B8-A719-88A3C13AC230}"/>
              </a:ext>
            </a:extLst>
          </p:cNvPr>
          <p:cNvSpPr>
            <a:spLocks noGrp="1"/>
          </p:cNvSpPr>
          <p:nvPr>
            <p:ph type="body" idx="1"/>
          </p:nvPr>
        </p:nvSpPr>
        <p:spPr>
          <a:xfrm>
            <a:off x="625642" y="1825625"/>
            <a:ext cx="10728158"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9146527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94" r:id="rId3"/>
    <p:sldLayoutId id="2147483664" r:id="rId4"/>
    <p:sldLayoutId id="2147483663" r:id="rId5"/>
    <p:sldLayoutId id="2147483662" r:id="rId6"/>
    <p:sldLayoutId id="2147483665" r:id="rId7"/>
    <p:sldLayoutId id="2147483673" r:id="rId8"/>
    <p:sldLayoutId id="2147483687" r:id="rId9"/>
    <p:sldLayoutId id="2147483692" r:id="rId10"/>
    <p:sldLayoutId id="2147483690" r:id="rId11"/>
    <p:sldLayoutId id="2147483688" r:id="rId12"/>
    <p:sldLayoutId id="2147483689" r:id="rId13"/>
    <p:sldLayoutId id="2147483691" r:id="rId14"/>
    <p:sldLayoutId id="2147483693" r:id="rId15"/>
    <p:sldLayoutId id="2147483685" r:id="rId16"/>
    <p:sldLayoutId id="2147483679" r:id="rId17"/>
    <p:sldLayoutId id="2147483680" r:id="rId18"/>
    <p:sldLayoutId id="2147483681" r:id="rId19"/>
    <p:sldLayoutId id="2147483682" r:id="rId20"/>
    <p:sldLayoutId id="2147483683" r:id="rId21"/>
    <p:sldLayoutId id="2147483684" r:id="rId22"/>
    <p:sldLayoutId id="2147483666" r:id="rId23"/>
    <p:sldLayoutId id="2147483677" r:id="rId24"/>
    <p:sldLayoutId id="2147483672" r:id="rId25"/>
    <p:sldLayoutId id="2147483675" r:id="rId26"/>
    <p:sldLayoutId id="2147483695" r:id="rId27"/>
    <p:sldLayoutId id="2147483696" r:id="rId28"/>
  </p:sldLayoutIdLst>
  <p:txStyles>
    <p:titleStyle>
      <a:lvl1pPr algn="l" defTabSz="914400" rtl="0" eaLnBrk="1" latinLnBrk="0" hangingPunct="1">
        <a:lnSpc>
          <a:spcPct val="90000"/>
        </a:lnSpc>
        <a:spcBef>
          <a:spcPct val="0"/>
        </a:spcBef>
        <a:buNone/>
        <a:defRPr sz="4400" b="1" kern="1200">
          <a:solidFill>
            <a:srgbClr val="286FB7"/>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7.xml"/><Relationship Id="rId5" Type="http://schemas.openxmlformats.org/officeDocument/2006/relationships/image" Target="../media/image30.jpeg"/><Relationship Id="rId4" Type="http://schemas.openxmlformats.org/officeDocument/2006/relationships/image" Target="../media/image29.jpeg"/></Relationships>
</file>

<file path=ppt/slides/_rels/slide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xml"/><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4.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png"/></Relationships>
</file>

<file path=ppt/slides/_rels/slide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diagramLayout" Target="../diagrams/layout1.xml"/><Relationship Id="rId7" Type="http://schemas.openxmlformats.org/officeDocument/2006/relationships/image" Target="../media/image41.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hyperlink" Target="http://www.martat.fi/arki-sujuvaksi" TargetMode="External"/><Relationship Id="rId1" Type="http://schemas.openxmlformats.org/officeDocument/2006/relationships/slideLayout" Target="../slideLayouts/slideLayout3.xml"/><Relationship Id="rId4" Type="http://schemas.openxmlformats.org/officeDocument/2006/relationships/image" Target="../media/image44.jpeg"/></Relationships>
</file>

<file path=ppt/slides/_rels/slide1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hyperlink" Target="http://www.martat.fi/lapsiperheiden-arjen-tukeminen" TargetMode="External"/><Relationship Id="rId1" Type="http://schemas.openxmlformats.org/officeDocument/2006/relationships/slideLayout" Target="../slideLayouts/slideLayout3.xml"/><Relationship Id="rId4" Type="http://schemas.openxmlformats.org/officeDocument/2006/relationships/image" Target="../media/image43.jpeg"/></Relationships>
</file>

<file path=ppt/slides/_rels/slide1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hyperlink" Target="http://www.martat.fi/makumatka-karjalaan" TargetMode="External"/><Relationship Id="rId1" Type="http://schemas.openxmlformats.org/officeDocument/2006/relationships/slideLayout" Target="../slideLayouts/slideLayout3.xml"/><Relationship Id="rId4" Type="http://schemas.openxmlformats.org/officeDocument/2006/relationships/image" Target="../media/image47.png"/></Relationships>
</file>

<file path=ppt/slides/_rels/slide1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hyperlink" Target="http://www.martat.fi/assakokit"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hyperlink" Target="http://www.martat.fi/vilppu" TargetMode="External"/><Relationship Id="rId1" Type="http://schemas.openxmlformats.org/officeDocument/2006/relationships/slideLayout" Target="../slideLayouts/slideLayout3.xml"/><Relationship Id="rId4" Type="http://schemas.openxmlformats.org/officeDocument/2006/relationships/image" Target="../media/image43.jpeg"/></Relationships>
</file>

<file path=ppt/slides/_rels/slide16.xml.rels><?xml version="1.0" encoding="UTF-8" standalone="yes"?>
<Relationships xmlns="http://schemas.openxmlformats.org/package/2006/relationships"><Relationship Id="rId3" Type="http://schemas.openxmlformats.org/officeDocument/2006/relationships/hyperlink" Target="http://www.martat.fi/fiksuja-valintoja" TargetMode="External"/><Relationship Id="rId2" Type="http://schemas.microsoft.com/office/2018/10/relationships/comments" Target="../comments/modernComment_781_A642BCE8.xml"/><Relationship Id="rId1" Type="http://schemas.openxmlformats.org/officeDocument/2006/relationships/slideLayout" Target="../slideLayouts/slideLayout3.xml"/><Relationship Id="rId4" Type="http://schemas.openxmlformats.org/officeDocument/2006/relationships/image" Target="../media/image50.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jpeg"/><Relationship Id="rId1" Type="http://schemas.openxmlformats.org/officeDocument/2006/relationships/slideLayout" Target="../slideLayouts/slideLayout3.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3.xml"/><Relationship Id="rId5" Type="http://schemas.openxmlformats.org/officeDocument/2006/relationships/image" Target="../media/image62.jpeg"/><Relationship Id="rId4" Type="http://schemas.openxmlformats.org/officeDocument/2006/relationships/image" Target="../media/image61.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3.xml"/><Relationship Id="rId6" Type="http://schemas.openxmlformats.org/officeDocument/2006/relationships/image" Target="../media/image67.png"/><Relationship Id="rId5" Type="http://schemas.openxmlformats.org/officeDocument/2006/relationships/image" Target="../media/image66.jpeg"/><Relationship Id="rId4" Type="http://schemas.openxmlformats.org/officeDocument/2006/relationships/image" Target="../media/image65.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image" Target="../media/image70.jpeg"/><Relationship Id="rId1" Type="http://schemas.openxmlformats.org/officeDocument/2006/relationships/slideLayout" Target="../slideLayouts/slideLayout3.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DA3651E7-371F-4071-B523-7659375D738C}"/>
              </a:ext>
            </a:extLst>
          </p:cNvPr>
          <p:cNvSpPr>
            <a:spLocks noGrp="1"/>
          </p:cNvSpPr>
          <p:nvPr>
            <p:ph type="ctrTitle"/>
          </p:nvPr>
        </p:nvSpPr>
        <p:spPr/>
        <p:txBody>
          <a:bodyPr/>
          <a:lstStyle/>
          <a:p>
            <a:r>
              <a:rPr lang="fi-FI" err="1"/>
              <a:t>The</a:t>
            </a:r>
            <a:r>
              <a:rPr lang="fi-FI"/>
              <a:t> Martat </a:t>
            </a:r>
            <a:r>
              <a:rPr lang="fi-FI" err="1"/>
              <a:t>Organisation</a:t>
            </a:r>
            <a:endParaRPr lang="fi-FI"/>
          </a:p>
        </p:txBody>
      </p:sp>
      <p:pic>
        <p:nvPicPr>
          <p:cNvPr id="7" name="Kuva 6" descr="Kuva, joka sisältää kohteen vaate, Ihmisen kasvot, henkilö, hymy&#10;&#10;Tekoälyn generoima sisältö voi olla virheellistä.">
            <a:extLst>
              <a:ext uri="{FF2B5EF4-FFF2-40B4-BE49-F238E27FC236}">
                <a16:creationId xmlns:a16="http://schemas.microsoft.com/office/drawing/2014/main" id="{289087AA-AFF7-A447-ADB0-E96803EED1FA}"/>
              </a:ext>
            </a:extLst>
          </p:cNvPr>
          <p:cNvPicPr>
            <a:picLocks noChangeAspect="1"/>
          </p:cNvPicPr>
          <p:nvPr/>
        </p:nvPicPr>
        <p:blipFill>
          <a:blip r:embed="rId2" cstate="email">
            <a:extLst>
              <a:ext uri="{28A0092B-C50C-407E-A947-70E740481C1C}">
                <a14:useLocalDpi xmlns:a14="http://schemas.microsoft.com/office/drawing/2010/main"/>
              </a:ext>
            </a:extLst>
          </a:blip>
          <a:srcRect l="3055" r="8056"/>
          <a:stretch/>
        </p:blipFill>
        <p:spPr>
          <a:xfrm>
            <a:off x="6096000" y="0"/>
            <a:ext cx="6096000" cy="6857990"/>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4708917 h 6858000"/>
              <a:gd name="connsiteX5" fmla="*/ 1279918 w 6096000"/>
              <a:gd name="connsiteY5" fmla="*/ 3428999 h 6858000"/>
              <a:gd name="connsiteX6" fmla="*/ 0 w 6096000"/>
              <a:gd name="connsiteY6" fmla="*/ 214908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58000">
                <a:moveTo>
                  <a:pt x="0" y="0"/>
                </a:moveTo>
                <a:lnTo>
                  <a:pt x="6096000" y="0"/>
                </a:lnTo>
                <a:lnTo>
                  <a:pt x="6096000" y="6858000"/>
                </a:lnTo>
                <a:lnTo>
                  <a:pt x="0" y="6858000"/>
                </a:lnTo>
                <a:lnTo>
                  <a:pt x="0" y="4708917"/>
                </a:lnTo>
                <a:cubicBezTo>
                  <a:pt x="706879" y="4708917"/>
                  <a:pt x="1279918" y="4135878"/>
                  <a:pt x="1279918" y="3428999"/>
                </a:cubicBezTo>
                <a:cubicBezTo>
                  <a:pt x="1279918" y="2722120"/>
                  <a:pt x="706879" y="2149081"/>
                  <a:pt x="0" y="2149081"/>
                </a:cubicBezTo>
                <a:close/>
              </a:path>
            </a:pathLst>
          </a:custGeom>
          <a:noFill/>
        </p:spPr>
      </p:pic>
      <p:pic>
        <p:nvPicPr>
          <p:cNvPr id="2" name="Kuvan paikkamerkki 6">
            <a:extLst>
              <a:ext uri="{FF2B5EF4-FFF2-40B4-BE49-F238E27FC236}">
                <a16:creationId xmlns:a16="http://schemas.microsoft.com/office/drawing/2014/main" id="{406C8902-AE1E-2EA5-8AB5-E4A88E4CB868}"/>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8281" b="8281"/>
          <a:stretch>
            <a:fillRect/>
          </a:stretch>
        </p:blipFill>
        <p:spPr>
          <a:xfrm>
            <a:off x="6096000" y="0"/>
            <a:ext cx="6096000" cy="6858000"/>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4708917 h 6858000"/>
              <a:gd name="connsiteX5" fmla="*/ 1279918 w 6096000"/>
              <a:gd name="connsiteY5" fmla="*/ 3428999 h 6858000"/>
              <a:gd name="connsiteX6" fmla="*/ 0 w 6096000"/>
              <a:gd name="connsiteY6" fmla="*/ 214908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58000">
                <a:moveTo>
                  <a:pt x="0" y="0"/>
                </a:moveTo>
                <a:lnTo>
                  <a:pt x="6096000" y="0"/>
                </a:lnTo>
                <a:lnTo>
                  <a:pt x="6096000" y="6858000"/>
                </a:lnTo>
                <a:lnTo>
                  <a:pt x="0" y="6858000"/>
                </a:lnTo>
                <a:lnTo>
                  <a:pt x="0" y="4708917"/>
                </a:lnTo>
                <a:cubicBezTo>
                  <a:pt x="706879" y="4708917"/>
                  <a:pt x="1279918" y="4135878"/>
                  <a:pt x="1279918" y="3428999"/>
                </a:cubicBezTo>
                <a:cubicBezTo>
                  <a:pt x="1279918" y="2722120"/>
                  <a:pt x="706879" y="2149081"/>
                  <a:pt x="0" y="2149081"/>
                </a:cubicBezTo>
                <a:close/>
              </a:path>
            </a:pathLst>
          </a:custGeom>
        </p:spPr>
      </p:pic>
      <p:sp>
        <p:nvSpPr>
          <p:cNvPr id="6" name="Alaotsikko 5">
            <a:extLst>
              <a:ext uri="{FF2B5EF4-FFF2-40B4-BE49-F238E27FC236}">
                <a16:creationId xmlns:a16="http://schemas.microsoft.com/office/drawing/2014/main" id="{84BAC12B-4C2B-FDD7-455E-FE9A2C9C3E03}"/>
              </a:ext>
            </a:extLst>
          </p:cNvPr>
          <p:cNvSpPr>
            <a:spLocks noGrp="1"/>
          </p:cNvSpPr>
          <p:nvPr>
            <p:ph type="subTitle" idx="1"/>
          </p:nvPr>
        </p:nvSpPr>
        <p:spPr/>
        <p:txBody>
          <a:bodyPr/>
          <a:lstStyle/>
          <a:p>
            <a:endParaRPr lang="fi-FI"/>
          </a:p>
        </p:txBody>
      </p:sp>
    </p:spTree>
    <p:extLst>
      <p:ext uri="{BB962C8B-B14F-4D97-AF65-F5344CB8AC3E}">
        <p14:creationId xmlns:p14="http://schemas.microsoft.com/office/powerpoint/2010/main" val="7883774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Kuva 7" descr="Kuva, joka sisältää kohteen vaaleanpunainen, Liila, Magenta, violetti&#10;&#10;Tekoälyn generoima sisältö voi olla virheellistä.">
            <a:extLst>
              <a:ext uri="{FF2B5EF4-FFF2-40B4-BE49-F238E27FC236}">
                <a16:creationId xmlns:a16="http://schemas.microsoft.com/office/drawing/2014/main" id="{388CAC65-5FB5-E17E-C4C3-E62768D1326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418840"/>
            <a:ext cx="6172631" cy="3439160"/>
          </a:xfrm>
          <a:prstGeom prst="rect">
            <a:avLst/>
          </a:prstGeom>
        </p:spPr>
      </p:pic>
      <p:pic>
        <p:nvPicPr>
          <p:cNvPr id="7" name="Kuva 6" descr="Kuva, joka sisältää kohteen valkoinen, muotoilu&#10;&#10;Tekoälyn generoima sisältö voi olla virheellistä.">
            <a:extLst>
              <a:ext uri="{FF2B5EF4-FFF2-40B4-BE49-F238E27FC236}">
                <a16:creationId xmlns:a16="http://schemas.microsoft.com/office/drawing/2014/main" id="{8385D6CE-BB15-5502-F07A-5F30B01B489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19371" y="0"/>
            <a:ext cx="6172630" cy="3429000"/>
          </a:xfrm>
          <a:prstGeom prst="rect">
            <a:avLst/>
          </a:prstGeom>
        </p:spPr>
      </p:pic>
      <p:pic>
        <p:nvPicPr>
          <p:cNvPr id="13" name="Kuvan paikkamerkki 12" descr="Kuva, joka sisältää kohteen taivas, piha-, henkilö, vaate&#10;&#10;Kuvaus luotu automaattisesti">
            <a:extLst>
              <a:ext uri="{FF2B5EF4-FFF2-40B4-BE49-F238E27FC236}">
                <a16:creationId xmlns:a16="http://schemas.microsoft.com/office/drawing/2014/main" id="{482E56CE-8B0E-9004-C8E9-8A249E6A536F}"/>
              </a:ext>
            </a:extLst>
          </p:cNvPr>
          <p:cNvPicPr>
            <a:picLocks noGrp="1" noChangeAspect="1"/>
          </p:cNvPicPr>
          <p:nvPr>
            <p:ph type="pic" sz="quarter" idx="13"/>
          </p:nvPr>
        </p:nvPicPr>
        <p:blipFill>
          <a:blip r:embed="rId4" cstate="email">
            <a:extLst>
              <a:ext uri="{28A0092B-C50C-407E-A947-70E740481C1C}">
                <a14:useLocalDpi xmlns:a14="http://schemas.microsoft.com/office/drawing/2010/main"/>
              </a:ext>
            </a:extLst>
          </a:blip>
          <a:srcRect/>
          <a:stretch>
            <a:fillRect/>
          </a:stretch>
        </p:blipFill>
        <p:spPr/>
      </p:pic>
      <p:sp>
        <p:nvSpPr>
          <p:cNvPr id="3" name="Sisällön paikkamerkki 2">
            <a:extLst>
              <a:ext uri="{FF2B5EF4-FFF2-40B4-BE49-F238E27FC236}">
                <a16:creationId xmlns:a16="http://schemas.microsoft.com/office/drawing/2014/main" id="{78BC9F44-CA0E-07D8-F8E0-7F1D101462AE}"/>
              </a:ext>
            </a:extLst>
          </p:cNvPr>
          <p:cNvSpPr>
            <a:spLocks noGrp="1"/>
          </p:cNvSpPr>
          <p:nvPr>
            <p:ph idx="14"/>
          </p:nvPr>
        </p:nvSpPr>
        <p:spPr>
          <a:xfrm>
            <a:off x="6571863" y="574912"/>
            <a:ext cx="5173579" cy="2532272"/>
          </a:xfrm>
        </p:spPr>
        <p:txBody>
          <a:bodyPr>
            <a:normAutofit fontScale="85000" lnSpcReduction="20000"/>
          </a:bodyPr>
          <a:lstStyle/>
          <a:p>
            <a:r>
              <a:rPr lang="fi-FI" b="1" err="1">
                <a:solidFill>
                  <a:schemeClr val="accent1"/>
                </a:solidFill>
              </a:rPr>
              <a:t>The</a:t>
            </a:r>
            <a:r>
              <a:rPr lang="fi-FI" b="1">
                <a:solidFill>
                  <a:schemeClr val="accent1"/>
                </a:solidFill>
              </a:rPr>
              <a:t> Martat </a:t>
            </a:r>
            <a:r>
              <a:rPr lang="fi-FI" b="1" err="1">
                <a:solidFill>
                  <a:schemeClr val="accent1"/>
                </a:solidFill>
              </a:rPr>
              <a:t>Organisation</a:t>
            </a:r>
            <a:endParaRPr lang="fi-FI" b="1">
              <a:solidFill>
                <a:schemeClr val="accent1"/>
              </a:solidFill>
            </a:endParaRPr>
          </a:p>
          <a:p>
            <a:r>
              <a:rPr lang="fi-FI">
                <a:solidFill>
                  <a:schemeClr val="accent1"/>
                </a:solidFill>
              </a:rPr>
              <a:t>is </a:t>
            </a:r>
            <a:r>
              <a:rPr lang="fi-FI" err="1">
                <a:solidFill>
                  <a:schemeClr val="accent1"/>
                </a:solidFill>
              </a:rPr>
              <a:t>the</a:t>
            </a:r>
            <a:r>
              <a:rPr lang="fi-FI">
                <a:solidFill>
                  <a:schemeClr val="accent1"/>
                </a:solidFill>
              </a:rPr>
              <a:t> </a:t>
            </a:r>
            <a:r>
              <a:rPr lang="fi-FI" err="1">
                <a:solidFill>
                  <a:schemeClr val="accent1"/>
                </a:solidFill>
              </a:rPr>
              <a:t>best-known</a:t>
            </a:r>
            <a:endParaRPr lang="fi-FI">
              <a:solidFill>
                <a:schemeClr val="accent1"/>
              </a:solidFill>
            </a:endParaRPr>
          </a:p>
          <a:p>
            <a:r>
              <a:rPr lang="fi-FI" err="1">
                <a:solidFill>
                  <a:schemeClr val="accent1"/>
                </a:solidFill>
              </a:rPr>
              <a:t>advisory</a:t>
            </a:r>
            <a:r>
              <a:rPr lang="fi-FI">
                <a:solidFill>
                  <a:schemeClr val="accent1"/>
                </a:solidFill>
              </a:rPr>
              <a:t> </a:t>
            </a:r>
            <a:r>
              <a:rPr lang="fi-FI" err="1">
                <a:solidFill>
                  <a:schemeClr val="accent1"/>
                </a:solidFill>
              </a:rPr>
              <a:t>organisation</a:t>
            </a:r>
            <a:r>
              <a:rPr lang="fi-FI">
                <a:solidFill>
                  <a:schemeClr val="accent1"/>
                </a:solidFill>
              </a:rPr>
              <a:t> in Finland. </a:t>
            </a:r>
          </a:p>
          <a:p>
            <a:r>
              <a:rPr lang="fi-FI" b="1" err="1">
                <a:solidFill>
                  <a:schemeClr val="accent1"/>
                </a:solidFill>
              </a:rPr>
              <a:t>We</a:t>
            </a:r>
            <a:r>
              <a:rPr lang="fi-FI" b="1">
                <a:solidFill>
                  <a:schemeClr val="accent1"/>
                </a:solidFill>
              </a:rPr>
              <a:t> </a:t>
            </a:r>
            <a:r>
              <a:rPr lang="fi-FI" b="1" err="1">
                <a:solidFill>
                  <a:schemeClr val="accent1"/>
                </a:solidFill>
              </a:rPr>
              <a:t>advocate</a:t>
            </a:r>
            <a:r>
              <a:rPr lang="fi-FI" b="1">
                <a:solidFill>
                  <a:schemeClr val="accent1"/>
                </a:solidFill>
              </a:rPr>
              <a:t> for</a:t>
            </a:r>
          </a:p>
          <a:p>
            <a:r>
              <a:rPr lang="fi-FI" err="1">
                <a:solidFill>
                  <a:schemeClr val="accent1"/>
                </a:solidFill>
              </a:rPr>
              <a:t>balanced</a:t>
            </a:r>
            <a:r>
              <a:rPr lang="fi-FI">
                <a:solidFill>
                  <a:schemeClr val="accent1"/>
                </a:solidFill>
              </a:rPr>
              <a:t> and </a:t>
            </a:r>
            <a:r>
              <a:rPr lang="fi-FI" err="1">
                <a:solidFill>
                  <a:schemeClr val="accent1"/>
                </a:solidFill>
              </a:rPr>
              <a:t>sustainable</a:t>
            </a:r>
            <a:r>
              <a:rPr lang="fi-FI">
                <a:solidFill>
                  <a:schemeClr val="accent1"/>
                </a:solidFill>
              </a:rPr>
              <a:t> </a:t>
            </a:r>
            <a:r>
              <a:rPr lang="fi-FI" err="1">
                <a:solidFill>
                  <a:schemeClr val="accent1"/>
                </a:solidFill>
              </a:rPr>
              <a:t>everyday</a:t>
            </a:r>
            <a:r>
              <a:rPr lang="fi-FI">
                <a:solidFill>
                  <a:schemeClr val="accent1"/>
                </a:solidFill>
              </a:rPr>
              <a:t> life</a:t>
            </a:r>
          </a:p>
          <a:p>
            <a:r>
              <a:rPr lang="fi-FI">
                <a:solidFill>
                  <a:schemeClr val="accent1"/>
                </a:solidFill>
              </a:rPr>
              <a:t>in </a:t>
            </a:r>
            <a:r>
              <a:rPr lang="fi-FI" err="1">
                <a:solidFill>
                  <a:schemeClr val="accent1"/>
                </a:solidFill>
              </a:rPr>
              <a:t>all</a:t>
            </a:r>
            <a:r>
              <a:rPr lang="fi-FI">
                <a:solidFill>
                  <a:schemeClr val="accent1"/>
                </a:solidFill>
              </a:rPr>
              <a:t> </a:t>
            </a:r>
            <a:r>
              <a:rPr lang="fi-FI" err="1">
                <a:solidFill>
                  <a:schemeClr val="accent1"/>
                </a:solidFill>
              </a:rPr>
              <a:t>households</a:t>
            </a:r>
            <a:r>
              <a:rPr lang="fi-FI">
                <a:solidFill>
                  <a:schemeClr val="accent1"/>
                </a:solidFill>
              </a:rPr>
              <a:t> and </a:t>
            </a:r>
            <a:r>
              <a:rPr lang="fi-FI" err="1">
                <a:solidFill>
                  <a:schemeClr val="accent1"/>
                </a:solidFill>
              </a:rPr>
              <a:t>families</a:t>
            </a:r>
            <a:r>
              <a:rPr lang="fi-FI">
                <a:solidFill>
                  <a:schemeClr val="accent1"/>
                </a:solidFill>
              </a:rPr>
              <a:t>.</a:t>
            </a:r>
          </a:p>
          <a:p>
            <a:r>
              <a:rPr lang="fi-FI" err="1">
                <a:solidFill>
                  <a:schemeClr val="accent1"/>
                </a:solidFill>
              </a:rPr>
              <a:t>Each</a:t>
            </a:r>
            <a:r>
              <a:rPr lang="fi-FI">
                <a:solidFill>
                  <a:schemeClr val="accent1"/>
                </a:solidFill>
              </a:rPr>
              <a:t> </a:t>
            </a:r>
            <a:r>
              <a:rPr lang="fi-FI" err="1">
                <a:solidFill>
                  <a:schemeClr val="accent1"/>
                </a:solidFill>
              </a:rPr>
              <a:t>year</a:t>
            </a:r>
            <a:r>
              <a:rPr lang="fi-FI">
                <a:solidFill>
                  <a:schemeClr val="accent1"/>
                </a:solidFill>
              </a:rPr>
              <a:t>, </a:t>
            </a:r>
            <a:r>
              <a:rPr lang="fi-FI" err="1">
                <a:solidFill>
                  <a:schemeClr val="accent1"/>
                </a:solidFill>
              </a:rPr>
              <a:t>we</a:t>
            </a:r>
            <a:r>
              <a:rPr lang="fi-FI">
                <a:solidFill>
                  <a:schemeClr val="accent1"/>
                </a:solidFill>
              </a:rPr>
              <a:t> </a:t>
            </a:r>
            <a:r>
              <a:rPr lang="fi-FI" err="1">
                <a:solidFill>
                  <a:schemeClr val="accent1"/>
                </a:solidFill>
              </a:rPr>
              <a:t>reach</a:t>
            </a:r>
            <a:r>
              <a:rPr lang="fi-FI">
                <a:solidFill>
                  <a:schemeClr val="accent1"/>
                </a:solidFill>
              </a:rPr>
              <a:t> </a:t>
            </a:r>
            <a:r>
              <a:rPr lang="fi-FI" err="1">
                <a:solidFill>
                  <a:schemeClr val="accent1"/>
                </a:solidFill>
              </a:rPr>
              <a:t>millions</a:t>
            </a:r>
            <a:r>
              <a:rPr lang="fi-FI">
                <a:solidFill>
                  <a:schemeClr val="accent1"/>
                </a:solidFill>
              </a:rPr>
              <a:t> of </a:t>
            </a:r>
            <a:r>
              <a:rPr lang="fi-FI" err="1">
                <a:solidFill>
                  <a:schemeClr val="accent1"/>
                </a:solidFill>
              </a:rPr>
              <a:t>Finns</a:t>
            </a:r>
            <a:r>
              <a:rPr lang="fi-FI">
                <a:solidFill>
                  <a:schemeClr val="accent1"/>
                </a:solidFill>
              </a:rPr>
              <a:t>.</a:t>
            </a:r>
          </a:p>
          <a:p>
            <a:endParaRPr lang="fi-FI">
              <a:solidFill>
                <a:schemeClr val="accent1"/>
              </a:solidFill>
            </a:endParaRPr>
          </a:p>
        </p:txBody>
      </p:sp>
      <p:sp>
        <p:nvSpPr>
          <p:cNvPr id="5" name="Sisällön paikkamerkki 4">
            <a:extLst>
              <a:ext uri="{FF2B5EF4-FFF2-40B4-BE49-F238E27FC236}">
                <a16:creationId xmlns:a16="http://schemas.microsoft.com/office/drawing/2014/main" id="{96D11A4B-3567-A88B-3071-B64DA79A36F2}"/>
              </a:ext>
            </a:extLst>
          </p:cNvPr>
          <p:cNvSpPr>
            <a:spLocks noGrp="1"/>
          </p:cNvSpPr>
          <p:nvPr>
            <p:ph idx="16"/>
          </p:nvPr>
        </p:nvSpPr>
        <p:spPr>
          <a:xfrm>
            <a:off x="461208" y="3571335"/>
            <a:ext cx="5173579" cy="3149975"/>
          </a:xfrm>
        </p:spPr>
        <p:txBody>
          <a:bodyPr>
            <a:normAutofit fontScale="77500" lnSpcReduction="20000"/>
          </a:bodyPr>
          <a:lstStyle/>
          <a:p>
            <a:r>
              <a:rPr lang="fi-FI" err="1">
                <a:solidFill>
                  <a:schemeClr val="accent1"/>
                </a:solidFill>
              </a:rPr>
              <a:t>Our</a:t>
            </a:r>
            <a:r>
              <a:rPr lang="fi-FI">
                <a:solidFill>
                  <a:schemeClr val="accent1"/>
                </a:solidFill>
              </a:rPr>
              <a:t> </a:t>
            </a:r>
            <a:r>
              <a:rPr lang="fi-FI" err="1">
                <a:solidFill>
                  <a:schemeClr val="accent1"/>
                </a:solidFill>
              </a:rPr>
              <a:t>themes</a:t>
            </a:r>
            <a:r>
              <a:rPr lang="fi-FI">
                <a:solidFill>
                  <a:schemeClr val="accent1"/>
                </a:solidFill>
              </a:rPr>
              <a:t> </a:t>
            </a:r>
            <a:r>
              <a:rPr lang="fi-FI" err="1">
                <a:solidFill>
                  <a:schemeClr val="accent1"/>
                </a:solidFill>
              </a:rPr>
              <a:t>include</a:t>
            </a:r>
            <a:r>
              <a:rPr lang="fi-FI">
                <a:solidFill>
                  <a:schemeClr val="accent1"/>
                </a:solidFill>
              </a:rPr>
              <a:t> </a:t>
            </a:r>
          </a:p>
          <a:p>
            <a:pPr marL="457200" indent="-457200">
              <a:buFont typeface="Arial" panose="020B0604020202020204" pitchFamily="34" charset="0"/>
              <a:buChar char="•"/>
            </a:pPr>
            <a:r>
              <a:rPr lang="fi-FI">
                <a:solidFill>
                  <a:schemeClr val="accent1"/>
                </a:solidFill>
              </a:rPr>
              <a:t>Food and </a:t>
            </a:r>
            <a:r>
              <a:rPr lang="fi-FI" err="1">
                <a:solidFill>
                  <a:schemeClr val="accent1"/>
                </a:solidFill>
              </a:rPr>
              <a:t>nutrition</a:t>
            </a:r>
            <a:endParaRPr lang="fi-FI">
              <a:solidFill>
                <a:schemeClr val="accent1"/>
              </a:solidFill>
            </a:endParaRPr>
          </a:p>
          <a:p>
            <a:pPr marL="457200" indent="-457200">
              <a:buFont typeface="Arial" panose="020B0604020202020204" pitchFamily="34" charset="0"/>
              <a:buChar char="•"/>
            </a:pPr>
            <a:r>
              <a:rPr lang="fi-FI" err="1">
                <a:solidFill>
                  <a:schemeClr val="accent1"/>
                </a:solidFill>
              </a:rPr>
              <a:t>Household</a:t>
            </a:r>
            <a:r>
              <a:rPr lang="fi-FI">
                <a:solidFill>
                  <a:schemeClr val="accent1"/>
                </a:solidFill>
              </a:rPr>
              <a:t> </a:t>
            </a:r>
            <a:r>
              <a:rPr lang="fi-FI" err="1">
                <a:solidFill>
                  <a:schemeClr val="accent1"/>
                </a:solidFill>
              </a:rPr>
              <a:t>finances</a:t>
            </a:r>
            <a:r>
              <a:rPr lang="fi-FI">
                <a:solidFill>
                  <a:schemeClr val="accent1"/>
                </a:solidFill>
              </a:rPr>
              <a:t> and </a:t>
            </a:r>
            <a:r>
              <a:rPr lang="fi-FI" err="1">
                <a:solidFill>
                  <a:schemeClr val="accent1"/>
                </a:solidFill>
              </a:rPr>
              <a:t>housekeeping</a:t>
            </a:r>
            <a:endParaRPr lang="fi-FI">
              <a:solidFill>
                <a:schemeClr val="accent1"/>
              </a:solidFill>
            </a:endParaRPr>
          </a:p>
          <a:p>
            <a:pPr marL="457200" indent="-457200">
              <a:buFont typeface="Arial" panose="020B0604020202020204" pitchFamily="34" charset="0"/>
              <a:buChar char="•"/>
            </a:pPr>
            <a:r>
              <a:rPr lang="fi-FI" err="1">
                <a:solidFill>
                  <a:schemeClr val="accent1"/>
                </a:solidFill>
              </a:rPr>
              <a:t>Resilience</a:t>
            </a:r>
            <a:r>
              <a:rPr lang="fi-FI">
                <a:solidFill>
                  <a:schemeClr val="accent1"/>
                </a:solidFill>
              </a:rPr>
              <a:t> and </a:t>
            </a:r>
            <a:r>
              <a:rPr lang="fi-FI" err="1">
                <a:solidFill>
                  <a:schemeClr val="accent1"/>
                </a:solidFill>
              </a:rPr>
              <a:t>preparedness</a:t>
            </a:r>
            <a:endParaRPr lang="fi-FI">
              <a:solidFill>
                <a:schemeClr val="accent1"/>
              </a:solidFill>
            </a:endParaRPr>
          </a:p>
          <a:p>
            <a:pPr marL="457200" indent="-457200">
              <a:buFont typeface="Arial" panose="020B0604020202020204" pitchFamily="34" charset="0"/>
              <a:buChar char="•"/>
            </a:pPr>
            <a:r>
              <a:rPr lang="fi-FI">
                <a:solidFill>
                  <a:schemeClr val="accent1"/>
                </a:solidFill>
              </a:rPr>
              <a:t>Gardening and </a:t>
            </a:r>
            <a:r>
              <a:rPr lang="fi-FI" err="1">
                <a:solidFill>
                  <a:schemeClr val="accent1"/>
                </a:solidFill>
              </a:rPr>
              <a:t>the</a:t>
            </a:r>
            <a:r>
              <a:rPr lang="fi-FI">
                <a:solidFill>
                  <a:schemeClr val="accent1"/>
                </a:solidFill>
              </a:rPr>
              <a:t> </a:t>
            </a:r>
            <a:r>
              <a:rPr lang="fi-FI" err="1">
                <a:solidFill>
                  <a:schemeClr val="accent1"/>
                </a:solidFill>
              </a:rPr>
              <a:t>environment</a:t>
            </a:r>
            <a:endParaRPr lang="fi-FI">
              <a:solidFill>
                <a:schemeClr val="accent1"/>
              </a:solidFill>
            </a:endParaRPr>
          </a:p>
          <a:p>
            <a:pPr marL="457200" indent="-457200">
              <a:buFont typeface="Arial" panose="020B0604020202020204" pitchFamily="34" charset="0"/>
              <a:buChar char="•"/>
            </a:pPr>
            <a:r>
              <a:rPr lang="fi-FI">
                <a:solidFill>
                  <a:schemeClr val="accent1"/>
                </a:solidFill>
              </a:rPr>
              <a:t>Natural products</a:t>
            </a:r>
          </a:p>
          <a:p>
            <a:pPr>
              <a:lnSpc>
                <a:spcPct val="120000"/>
              </a:lnSpc>
            </a:pPr>
            <a:endParaRPr lang="fi-FI" sz="2200" b="1">
              <a:solidFill>
                <a:schemeClr val="accent1"/>
              </a:solidFill>
              <a:latin typeface="Rooney Medium" panose="020F0603040306060404" pitchFamily="34" charset="0"/>
            </a:endParaRPr>
          </a:p>
          <a:p>
            <a:pPr>
              <a:lnSpc>
                <a:spcPct val="120000"/>
              </a:lnSpc>
            </a:pPr>
            <a:r>
              <a:rPr lang="fi-FI" sz="2400" b="1">
                <a:solidFill>
                  <a:schemeClr val="accent1"/>
                </a:solidFill>
                <a:latin typeface="Rooney Medium" panose="020F0603040306060404" pitchFamily="34" charset="0"/>
              </a:rPr>
              <a:t>”At </a:t>
            </a:r>
            <a:r>
              <a:rPr lang="fi-FI" sz="2400" b="1" err="1">
                <a:solidFill>
                  <a:schemeClr val="accent1"/>
                </a:solidFill>
                <a:latin typeface="Rooney Medium" panose="020F0603040306060404" pitchFamily="34" charset="0"/>
              </a:rPr>
              <a:t>the</a:t>
            </a:r>
            <a:r>
              <a:rPr lang="fi-FI" sz="2400" b="1">
                <a:solidFill>
                  <a:schemeClr val="accent1"/>
                </a:solidFill>
                <a:latin typeface="Rooney Medium" panose="020F0603040306060404" pitchFamily="34" charset="0"/>
              </a:rPr>
              <a:t> Martat, </a:t>
            </a:r>
            <a:r>
              <a:rPr lang="fi-FI" sz="2400" b="1" err="1">
                <a:solidFill>
                  <a:schemeClr val="accent1"/>
                </a:solidFill>
                <a:latin typeface="Rooney Medium" panose="020F0603040306060404" pitchFamily="34" charset="0"/>
              </a:rPr>
              <a:t>the</a:t>
            </a:r>
            <a:r>
              <a:rPr lang="fi-FI" sz="2400" b="1">
                <a:solidFill>
                  <a:schemeClr val="accent1"/>
                </a:solidFill>
                <a:latin typeface="Rooney Medium" panose="020F0603040306060404" pitchFamily="34" charset="0"/>
              </a:rPr>
              <a:t> </a:t>
            </a:r>
            <a:r>
              <a:rPr lang="fi-FI" sz="2400" b="1" err="1">
                <a:solidFill>
                  <a:schemeClr val="accent1"/>
                </a:solidFill>
                <a:latin typeface="Rooney Medium" panose="020F0603040306060404" pitchFamily="34" charset="0"/>
              </a:rPr>
              <a:t>will</a:t>
            </a:r>
            <a:r>
              <a:rPr lang="fi-FI" sz="2400" b="1">
                <a:solidFill>
                  <a:schemeClr val="accent1"/>
                </a:solidFill>
                <a:latin typeface="Rooney Medium" panose="020F0603040306060404" pitchFamily="34" charset="0"/>
              </a:rPr>
              <a:t> to </a:t>
            </a:r>
            <a:r>
              <a:rPr lang="fi-FI" sz="2400" b="1" err="1">
                <a:solidFill>
                  <a:schemeClr val="accent1"/>
                </a:solidFill>
                <a:latin typeface="Rooney Medium" panose="020F0603040306060404" pitchFamily="34" charset="0"/>
              </a:rPr>
              <a:t>learn</a:t>
            </a:r>
            <a:r>
              <a:rPr lang="fi-FI" sz="2400" b="1">
                <a:solidFill>
                  <a:schemeClr val="accent1"/>
                </a:solidFill>
                <a:latin typeface="Rooney Medium" panose="020F0603040306060404" pitchFamily="34" charset="0"/>
              </a:rPr>
              <a:t> a </a:t>
            </a:r>
            <a:r>
              <a:rPr lang="fi-FI" sz="2400" b="1" err="1">
                <a:solidFill>
                  <a:schemeClr val="accent1"/>
                </a:solidFill>
                <a:latin typeface="Rooney Medium" panose="020F0603040306060404" pitchFamily="34" charset="0"/>
              </a:rPr>
              <a:t>skill</a:t>
            </a:r>
            <a:r>
              <a:rPr lang="fi-FI" sz="2400" b="1">
                <a:solidFill>
                  <a:schemeClr val="accent1"/>
                </a:solidFill>
                <a:latin typeface="Rooney Medium" panose="020F0603040306060404" pitchFamily="34" charset="0"/>
              </a:rPr>
              <a:t> </a:t>
            </a:r>
            <a:br>
              <a:rPr lang="fi-FI" sz="2400" b="1">
                <a:solidFill>
                  <a:schemeClr val="accent1"/>
                </a:solidFill>
                <a:latin typeface="Rooney Medium" panose="020F0603040306060404" pitchFamily="34" charset="0"/>
              </a:rPr>
            </a:br>
            <a:r>
              <a:rPr lang="fi-FI" sz="2400" b="1" err="1">
                <a:solidFill>
                  <a:schemeClr val="accent1"/>
                </a:solidFill>
                <a:latin typeface="Rooney Medium" panose="020F0603040306060404" pitchFamily="34" charset="0"/>
              </a:rPr>
              <a:t>turns</a:t>
            </a:r>
            <a:r>
              <a:rPr lang="fi-FI" sz="2400" b="1">
                <a:solidFill>
                  <a:schemeClr val="accent1"/>
                </a:solidFill>
                <a:latin typeface="Rooney Medium" panose="020F0603040306060404" pitchFamily="34" charset="0"/>
              </a:rPr>
              <a:t> into action!”</a:t>
            </a:r>
          </a:p>
        </p:txBody>
      </p:sp>
      <p:pic>
        <p:nvPicPr>
          <p:cNvPr id="2" name="Kuvan paikkamerkki 8" descr="Kuva, joka sisältää kohteen henkilö, vaate, ruoka, ateria&#10;&#10;Tekoälyn generoima sisältö voi olla virheellistä.">
            <a:extLst>
              <a:ext uri="{FF2B5EF4-FFF2-40B4-BE49-F238E27FC236}">
                <a16:creationId xmlns:a16="http://schemas.microsoft.com/office/drawing/2014/main" id="{FDE7280A-CDFE-AFDB-81D1-239A37B63945}"/>
              </a:ext>
            </a:extLst>
          </p:cNvPr>
          <p:cNvPicPr>
            <a:picLocks noChangeAspect="1"/>
          </p:cNvPicPr>
          <p:nvPr/>
        </p:nvPicPr>
        <p:blipFill>
          <a:blip r:embed="rId5" cstate="email">
            <a:extLst>
              <a:ext uri="{28A0092B-C50C-407E-A947-70E740481C1C}">
                <a14:useLocalDpi xmlns:a14="http://schemas.microsoft.com/office/drawing/2010/main"/>
              </a:ext>
            </a:extLst>
          </a:blip>
          <a:srcRect t="7808" b="7808"/>
          <a:stretch>
            <a:fillRect/>
          </a:stretch>
        </p:blipFill>
        <p:spPr>
          <a:xfrm>
            <a:off x="0" y="0"/>
            <a:ext cx="6096000" cy="3429000"/>
          </a:xfrm>
          <a:prstGeom prst="rect">
            <a:avLst/>
          </a:prstGeom>
        </p:spPr>
      </p:pic>
    </p:spTree>
    <p:extLst>
      <p:ext uri="{BB962C8B-B14F-4D97-AF65-F5344CB8AC3E}">
        <p14:creationId xmlns:p14="http://schemas.microsoft.com/office/powerpoint/2010/main" val="1943393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265FF5BB-2275-E44A-77D1-DB4AD07B119E}"/>
              </a:ext>
            </a:extLst>
          </p:cNvPr>
          <p:cNvSpPr>
            <a:spLocks noGrp="1"/>
          </p:cNvSpPr>
          <p:nvPr>
            <p:ph type="title"/>
          </p:nvPr>
        </p:nvSpPr>
        <p:spPr/>
        <p:txBody>
          <a:bodyPr/>
          <a:lstStyle/>
          <a:p>
            <a:endParaRPr lang="fi-FI"/>
          </a:p>
        </p:txBody>
      </p:sp>
      <p:pic>
        <p:nvPicPr>
          <p:cNvPr id="11" name="Kuvan paikkamerkki 10">
            <a:extLst>
              <a:ext uri="{FF2B5EF4-FFF2-40B4-BE49-F238E27FC236}">
                <a16:creationId xmlns:a16="http://schemas.microsoft.com/office/drawing/2014/main" id="{A060FE06-4370-72A6-44E2-B11EDD4C7E8E}"/>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15779219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AEEBF46-5F3A-6CC8-9A1D-BD81AC1A0C33}"/>
              </a:ext>
            </a:extLst>
          </p:cNvPr>
          <p:cNvSpPr>
            <a:spLocks noGrp="1"/>
          </p:cNvSpPr>
          <p:nvPr>
            <p:ph type="title"/>
          </p:nvPr>
        </p:nvSpPr>
        <p:spPr/>
        <p:txBody>
          <a:bodyPr/>
          <a:lstStyle/>
          <a:p>
            <a:endParaRPr lang="fi-FI"/>
          </a:p>
        </p:txBody>
      </p:sp>
      <p:pic>
        <p:nvPicPr>
          <p:cNvPr id="10" name="Kuva 9">
            <a:extLst>
              <a:ext uri="{FF2B5EF4-FFF2-40B4-BE49-F238E27FC236}">
                <a16:creationId xmlns:a16="http://schemas.microsoft.com/office/drawing/2014/main" id="{5A4EA3E5-9D5D-C676-B826-8F3D50666F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8878897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AE345040-26A6-3512-0BA3-CCC29A2334E2}"/>
              </a:ext>
            </a:extLst>
          </p:cNvPr>
          <p:cNvSpPr>
            <a:spLocks noGrp="1"/>
          </p:cNvSpPr>
          <p:nvPr>
            <p:ph type="body" sz="quarter" idx="14"/>
          </p:nvPr>
        </p:nvSpPr>
        <p:spPr/>
        <p:txBody>
          <a:bodyPr/>
          <a:lstStyle/>
          <a:p>
            <a:r>
              <a:rPr lang="fi-FI"/>
              <a:t>Home </a:t>
            </a:r>
            <a:r>
              <a:rPr lang="fi-FI" err="1"/>
              <a:t>economics</a:t>
            </a:r>
            <a:r>
              <a:rPr lang="fi-FI"/>
              <a:t> </a:t>
            </a:r>
            <a:r>
              <a:rPr lang="fi-FI" err="1"/>
              <a:t>counselling</a:t>
            </a:r>
            <a:r>
              <a:rPr lang="fi-FI"/>
              <a:t> and </a:t>
            </a:r>
            <a:r>
              <a:rPr lang="fi-FI" err="1"/>
              <a:t>community</a:t>
            </a:r>
            <a:r>
              <a:rPr lang="fi-FI"/>
              <a:t> </a:t>
            </a:r>
            <a:r>
              <a:rPr lang="fi-FI" err="1"/>
              <a:t>outreach</a:t>
            </a:r>
            <a:endParaRPr lang="fi-FI"/>
          </a:p>
        </p:txBody>
      </p:sp>
    </p:spTree>
    <p:extLst>
      <p:ext uri="{BB962C8B-B14F-4D97-AF65-F5344CB8AC3E}">
        <p14:creationId xmlns:p14="http://schemas.microsoft.com/office/powerpoint/2010/main" val="13664795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A37C47C-62FB-4D3D-B63A-19683A1F7CFE}"/>
              </a:ext>
            </a:extLst>
          </p:cNvPr>
          <p:cNvSpPr>
            <a:spLocks noGrp="1"/>
          </p:cNvSpPr>
          <p:nvPr>
            <p:ph type="title"/>
          </p:nvPr>
        </p:nvSpPr>
        <p:spPr>
          <a:xfrm>
            <a:off x="613610" y="109093"/>
            <a:ext cx="6605337" cy="1860717"/>
          </a:xfrm>
        </p:spPr>
        <p:txBody>
          <a:bodyPr anchor="b">
            <a:normAutofit/>
          </a:bodyPr>
          <a:lstStyle/>
          <a:p>
            <a:r>
              <a:rPr lang="fi-FI"/>
              <a:t>Towards a more sustainable everyday life</a:t>
            </a:r>
          </a:p>
        </p:txBody>
      </p:sp>
      <p:sp>
        <p:nvSpPr>
          <p:cNvPr id="3" name="Sisällön paikkamerkki 2">
            <a:extLst>
              <a:ext uri="{FF2B5EF4-FFF2-40B4-BE49-F238E27FC236}">
                <a16:creationId xmlns:a16="http://schemas.microsoft.com/office/drawing/2014/main" id="{3AF013A4-70BB-4340-8716-81EB9B45B51D}"/>
              </a:ext>
            </a:extLst>
          </p:cNvPr>
          <p:cNvSpPr>
            <a:spLocks noGrp="1"/>
          </p:cNvSpPr>
          <p:nvPr>
            <p:ph idx="1"/>
          </p:nvPr>
        </p:nvSpPr>
        <p:spPr>
          <a:xfrm>
            <a:off x="613610" y="2127183"/>
            <a:ext cx="6605335" cy="3866900"/>
          </a:xfrm>
        </p:spPr>
        <p:txBody>
          <a:bodyPr vert="horz" lIns="91440" tIns="45720" rIns="91440" bIns="45720" rtlCol="0" anchor="t">
            <a:normAutofit/>
          </a:bodyPr>
          <a:lstStyle/>
          <a:p>
            <a:r>
              <a:rPr lang="fi-FI" err="1"/>
              <a:t>We</a:t>
            </a:r>
            <a:r>
              <a:rPr lang="fi-FI"/>
              <a:t> </a:t>
            </a:r>
            <a:r>
              <a:rPr lang="fi-FI" err="1"/>
              <a:t>advocate</a:t>
            </a:r>
            <a:r>
              <a:rPr lang="fi-FI"/>
              <a:t> for a </a:t>
            </a:r>
            <a:r>
              <a:rPr lang="fi-FI" err="1"/>
              <a:t>balanced</a:t>
            </a:r>
            <a:r>
              <a:rPr lang="fi-FI"/>
              <a:t> and </a:t>
            </a:r>
            <a:r>
              <a:rPr lang="fi-FI" err="1"/>
              <a:t>sustainable</a:t>
            </a:r>
            <a:r>
              <a:rPr lang="fi-FI"/>
              <a:t> </a:t>
            </a:r>
            <a:r>
              <a:rPr lang="fi-FI" err="1"/>
              <a:t>everyday</a:t>
            </a:r>
            <a:r>
              <a:rPr lang="fi-FI"/>
              <a:t> life in </a:t>
            </a:r>
            <a:r>
              <a:rPr lang="fi-FI" err="1"/>
              <a:t>all</a:t>
            </a:r>
            <a:r>
              <a:rPr lang="fi-FI"/>
              <a:t> </a:t>
            </a:r>
            <a:r>
              <a:rPr lang="fi-FI" err="1"/>
              <a:t>households</a:t>
            </a:r>
            <a:r>
              <a:rPr lang="fi-FI"/>
              <a:t> and </a:t>
            </a:r>
            <a:r>
              <a:rPr lang="fi-FI" err="1"/>
              <a:t>families</a:t>
            </a:r>
            <a:r>
              <a:rPr lang="fi-FI"/>
              <a:t>.</a:t>
            </a:r>
          </a:p>
          <a:p>
            <a:r>
              <a:rPr lang="fi-FI" err="1"/>
              <a:t>We</a:t>
            </a:r>
            <a:r>
              <a:rPr lang="fi-FI"/>
              <a:t> </a:t>
            </a:r>
            <a:r>
              <a:rPr lang="fi-FI" err="1"/>
              <a:t>offer</a:t>
            </a:r>
            <a:r>
              <a:rPr lang="fi-FI"/>
              <a:t> </a:t>
            </a:r>
            <a:r>
              <a:rPr lang="fi-FI" err="1"/>
              <a:t>advice</a:t>
            </a:r>
            <a:r>
              <a:rPr lang="fi-FI"/>
              <a:t> and </a:t>
            </a:r>
            <a:r>
              <a:rPr lang="fi-FI" err="1"/>
              <a:t>counselling</a:t>
            </a:r>
            <a:r>
              <a:rPr lang="fi-FI"/>
              <a:t> </a:t>
            </a:r>
            <a:r>
              <a:rPr lang="fi-FI" err="1"/>
              <a:t>relating</a:t>
            </a:r>
            <a:r>
              <a:rPr lang="fi-FI"/>
              <a:t> to food, </a:t>
            </a:r>
            <a:r>
              <a:rPr lang="fi-FI" err="1"/>
              <a:t>nutrition</a:t>
            </a:r>
            <a:r>
              <a:rPr lang="fi-FI"/>
              <a:t>, natural products, </a:t>
            </a:r>
            <a:r>
              <a:rPr lang="fi-FI" err="1"/>
              <a:t>household</a:t>
            </a:r>
            <a:r>
              <a:rPr lang="fi-FI"/>
              <a:t> </a:t>
            </a:r>
            <a:r>
              <a:rPr lang="fi-FI" err="1"/>
              <a:t>finances</a:t>
            </a:r>
            <a:r>
              <a:rPr lang="fi-FI"/>
              <a:t>, </a:t>
            </a:r>
            <a:r>
              <a:rPr lang="fi-FI" err="1"/>
              <a:t>housekeeping</a:t>
            </a:r>
            <a:r>
              <a:rPr lang="fi-FI"/>
              <a:t>, </a:t>
            </a:r>
            <a:r>
              <a:rPr lang="fi-FI" err="1"/>
              <a:t>gardening</a:t>
            </a:r>
            <a:r>
              <a:rPr lang="fi-FI"/>
              <a:t> and </a:t>
            </a:r>
            <a:r>
              <a:rPr lang="fi-FI" err="1"/>
              <a:t>the</a:t>
            </a:r>
            <a:r>
              <a:rPr lang="fi-FI"/>
              <a:t> environment. </a:t>
            </a:r>
          </a:p>
          <a:p>
            <a:r>
              <a:rPr lang="fi-FI" err="1"/>
              <a:t>Our</a:t>
            </a:r>
            <a:r>
              <a:rPr lang="fi-FI"/>
              <a:t> home </a:t>
            </a:r>
            <a:r>
              <a:rPr lang="fi-FI" err="1"/>
              <a:t>economics</a:t>
            </a:r>
            <a:r>
              <a:rPr lang="fi-FI"/>
              <a:t> </a:t>
            </a:r>
            <a:r>
              <a:rPr lang="fi-FI" err="1"/>
              <a:t>counselling</a:t>
            </a:r>
            <a:r>
              <a:rPr lang="fi-FI"/>
              <a:t> is open to </a:t>
            </a:r>
            <a:r>
              <a:rPr lang="fi-FI" err="1"/>
              <a:t>all</a:t>
            </a:r>
            <a:r>
              <a:rPr lang="fi-FI"/>
              <a:t>, multi-</a:t>
            </a:r>
            <a:r>
              <a:rPr lang="fi-FI" err="1"/>
              <a:t>channel</a:t>
            </a:r>
            <a:r>
              <a:rPr lang="fi-FI"/>
              <a:t> and </a:t>
            </a:r>
            <a:r>
              <a:rPr lang="fi-FI" err="1"/>
              <a:t>easy</a:t>
            </a:r>
            <a:r>
              <a:rPr lang="fi-FI"/>
              <a:t> </a:t>
            </a:r>
            <a:r>
              <a:rPr lang="fi-FI" err="1"/>
              <a:t>access</a:t>
            </a:r>
            <a:r>
              <a:rPr lang="fi-FI"/>
              <a:t>. </a:t>
            </a:r>
          </a:p>
        </p:txBody>
      </p:sp>
      <p:pic>
        <p:nvPicPr>
          <p:cNvPr id="7" name="Kuvan paikkamerkki 6">
            <a:extLst>
              <a:ext uri="{FF2B5EF4-FFF2-40B4-BE49-F238E27FC236}">
                <a16:creationId xmlns:a16="http://schemas.microsoft.com/office/drawing/2014/main" id="{2C668553-6811-796F-802F-DB8AA2630333}"/>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27294" r="27294"/>
          <a:stretch>
            <a:fillRect/>
          </a:stretch>
        </p:blipFill>
        <p:spPr>
          <a:prstGeom prst="rect">
            <a:avLst/>
          </a:prstGeom>
        </p:spPr>
      </p:pic>
    </p:spTree>
    <p:extLst>
      <p:ext uri="{BB962C8B-B14F-4D97-AF65-F5344CB8AC3E}">
        <p14:creationId xmlns:p14="http://schemas.microsoft.com/office/powerpoint/2010/main" val="42639154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65485C5-5723-4A70-9369-E1CE749FE8EB}"/>
              </a:ext>
            </a:extLst>
          </p:cNvPr>
          <p:cNvSpPr>
            <a:spLocks noGrp="1"/>
          </p:cNvSpPr>
          <p:nvPr>
            <p:ph type="title"/>
          </p:nvPr>
        </p:nvSpPr>
        <p:spPr>
          <a:xfrm>
            <a:off x="613610" y="1193262"/>
            <a:ext cx="5173579" cy="723445"/>
          </a:xfrm>
        </p:spPr>
        <p:txBody>
          <a:bodyPr>
            <a:normAutofit fontScale="90000"/>
          </a:bodyPr>
          <a:lstStyle/>
          <a:p>
            <a:r>
              <a:rPr lang="fi-FI" err="1"/>
              <a:t>Counselling</a:t>
            </a:r>
            <a:r>
              <a:rPr lang="fi-FI"/>
              <a:t> for </a:t>
            </a:r>
            <a:r>
              <a:rPr lang="fi-FI" err="1"/>
              <a:t>everyone</a:t>
            </a:r>
            <a:endParaRPr lang="fi-FI"/>
          </a:p>
        </p:txBody>
      </p:sp>
      <p:sp>
        <p:nvSpPr>
          <p:cNvPr id="3" name="Sisällön paikkamerkki 2">
            <a:extLst>
              <a:ext uri="{FF2B5EF4-FFF2-40B4-BE49-F238E27FC236}">
                <a16:creationId xmlns:a16="http://schemas.microsoft.com/office/drawing/2014/main" id="{E0E76291-8DCB-4687-911F-AA5F6AACFBA9}"/>
              </a:ext>
            </a:extLst>
          </p:cNvPr>
          <p:cNvSpPr>
            <a:spLocks noGrp="1"/>
          </p:cNvSpPr>
          <p:nvPr>
            <p:ph idx="1"/>
          </p:nvPr>
        </p:nvSpPr>
        <p:spPr>
          <a:xfrm>
            <a:off x="613611" y="2241019"/>
            <a:ext cx="5173579" cy="4357351"/>
          </a:xfrm>
        </p:spPr>
        <p:txBody>
          <a:bodyPr>
            <a:noAutofit/>
          </a:bodyPr>
          <a:lstStyle/>
          <a:p>
            <a:r>
              <a:rPr lang="fi-FI" sz="2200" b="1"/>
              <a:t>92 300 </a:t>
            </a:r>
            <a:r>
              <a:rPr lang="fi-FI" sz="2200" err="1"/>
              <a:t>event</a:t>
            </a:r>
            <a:r>
              <a:rPr lang="fi-FI" sz="2200"/>
              <a:t> </a:t>
            </a:r>
            <a:r>
              <a:rPr lang="fi-FI" sz="2200" err="1"/>
              <a:t>participants</a:t>
            </a:r>
            <a:endParaRPr lang="fi-FI" sz="2200"/>
          </a:p>
          <a:p>
            <a:r>
              <a:rPr lang="fi-FI" sz="2200" b="1"/>
              <a:t>4 400 </a:t>
            </a:r>
            <a:r>
              <a:rPr lang="fi-FI" sz="2200" err="1"/>
              <a:t>group</a:t>
            </a:r>
            <a:r>
              <a:rPr lang="fi-FI" sz="2200"/>
              <a:t> and </a:t>
            </a:r>
            <a:r>
              <a:rPr lang="fi-FI" sz="2200" err="1"/>
              <a:t>public</a:t>
            </a:r>
            <a:r>
              <a:rPr lang="fi-FI" sz="2200"/>
              <a:t> events</a:t>
            </a:r>
          </a:p>
          <a:p>
            <a:r>
              <a:rPr lang="fi-FI" sz="2200" b="1"/>
              <a:t>292 000 </a:t>
            </a:r>
            <a:r>
              <a:rPr lang="fi-FI" sz="2200"/>
              <a:t>Instagram live </a:t>
            </a:r>
            <a:r>
              <a:rPr lang="fi-FI" sz="2200" err="1"/>
              <a:t>views</a:t>
            </a:r>
            <a:r>
              <a:rPr lang="fi-FI" sz="2200"/>
              <a:t> </a:t>
            </a:r>
          </a:p>
          <a:p>
            <a:r>
              <a:rPr lang="fi-FI" sz="2200" b="1"/>
              <a:t>1 462 </a:t>
            </a:r>
            <a:r>
              <a:rPr lang="fi-FI" sz="2200"/>
              <a:t>Martat help </a:t>
            </a:r>
            <a:r>
              <a:rPr lang="fi-FI" sz="2200" err="1"/>
              <a:t>line</a:t>
            </a:r>
            <a:r>
              <a:rPr lang="fi-FI" sz="2200"/>
              <a:t> </a:t>
            </a:r>
            <a:r>
              <a:rPr lang="fi-FI" sz="2200" err="1"/>
              <a:t>calls</a:t>
            </a:r>
            <a:r>
              <a:rPr lang="fi-FI" sz="2200"/>
              <a:t>  </a:t>
            </a:r>
            <a:r>
              <a:rPr lang="fi-FI" sz="2200" err="1"/>
              <a:t>received</a:t>
            </a:r>
            <a:endParaRPr lang="fi-FI" sz="2200"/>
          </a:p>
          <a:p>
            <a:r>
              <a:rPr lang="fi-FI" sz="2200" b="1"/>
              <a:t>352 </a:t>
            </a:r>
            <a:r>
              <a:rPr lang="fi-FI" sz="2200" err="1"/>
              <a:t>queries</a:t>
            </a:r>
            <a:r>
              <a:rPr lang="fi-FI" sz="2200"/>
              <a:t> </a:t>
            </a:r>
            <a:r>
              <a:rPr lang="fi-FI" sz="2200" err="1"/>
              <a:t>answered</a:t>
            </a:r>
            <a:r>
              <a:rPr lang="fi-FI" sz="2200"/>
              <a:t> </a:t>
            </a:r>
            <a:r>
              <a:rPr lang="fi-FI" sz="2200" err="1"/>
              <a:t>through</a:t>
            </a:r>
            <a:r>
              <a:rPr lang="fi-FI" sz="2200"/>
              <a:t> </a:t>
            </a:r>
            <a:r>
              <a:rPr lang="fi-FI" sz="2200" err="1"/>
              <a:t>the</a:t>
            </a:r>
            <a:r>
              <a:rPr lang="fi-FI" sz="2200"/>
              <a:t> chat </a:t>
            </a:r>
            <a:r>
              <a:rPr lang="fi-FI" sz="2200" err="1"/>
              <a:t>service</a:t>
            </a:r>
            <a:endParaRPr lang="fi-FI" sz="2200"/>
          </a:p>
          <a:p>
            <a:endParaRPr lang="fi-FI" sz="2000"/>
          </a:p>
          <a:p>
            <a:pPr marL="0" indent="0">
              <a:buNone/>
            </a:pPr>
            <a:r>
              <a:rPr lang="fi-FI" sz="1400"/>
              <a:t>(Data </a:t>
            </a:r>
            <a:r>
              <a:rPr lang="fi-FI" sz="1400" err="1"/>
              <a:t>from</a:t>
            </a:r>
            <a:r>
              <a:rPr lang="fi-FI" sz="1400"/>
              <a:t> 2025)</a:t>
            </a:r>
          </a:p>
        </p:txBody>
      </p:sp>
      <p:pic>
        <p:nvPicPr>
          <p:cNvPr id="6" name="Kuvan paikkamerkki 21" descr="Kuva, joka sisältää kohteen Ihmisen kasvot, henkilö, hymy, vaate&#10;&#10;Tekoälyn generoima sisältö voi olla virheellistä.">
            <a:extLst>
              <a:ext uri="{FF2B5EF4-FFF2-40B4-BE49-F238E27FC236}">
                <a16:creationId xmlns:a16="http://schemas.microsoft.com/office/drawing/2014/main" id="{B617E9CD-A1E3-0770-538E-00443560A539}"/>
              </a:ext>
            </a:extLst>
          </p:cNvPr>
          <p:cNvPicPr>
            <a:picLocks noChangeAspect="1"/>
          </p:cNvPicPr>
          <p:nvPr/>
        </p:nvPicPr>
        <p:blipFill>
          <a:blip r:embed="rId2" cstate="email">
            <a:extLst>
              <a:ext uri="{28A0092B-C50C-407E-A947-70E740481C1C}">
                <a14:useLocalDpi xmlns:a14="http://schemas.microsoft.com/office/drawing/2010/main"/>
              </a:ext>
            </a:extLst>
          </a:blip>
          <a:srcRect l="18850" r="18850"/>
          <a:stretch>
            <a:fillRect/>
          </a:stretch>
        </p:blipFill>
        <p:spPr>
          <a:xfrm>
            <a:off x="5946775" y="-7463"/>
            <a:ext cx="3125788" cy="3344863"/>
          </a:xfrm>
          <a:prstGeom prst="rect">
            <a:avLst/>
          </a:prstGeom>
        </p:spPr>
      </p:pic>
      <p:pic>
        <p:nvPicPr>
          <p:cNvPr id="10" name="Kuva 9" descr="Kuva, joka sisältää kohteen aqua, sininen, Turkoosi, Sinivihreä&#10;&#10;Tekoälyn generoima sisältö voi olla virheellistä.">
            <a:extLst>
              <a:ext uri="{FF2B5EF4-FFF2-40B4-BE49-F238E27FC236}">
                <a16:creationId xmlns:a16="http://schemas.microsoft.com/office/drawing/2014/main" id="{855E07C2-3043-08FE-5DBA-6F72CF434D1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072563" y="0"/>
            <a:ext cx="3125037" cy="3344769"/>
          </a:xfrm>
          <a:prstGeom prst="rect">
            <a:avLst/>
          </a:prstGeom>
        </p:spPr>
      </p:pic>
      <p:pic>
        <p:nvPicPr>
          <p:cNvPr id="12" name="Kuvan paikkamerkki 23">
            <a:extLst>
              <a:ext uri="{FF2B5EF4-FFF2-40B4-BE49-F238E27FC236}">
                <a16:creationId xmlns:a16="http://schemas.microsoft.com/office/drawing/2014/main" id="{346D297B-9B74-BB35-54AA-0CB56A87CE12}"/>
              </a:ext>
            </a:extLst>
          </p:cNvPr>
          <p:cNvPicPr>
            <a:picLocks noChangeAspect="1"/>
          </p:cNvPicPr>
          <p:nvPr/>
        </p:nvPicPr>
        <p:blipFill>
          <a:blip r:embed="rId4" cstate="email">
            <a:extLst>
              <a:ext uri="{28A0092B-C50C-407E-A947-70E740481C1C}">
                <a14:useLocalDpi xmlns:a14="http://schemas.microsoft.com/office/drawing/2010/main"/>
              </a:ext>
            </a:extLst>
          </a:blip>
          <a:srcRect l="5528" r="5528"/>
          <a:stretch>
            <a:fillRect/>
          </a:stretch>
        </p:blipFill>
        <p:spPr>
          <a:xfrm>
            <a:off x="9323231" y="238206"/>
            <a:ext cx="2613140" cy="2942940"/>
          </a:xfrm>
          <a:prstGeom prst="rect">
            <a:avLst/>
          </a:prstGeom>
        </p:spPr>
      </p:pic>
      <p:pic>
        <p:nvPicPr>
          <p:cNvPr id="14" name="Kuva 13" descr="Kuva, joka sisältää kohteen ruoka, ateria, pöytäastiasto, Ruokakulttuuri&#10;&#10;Tekoälyn luoma sisältö voi olla virheellistä.">
            <a:extLst>
              <a:ext uri="{FF2B5EF4-FFF2-40B4-BE49-F238E27FC236}">
                <a16:creationId xmlns:a16="http://schemas.microsoft.com/office/drawing/2014/main" id="{6DAAE447-47E1-9AB9-077F-24572E2B0CED}"/>
              </a:ext>
            </a:extLst>
          </p:cNvPr>
          <p:cNvPicPr>
            <a:picLocks noChangeAspect="1"/>
          </p:cNvPicPr>
          <p:nvPr/>
        </p:nvPicPr>
        <p:blipFill>
          <a:blip r:embed="rId5" cstate="email">
            <a:extLst>
              <a:ext uri="{28A0092B-C50C-407E-A947-70E740481C1C}">
                <a14:useLocalDpi xmlns:a14="http://schemas.microsoft.com/office/drawing/2010/main"/>
              </a:ext>
            </a:extLst>
          </a:blip>
          <a:srcRect l="12118" t="31186" r="382" b="5608"/>
          <a:stretch/>
        </p:blipFill>
        <p:spPr>
          <a:xfrm>
            <a:off x="5946143" y="3337400"/>
            <a:ext cx="3130980" cy="3525820"/>
          </a:xfrm>
          <a:prstGeom prst="rect">
            <a:avLst/>
          </a:prstGeom>
        </p:spPr>
      </p:pic>
      <p:pic>
        <p:nvPicPr>
          <p:cNvPr id="20" name="Kuvan paikkamerkki 31" descr="Kuva, joka sisältää kohteen vaate, henkilö, Ihmisen kasvot, seinä&#10;&#10;Tekoälyn luoma sisältö voi olla virheellistä.">
            <a:extLst>
              <a:ext uri="{FF2B5EF4-FFF2-40B4-BE49-F238E27FC236}">
                <a16:creationId xmlns:a16="http://schemas.microsoft.com/office/drawing/2014/main" id="{E3327D4A-A027-1080-736C-A56DD38F1397}"/>
              </a:ext>
            </a:extLst>
          </p:cNvPr>
          <p:cNvPicPr>
            <a:picLocks noChangeAspect="1"/>
          </p:cNvPicPr>
          <p:nvPr/>
        </p:nvPicPr>
        <p:blipFill>
          <a:blip r:embed="rId6" cstate="email">
            <a:extLst>
              <a:ext uri="{28A0092B-C50C-407E-A947-70E740481C1C}">
                <a14:useLocalDpi xmlns:a14="http://schemas.microsoft.com/office/drawing/2010/main"/>
              </a:ext>
            </a:extLst>
          </a:blip>
          <a:srcRect l="34" t="17787" r="-34" b="7158"/>
          <a:stretch/>
        </p:blipFill>
        <p:spPr>
          <a:xfrm>
            <a:off x="9077123" y="3336145"/>
            <a:ext cx="3125680" cy="3518584"/>
          </a:xfrm>
          <a:prstGeom prst="rect">
            <a:avLst/>
          </a:prstGeom>
        </p:spPr>
      </p:pic>
    </p:spTree>
    <p:extLst>
      <p:ext uri="{BB962C8B-B14F-4D97-AF65-F5344CB8AC3E}">
        <p14:creationId xmlns:p14="http://schemas.microsoft.com/office/powerpoint/2010/main" val="15584387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3715AC5-7125-43EC-9FA8-A323F65C9496}"/>
              </a:ext>
            </a:extLst>
          </p:cNvPr>
          <p:cNvSpPr>
            <a:spLocks noGrp="1"/>
          </p:cNvSpPr>
          <p:nvPr>
            <p:ph type="title"/>
          </p:nvPr>
        </p:nvSpPr>
        <p:spPr>
          <a:xfrm>
            <a:off x="613610" y="252982"/>
            <a:ext cx="6605337" cy="1860717"/>
          </a:xfrm>
        </p:spPr>
        <p:txBody>
          <a:bodyPr anchor="b">
            <a:normAutofit/>
          </a:bodyPr>
          <a:lstStyle/>
          <a:p>
            <a:r>
              <a:rPr lang="fi-FI" err="1"/>
              <a:t>Satisfied</a:t>
            </a:r>
            <a:r>
              <a:rPr lang="fi-FI"/>
              <a:t> </a:t>
            </a:r>
            <a:r>
              <a:rPr lang="fi-FI" err="1"/>
              <a:t>customers</a:t>
            </a:r>
            <a:endParaRPr lang="fi-FI"/>
          </a:p>
        </p:txBody>
      </p:sp>
      <p:sp>
        <p:nvSpPr>
          <p:cNvPr id="3" name="Sisällön paikkamerkki 2">
            <a:extLst>
              <a:ext uri="{FF2B5EF4-FFF2-40B4-BE49-F238E27FC236}">
                <a16:creationId xmlns:a16="http://schemas.microsoft.com/office/drawing/2014/main" id="{349629DE-7798-4042-BA1D-BC027523F9F7}"/>
              </a:ext>
            </a:extLst>
          </p:cNvPr>
          <p:cNvSpPr>
            <a:spLocks noGrp="1"/>
          </p:cNvSpPr>
          <p:nvPr>
            <p:ph idx="1"/>
          </p:nvPr>
        </p:nvSpPr>
        <p:spPr>
          <a:xfrm>
            <a:off x="613610" y="2310063"/>
            <a:ext cx="6605335" cy="3866900"/>
          </a:xfrm>
        </p:spPr>
        <p:txBody>
          <a:bodyPr vert="horz" lIns="91440" tIns="45720" rIns="91440" bIns="45720" rtlCol="0" anchor="t">
            <a:normAutofit lnSpcReduction="10000"/>
          </a:bodyPr>
          <a:lstStyle/>
          <a:p>
            <a:r>
              <a:rPr lang="fi-FI" sz="2000" b="1" err="1"/>
              <a:t>Ratings</a:t>
            </a:r>
            <a:r>
              <a:rPr lang="fi-FI" sz="2000" b="1"/>
              <a:t> for </a:t>
            </a:r>
            <a:r>
              <a:rPr lang="fi-FI" sz="2000" b="1" err="1"/>
              <a:t>Martat’s</a:t>
            </a:r>
            <a:r>
              <a:rPr lang="fi-FI" sz="2000" b="1"/>
              <a:t> home </a:t>
            </a:r>
            <a:r>
              <a:rPr lang="fi-FI" sz="2000" b="1" err="1"/>
              <a:t>economics</a:t>
            </a:r>
            <a:r>
              <a:rPr lang="fi-FI" sz="2000" b="1"/>
              <a:t> </a:t>
            </a:r>
            <a:r>
              <a:rPr lang="fi-FI" sz="2000" b="1" err="1"/>
              <a:t>counselling</a:t>
            </a:r>
            <a:r>
              <a:rPr lang="fi-FI" sz="2000" b="1"/>
              <a:t>:</a:t>
            </a:r>
          </a:p>
          <a:p>
            <a:r>
              <a:rPr lang="fi-FI" sz="2000" b="1"/>
              <a:t>4.6 </a:t>
            </a:r>
            <a:r>
              <a:rPr lang="fi-FI" sz="2000" err="1"/>
              <a:t>overall</a:t>
            </a:r>
            <a:r>
              <a:rPr lang="fi-FI" sz="2000"/>
              <a:t> </a:t>
            </a:r>
            <a:r>
              <a:rPr lang="fi-FI" sz="2000" err="1"/>
              <a:t>grade</a:t>
            </a:r>
            <a:r>
              <a:rPr lang="fi-FI" sz="2000"/>
              <a:t> on a </a:t>
            </a:r>
            <a:r>
              <a:rPr lang="fi-FI" sz="2000" err="1"/>
              <a:t>scale</a:t>
            </a:r>
            <a:r>
              <a:rPr lang="fi-FI" sz="2000"/>
              <a:t> of 1</a:t>
            </a:r>
            <a:r>
              <a:rPr lang="fi-FI" sz="2000">
                <a:ea typeface="+mn-lt"/>
                <a:cs typeface="+mn-lt"/>
              </a:rPr>
              <a:t>–</a:t>
            </a:r>
            <a:r>
              <a:rPr lang="fi-FI" sz="2000"/>
              <a:t>5. </a:t>
            </a:r>
            <a:endParaRPr lang="fi-FI" sz="2000">
              <a:ea typeface="Calibri"/>
              <a:cs typeface="Calibri"/>
            </a:endParaRPr>
          </a:p>
          <a:p>
            <a:r>
              <a:rPr lang="fi-FI" sz="2000" b="1"/>
              <a:t>90 % </a:t>
            </a:r>
            <a:r>
              <a:rPr lang="fi-FI" sz="2000" err="1"/>
              <a:t>found</a:t>
            </a:r>
            <a:r>
              <a:rPr lang="fi-FI" sz="2000"/>
              <a:t> </a:t>
            </a:r>
            <a:r>
              <a:rPr lang="fi-FI" sz="2000" err="1"/>
              <a:t>the</a:t>
            </a:r>
            <a:r>
              <a:rPr lang="fi-FI" sz="2000"/>
              <a:t> </a:t>
            </a:r>
            <a:r>
              <a:rPr lang="fi-FI" sz="2000" err="1"/>
              <a:t>activity</a:t>
            </a:r>
            <a:r>
              <a:rPr lang="fi-FI" sz="2000"/>
              <a:t> </a:t>
            </a:r>
            <a:r>
              <a:rPr lang="fi-FI" sz="2000" err="1"/>
              <a:t>useful</a:t>
            </a:r>
            <a:r>
              <a:rPr lang="fi-FI" sz="2000"/>
              <a:t>. </a:t>
            </a:r>
          </a:p>
          <a:p>
            <a:r>
              <a:rPr lang="fi-FI" sz="2000" b="1"/>
              <a:t>84 %</a:t>
            </a:r>
            <a:r>
              <a:rPr lang="fi-FI" sz="2000"/>
              <a:t> </a:t>
            </a:r>
            <a:r>
              <a:rPr lang="fi-FI" sz="2000" err="1"/>
              <a:t>learned</a:t>
            </a:r>
            <a:r>
              <a:rPr lang="fi-FI" sz="2000"/>
              <a:t> </a:t>
            </a:r>
            <a:r>
              <a:rPr lang="fi-FI" sz="2000" err="1"/>
              <a:t>something</a:t>
            </a:r>
            <a:r>
              <a:rPr lang="fi-FI" sz="2000"/>
              <a:t> </a:t>
            </a:r>
            <a:r>
              <a:rPr lang="fi-FI" sz="2000" err="1"/>
              <a:t>new</a:t>
            </a:r>
            <a:r>
              <a:rPr lang="fi-FI" sz="2000"/>
              <a:t>.</a:t>
            </a:r>
          </a:p>
          <a:p>
            <a:r>
              <a:rPr lang="fi-FI" sz="2000" b="1"/>
              <a:t>62 %</a:t>
            </a:r>
            <a:r>
              <a:rPr lang="fi-FI" sz="2000"/>
              <a:t> </a:t>
            </a:r>
            <a:r>
              <a:rPr lang="en-US" sz="2000"/>
              <a:t>became more interested in making sustainable choices. </a:t>
            </a:r>
          </a:p>
          <a:p>
            <a:r>
              <a:rPr lang="fi-FI" sz="2000" b="1"/>
              <a:t>92 % </a:t>
            </a:r>
            <a:r>
              <a:rPr lang="fi-FI" sz="2000" err="1"/>
              <a:t>would</a:t>
            </a:r>
            <a:r>
              <a:rPr lang="fi-FI" sz="2000"/>
              <a:t> </a:t>
            </a:r>
            <a:r>
              <a:rPr lang="fi-FI" sz="2000" err="1"/>
              <a:t>recommend</a:t>
            </a:r>
            <a:r>
              <a:rPr lang="fi-FI" sz="2000"/>
              <a:t> Martat.</a:t>
            </a:r>
          </a:p>
          <a:p>
            <a:r>
              <a:rPr lang="fi-FI" sz="2000" b="1"/>
              <a:t>52 %</a:t>
            </a:r>
            <a:r>
              <a:rPr lang="fi-FI" sz="2000"/>
              <a:t> of </a:t>
            </a:r>
            <a:r>
              <a:rPr lang="fi-FI" sz="2000" err="1"/>
              <a:t>Finns</a:t>
            </a:r>
            <a:r>
              <a:rPr lang="fi-FI" sz="2000"/>
              <a:t> </a:t>
            </a:r>
            <a:r>
              <a:rPr lang="fi-FI" sz="2000" err="1"/>
              <a:t>are</a:t>
            </a:r>
            <a:r>
              <a:rPr lang="fi-FI" sz="2000"/>
              <a:t> </a:t>
            </a:r>
            <a:r>
              <a:rPr lang="fi-FI" sz="2000" err="1"/>
              <a:t>familiar</a:t>
            </a:r>
            <a:r>
              <a:rPr lang="fi-FI" sz="2000"/>
              <a:t> </a:t>
            </a:r>
            <a:r>
              <a:rPr lang="fi-FI" sz="2000" err="1"/>
              <a:t>with</a:t>
            </a:r>
            <a:r>
              <a:rPr lang="fi-FI" sz="2000"/>
              <a:t> </a:t>
            </a:r>
            <a:r>
              <a:rPr lang="fi-FI" sz="2000" err="1"/>
              <a:t>Martat’s</a:t>
            </a:r>
            <a:r>
              <a:rPr lang="fi-FI" sz="2000"/>
              <a:t> home </a:t>
            </a:r>
            <a:r>
              <a:rPr lang="fi-FI" sz="2000" err="1"/>
              <a:t>economics</a:t>
            </a:r>
            <a:r>
              <a:rPr lang="fi-FI" sz="2000"/>
              <a:t> </a:t>
            </a:r>
            <a:r>
              <a:rPr lang="fi-FI" sz="2000" err="1"/>
              <a:t>advisory</a:t>
            </a:r>
            <a:r>
              <a:rPr lang="fi-FI" sz="2000"/>
              <a:t> </a:t>
            </a:r>
            <a:r>
              <a:rPr lang="fi-FI" sz="2000" err="1"/>
              <a:t>work</a:t>
            </a:r>
            <a:r>
              <a:rPr lang="fi-FI" sz="2000"/>
              <a:t> (</a:t>
            </a:r>
            <a:r>
              <a:rPr lang="fi-FI" sz="2000" err="1"/>
              <a:t>the</a:t>
            </a:r>
            <a:r>
              <a:rPr lang="fi-FI" sz="2000"/>
              <a:t> Kestävä arki </a:t>
            </a:r>
            <a:r>
              <a:rPr lang="fi-FI" sz="2000" err="1"/>
              <a:t>study</a:t>
            </a:r>
            <a:r>
              <a:rPr lang="fi-FI" sz="2000"/>
              <a:t>*). </a:t>
            </a:r>
          </a:p>
          <a:p>
            <a:pPr marL="0" indent="0">
              <a:buNone/>
            </a:pPr>
            <a:endParaRPr lang="fi-FI" sz="2000"/>
          </a:p>
          <a:p>
            <a:pPr marL="0" indent="0">
              <a:buNone/>
            </a:pPr>
            <a:r>
              <a:rPr lang="fi-FI" sz="1400"/>
              <a:t>(*Data </a:t>
            </a:r>
            <a:r>
              <a:rPr lang="fi-FI" sz="1400" err="1"/>
              <a:t>from</a:t>
            </a:r>
            <a:r>
              <a:rPr lang="fi-FI" sz="1400"/>
              <a:t> 2024 and 2025)</a:t>
            </a:r>
            <a:endParaRPr lang="fi-FI" sz="1400">
              <a:ea typeface="Calibri"/>
              <a:cs typeface="Calibri"/>
            </a:endParaRPr>
          </a:p>
        </p:txBody>
      </p:sp>
      <p:pic>
        <p:nvPicPr>
          <p:cNvPr id="7" name="Kuvan paikkamerkki 5" descr="Kuva, joka sisältää kohteen vaate, henkilö, Ihmisen kasvot, seinä&#10;&#10;Tekoälyn generoima sisältö voi olla virheellistä.">
            <a:extLst>
              <a:ext uri="{FF2B5EF4-FFF2-40B4-BE49-F238E27FC236}">
                <a16:creationId xmlns:a16="http://schemas.microsoft.com/office/drawing/2014/main" id="{8B532EEF-19E0-F9E9-5313-0AE115EA1531}"/>
              </a:ext>
            </a:extLst>
          </p:cNvPr>
          <p:cNvPicPr>
            <a:picLocks noGrp="1" noChangeAspect="1"/>
          </p:cNvPicPr>
          <p:nvPr>
            <p:ph type="pic" sz="quarter" idx="13"/>
          </p:nvPr>
        </p:nvPicPr>
        <p:blipFill>
          <a:blip r:embed="rId2" cstate="email">
            <a:extLst>
              <a:ext uri="{28A0092B-C50C-407E-A947-70E740481C1C}">
                <a14:useLocalDpi xmlns:a14="http://schemas.microsoft.com/office/drawing/2010/main"/>
              </a:ext>
            </a:extLst>
          </a:blip>
          <a:srcRect l="9932" r="44594" b="-2"/>
          <a:stretch/>
        </p:blipFill>
        <p:spPr>
          <a:xfrm>
            <a:off x="7519988" y="1"/>
            <a:ext cx="4672012" cy="6857999"/>
          </a:xfrm>
          <a:noFill/>
        </p:spPr>
      </p:pic>
    </p:spTree>
    <p:extLst>
      <p:ext uri="{BB962C8B-B14F-4D97-AF65-F5344CB8AC3E}">
        <p14:creationId xmlns:p14="http://schemas.microsoft.com/office/powerpoint/2010/main" val="27781137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06B8DD5-3AEC-46B8-B45F-FD011842177C}"/>
              </a:ext>
            </a:extLst>
          </p:cNvPr>
          <p:cNvSpPr>
            <a:spLocks noGrp="1"/>
          </p:cNvSpPr>
          <p:nvPr>
            <p:ph type="title"/>
          </p:nvPr>
        </p:nvSpPr>
        <p:spPr>
          <a:xfrm>
            <a:off x="346192" y="408257"/>
            <a:ext cx="5173579" cy="1463676"/>
          </a:xfrm>
        </p:spPr>
        <p:txBody>
          <a:bodyPr/>
          <a:lstStyle/>
          <a:p>
            <a:r>
              <a:rPr lang="fi-FI" err="1"/>
              <a:t>Targeted</a:t>
            </a:r>
            <a:r>
              <a:rPr lang="fi-FI"/>
              <a:t> </a:t>
            </a:r>
            <a:r>
              <a:rPr lang="fi-FI" err="1"/>
              <a:t>community</a:t>
            </a:r>
            <a:r>
              <a:rPr lang="fi-FI"/>
              <a:t> </a:t>
            </a:r>
            <a:r>
              <a:rPr lang="fi-FI" err="1"/>
              <a:t>outreach</a:t>
            </a:r>
            <a:endParaRPr lang="fi-FI"/>
          </a:p>
        </p:txBody>
      </p:sp>
      <p:sp>
        <p:nvSpPr>
          <p:cNvPr id="3" name="Sisällön paikkamerkki 2">
            <a:extLst>
              <a:ext uri="{FF2B5EF4-FFF2-40B4-BE49-F238E27FC236}">
                <a16:creationId xmlns:a16="http://schemas.microsoft.com/office/drawing/2014/main" id="{C9064699-44AD-4E30-8FA4-013E2E08C84E}"/>
              </a:ext>
            </a:extLst>
          </p:cNvPr>
          <p:cNvSpPr>
            <a:spLocks noGrp="1"/>
          </p:cNvSpPr>
          <p:nvPr>
            <p:ph idx="1"/>
          </p:nvPr>
        </p:nvSpPr>
        <p:spPr>
          <a:xfrm>
            <a:off x="346192" y="2193925"/>
            <a:ext cx="5173579" cy="3901123"/>
          </a:xfrm>
        </p:spPr>
        <p:txBody>
          <a:bodyPr vert="horz" lIns="91440" tIns="45720" rIns="91440" bIns="45720" rtlCol="0" anchor="t">
            <a:normAutofit fontScale="92500" lnSpcReduction="10000"/>
          </a:bodyPr>
          <a:lstStyle/>
          <a:p>
            <a:r>
              <a:rPr lang="fi-FI"/>
              <a:t>In </a:t>
            </a:r>
            <a:r>
              <a:rPr lang="fi-FI" err="1"/>
              <a:t>collaboration</a:t>
            </a:r>
            <a:r>
              <a:rPr lang="fi-FI"/>
              <a:t> </a:t>
            </a:r>
            <a:r>
              <a:rPr lang="fi-FI" err="1"/>
              <a:t>with</a:t>
            </a:r>
            <a:r>
              <a:rPr lang="fi-FI"/>
              <a:t> </a:t>
            </a:r>
            <a:r>
              <a:rPr lang="fi-FI" err="1"/>
              <a:t>our</a:t>
            </a:r>
            <a:r>
              <a:rPr lang="fi-FI"/>
              <a:t> </a:t>
            </a:r>
            <a:r>
              <a:rPr lang="fi-FI" err="1"/>
              <a:t>partners</a:t>
            </a:r>
            <a:r>
              <a:rPr lang="fi-FI"/>
              <a:t> and </a:t>
            </a:r>
            <a:r>
              <a:rPr lang="fi-FI" err="1"/>
              <a:t>funders</a:t>
            </a:r>
            <a:r>
              <a:rPr lang="fi-FI"/>
              <a:t>, </a:t>
            </a:r>
            <a:r>
              <a:rPr lang="fi-FI" err="1"/>
              <a:t>we</a:t>
            </a:r>
            <a:r>
              <a:rPr lang="fi-FI"/>
              <a:t> </a:t>
            </a:r>
            <a:r>
              <a:rPr lang="fi-FI" err="1"/>
              <a:t>support</a:t>
            </a:r>
            <a:r>
              <a:rPr lang="fi-FI"/>
              <a:t> </a:t>
            </a:r>
            <a:r>
              <a:rPr lang="fi-FI" err="1"/>
              <a:t>those</a:t>
            </a:r>
            <a:r>
              <a:rPr lang="fi-FI"/>
              <a:t> in </a:t>
            </a:r>
            <a:r>
              <a:rPr lang="fi-FI" err="1"/>
              <a:t>need</a:t>
            </a:r>
            <a:r>
              <a:rPr lang="fi-FI"/>
              <a:t> of </a:t>
            </a:r>
            <a:r>
              <a:rPr lang="fi-FI" err="1"/>
              <a:t>special</a:t>
            </a:r>
            <a:r>
              <a:rPr lang="fi-FI"/>
              <a:t> </a:t>
            </a:r>
            <a:r>
              <a:rPr lang="fi-FI" err="1"/>
              <a:t>support</a:t>
            </a:r>
            <a:r>
              <a:rPr lang="fi-FI"/>
              <a:t> and </a:t>
            </a:r>
            <a:r>
              <a:rPr lang="fi-FI" err="1"/>
              <a:t>reduce</a:t>
            </a:r>
            <a:r>
              <a:rPr lang="fi-FI"/>
              <a:t> </a:t>
            </a:r>
            <a:r>
              <a:rPr lang="fi-FI" err="1"/>
              <a:t>inequality</a:t>
            </a:r>
            <a:r>
              <a:rPr lang="fi-FI"/>
              <a:t>.</a:t>
            </a:r>
            <a:endParaRPr lang="fi-FI">
              <a:cs typeface="Calibri"/>
            </a:endParaRPr>
          </a:p>
          <a:p>
            <a:r>
              <a:rPr lang="fi-FI" err="1"/>
              <a:t>Our</a:t>
            </a:r>
            <a:r>
              <a:rPr lang="fi-FI"/>
              <a:t> </a:t>
            </a:r>
            <a:r>
              <a:rPr lang="fi-FI" err="1"/>
              <a:t>outreach</a:t>
            </a:r>
            <a:r>
              <a:rPr lang="fi-FI"/>
              <a:t> </a:t>
            </a:r>
            <a:r>
              <a:rPr lang="fi-FI" err="1"/>
              <a:t>work</a:t>
            </a:r>
            <a:r>
              <a:rPr lang="fi-FI"/>
              <a:t> </a:t>
            </a:r>
            <a:r>
              <a:rPr lang="fi-FI" err="1"/>
              <a:t>supports</a:t>
            </a:r>
            <a:r>
              <a:rPr lang="fi-FI"/>
              <a:t> </a:t>
            </a:r>
            <a:r>
              <a:rPr lang="fi-FI" err="1"/>
              <a:t>people</a:t>
            </a:r>
            <a:r>
              <a:rPr lang="fi-FI"/>
              <a:t> in </a:t>
            </a:r>
            <a:r>
              <a:rPr lang="fi-FI" err="1"/>
              <a:t>living</a:t>
            </a:r>
            <a:r>
              <a:rPr lang="fi-FI"/>
              <a:t> </a:t>
            </a:r>
            <a:r>
              <a:rPr lang="fi-FI" err="1"/>
              <a:t>independently</a:t>
            </a:r>
            <a:r>
              <a:rPr lang="fi-FI"/>
              <a:t>. It </a:t>
            </a:r>
            <a:r>
              <a:rPr lang="fi-FI" err="1"/>
              <a:t>also</a:t>
            </a:r>
            <a:r>
              <a:rPr lang="fi-FI"/>
              <a:t> </a:t>
            </a:r>
            <a:r>
              <a:rPr lang="fi-FI" err="1"/>
              <a:t>increases</a:t>
            </a:r>
            <a:r>
              <a:rPr lang="fi-FI"/>
              <a:t> </a:t>
            </a:r>
            <a:r>
              <a:rPr lang="fi-FI" err="1"/>
              <a:t>participants</a:t>
            </a:r>
            <a:r>
              <a:rPr lang="fi-FI"/>
              <a:t>' </a:t>
            </a:r>
            <a:r>
              <a:rPr lang="fi-FI" err="1"/>
              <a:t>inclusion</a:t>
            </a:r>
            <a:r>
              <a:rPr lang="fi-FI"/>
              <a:t> in </a:t>
            </a:r>
            <a:r>
              <a:rPr lang="fi-FI" err="1"/>
              <a:t>society</a:t>
            </a:r>
            <a:r>
              <a:rPr lang="fi-FI"/>
              <a:t>.</a:t>
            </a:r>
          </a:p>
          <a:p>
            <a:r>
              <a:rPr lang="fi-FI" err="1"/>
              <a:t>Our</a:t>
            </a:r>
            <a:r>
              <a:rPr lang="fi-FI"/>
              <a:t> </a:t>
            </a:r>
            <a:r>
              <a:rPr lang="fi-FI" err="1"/>
              <a:t>target</a:t>
            </a:r>
            <a:r>
              <a:rPr lang="fi-FI"/>
              <a:t> </a:t>
            </a:r>
            <a:r>
              <a:rPr lang="fi-FI" err="1"/>
              <a:t>groups</a:t>
            </a:r>
            <a:r>
              <a:rPr lang="fi-FI"/>
              <a:t> </a:t>
            </a:r>
            <a:r>
              <a:rPr lang="fi-FI" err="1"/>
              <a:t>include</a:t>
            </a:r>
            <a:r>
              <a:rPr lang="fi-FI"/>
              <a:t> </a:t>
            </a:r>
            <a:r>
              <a:rPr lang="fi-FI" err="1"/>
              <a:t>children</a:t>
            </a:r>
            <a:r>
              <a:rPr lang="fi-FI"/>
              <a:t> and </a:t>
            </a:r>
            <a:r>
              <a:rPr lang="fi-FI" err="1"/>
              <a:t>families</a:t>
            </a:r>
            <a:r>
              <a:rPr lang="fi-FI"/>
              <a:t> </a:t>
            </a:r>
            <a:r>
              <a:rPr lang="fi-FI" err="1"/>
              <a:t>with</a:t>
            </a:r>
            <a:r>
              <a:rPr lang="fi-FI"/>
              <a:t> </a:t>
            </a:r>
            <a:r>
              <a:rPr lang="fi-FI" err="1"/>
              <a:t>children</a:t>
            </a:r>
            <a:r>
              <a:rPr lang="fi-FI"/>
              <a:t>, </a:t>
            </a:r>
            <a:r>
              <a:rPr lang="fi-FI" err="1"/>
              <a:t>young</a:t>
            </a:r>
            <a:r>
              <a:rPr lang="fi-FI"/>
              <a:t> </a:t>
            </a:r>
            <a:r>
              <a:rPr lang="fi-FI" err="1"/>
              <a:t>people</a:t>
            </a:r>
            <a:r>
              <a:rPr lang="fi-FI"/>
              <a:t>, </a:t>
            </a:r>
            <a:r>
              <a:rPr lang="fi-FI" err="1"/>
              <a:t>the</a:t>
            </a:r>
            <a:r>
              <a:rPr lang="fi-FI"/>
              <a:t> </a:t>
            </a:r>
            <a:r>
              <a:rPr lang="fi-FI" err="1"/>
              <a:t>elderly</a:t>
            </a:r>
            <a:r>
              <a:rPr lang="fi-FI"/>
              <a:t>, </a:t>
            </a:r>
            <a:r>
              <a:rPr lang="fi-FI" err="1"/>
              <a:t>people</a:t>
            </a:r>
            <a:r>
              <a:rPr lang="fi-FI"/>
              <a:t> in </a:t>
            </a:r>
            <a:r>
              <a:rPr lang="fi-FI" err="1"/>
              <a:t>mental</a:t>
            </a:r>
            <a:r>
              <a:rPr lang="fi-FI"/>
              <a:t> </a:t>
            </a:r>
            <a:r>
              <a:rPr lang="fi-FI" err="1"/>
              <a:t>health</a:t>
            </a:r>
            <a:r>
              <a:rPr lang="fi-FI"/>
              <a:t> </a:t>
            </a:r>
            <a:r>
              <a:rPr lang="fi-FI" err="1"/>
              <a:t>or</a:t>
            </a:r>
            <a:r>
              <a:rPr lang="fi-FI"/>
              <a:t> </a:t>
            </a:r>
            <a:r>
              <a:rPr lang="fi-FI" err="1"/>
              <a:t>substance</a:t>
            </a:r>
            <a:r>
              <a:rPr lang="fi-FI"/>
              <a:t> </a:t>
            </a:r>
            <a:r>
              <a:rPr lang="fi-FI" err="1"/>
              <a:t>abuse</a:t>
            </a:r>
            <a:r>
              <a:rPr lang="fi-FI"/>
              <a:t> </a:t>
            </a:r>
            <a:r>
              <a:rPr lang="fi-FI" err="1"/>
              <a:t>rehabilitation</a:t>
            </a:r>
            <a:r>
              <a:rPr lang="fi-FI"/>
              <a:t> as </a:t>
            </a:r>
            <a:r>
              <a:rPr lang="fi-FI" err="1"/>
              <a:t>well</a:t>
            </a:r>
            <a:r>
              <a:rPr lang="fi-FI"/>
              <a:t> as </a:t>
            </a:r>
            <a:r>
              <a:rPr lang="fi-FI" err="1"/>
              <a:t>people</a:t>
            </a:r>
            <a:r>
              <a:rPr lang="fi-FI"/>
              <a:t> </a:t>
            </a:r>
            <a:r>
              <a:rPr lang="fi-FI" err="1"/>
              <a:t>with</a:t>
            </a:r>
            <a:r>
              <a:rPr lang="fi-FI"/>
              <a:t> a </a:t>
            </a:r>
            <a:r>
              <a:rPr lang="fi-FI" err="1"/>
              <a:t>criminal</a:t>
            </a:r>
            <a:r>
              <a:rPr lang="fi-FI"/>
              <a:t> </a:t>
            </a:r>
            <a:r>
              <a:rPr lang="fi-FI" err="1"/>
              <a:t>background</a:t>
            </a:r>
            <a:r>
              <a:rPr lang="fi-FI"/>
              <a:t>.</a:t>
            </a:r>
          </a:p>
          <a:p>
            <a:pPr marL="0" indent="0">
              <a:buNone/>
            </a:pPr>
            <a:endParaRPr lang="fi-FI"/>
          </a:p>
        </p:txBody>
      </p:sp>
      <p:pic>
        <p:nvPicPr>
          <p:cNvPr id="6" name="Kuvan paikkamerkki 7">
            <a:extLst>
              <a:ext uri="{FF2B5EF4-FFF2-40B4-BE49-F238E27FC236}">
                <a16:creationId xmlns:a16="http://schemas.microsoft.com/office/drawing/2014/main" id="{7C3F5FB2-D361-B6FB-2300-6C138D1DFB11}"/>
              </a:ext>
            </a:extLst>
          </p:cNvPr>
          <p:cNvPicPr>
            <a:picLocks noGrp="1" noChangeAspect="1"/>
          </p:cNvPicPr>
          <p:nvPr>
            <p:ph type="pic" sz="quarter" idx="13"/>
          </p:nvPr>
        </p:nvPicPr>
        <p:blipFill>
          <a:blip r:embed="rId2" cstate="email">
            <a:extLst>
              <a:ext uri="{28A0092B-C50C-407E-A947-70E740481C1C}">
                <a14:useLocalDpi xmlns:a14="http://schemas.microsoft.com/office/drawing/2010/main"/>
              </a:ext>
            </a:extLst>
          </a:blip>
          <a:srcRect l="11522" r="24879"/>
          <a:stretch/>
        </p:blipFill>
        <p:spPr>
          <a:xfrm>
            <a:off x="5787191" y="1"/>
            <a:ext cx="6404810" cy="6857999"/>
          </a:xfrm>
        </p:spPr>
      </p:pic>
    </p:spTree>
    <p:extLst>
      <p:ext uri="{BB962C8B-B14F-4D97-AF65-F5344CB8AC3E}">
        <p14:creationId xmlns:p14="http://schemas.microsoft.com/office/powerpoint/2010/main" val="17810547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BEBC328-71E8-4BEB-AA0B-CCE9948EB7A0}"/>
              </a:ext>
            </a:extLst>
          </p:cNvPr>
          <p:cNvSpPr>
            <a:spLocks noGrp="1"/>
          </p:cNvSpPr>
          <p:nvPr>
            <p:ph type="title"/>
          </p:nvPr>
        </p:nvSpPr>
        <p:spPr>
          <a:xfrm>
            <a:off x="429913" y="-83611"/>
            <a:ext cx="10930690" cy="911225"/>
          </a:xfrm>
        </p:spPr>
        <p:txBody>
          <a:bodyPr>
            <a:normAutofit fontScale="90000"/>
          </a:bodyPr>
          <a:lstStyle/>
          <a:p>
            <a:r>
              <a:rPr lang="fi-FI"/>
              <a:t>Target </a:t>
            </a:r>
            <a:r>
              <a:rPr lang="fi-FI" err="1"/>
              <a:t>groups</a:t>
            </a:r>
            <a:r>
              <a:rPr lang="fi-FI"/>
              <a:t> for </a:t>
            </a:r>
            <a:r>
              <a:rPr lang="fi-FI" err="1"/>
              <a:t>targeted</a:t>
            </a:r>
            <a:r>
              <a:rPr lang="fi-FI"/>
              <a:t> </a:t>
            </a:r>
            <a:r>
              <a:rPr lang="fi-FI" err="1"/>
              <a:t>community</a:t>
            </a:r>
            <a:r>
              <a:rPr lang="fi-FI"/>
              <a:t> </a:t>
            </a:r>
            <a:r>
              <a:rPr lang="fi-FI" err="1"/>
              <a:t>outreach</a:t>
            </a:r>
            <a:endParaRPr lang="fi-FI"/>
          </a:p>
        </p:txBody>
      </p:sp>
      <p:graphicFrame>
        <p:nvGraphicFramePr>
          <p:cNvPr id="5" name="Sisällön paikkamerkki 4">
            <a:extLst>
              <a:ext uri="{FF2B5EF4-FFF2-40B4-BE49-F238E27FC236}">
                <a16:creationId xmlns:a16="http://schemas.microsoft.com/office/drawing/2014/main" id="{056B541C-1AB4-407B-8C7B-C52F20EEFE54}"/>
              </a:ext>
            </a:extLst>
          </p:cNvPr>
          <p:cNvGraphicFramePr>
            <a:graphicFrameLocks noGrp="1"/>
          </p:cNvGraphicFramePr>
          <p:nvPr>
            <p:ph idx="1"/>
            <p:extLst>
              <p:ext uri="{D42A27DB-BD31-4B8C-83A1-F6EECF244321}">
                <p14:modId xmlns:p14="http://schemas.microsoft.com/office/powerpoint/2010/main" val="2448226297"/>
              </p:ext>
            </p:extLst>
          </p:nvPr>
        </p:nvGraphicFramePr>
        <p:xfrm>
          <a:off x="429913" y="912359"/>
          <a:ext cx="11559340" cy="50332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Kuva 2" descr="Kuva, joka sisältää kohteen henkilö, vaate, Ihmisen kasvot, hymy&#10;&#10;Tekoälyn generoima sisältö voi olla virheellistä.">
            <a:extLst>
              <a:ext uri="{FF2B5EF4-FFF2-40B4-BE49-F238E27FC236}">
                <a16:creationId xmlns:a16="http://schemas.microsoft.com/office/drawing/2014/main" id="{738153B9-0375-10C6-7237-733C548DD7B4}"/>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911830" y="2725488"/>
            <a:ext cx="3305814" cy="4132512"/>
          </a:xfrm>
          <a:prstGeom prst="rect">
            <a:avLst/>
          </a:prstGeom>
        </p:spPr>
      </p:pic>
      <p:pic>
        <p:nvPicPr>
          <p:cNvPr id="4" name="Kuva 3" descr="Kuva, joka sisältää kohteen vihannes, henkilö, Ihmisen kasvot, vaate&#10;&#10;Tekoälyn luoma sisältö voi olla virheellistä.">
            <a:extLst>
              <a:ext uri="{FF2B5EF4-FFF2-40B4-BE49-F238E27FC236}">
                <a16:creationId xmlns:a16="http://schemas.microsoft.com/office/drawing/2014/main" id="{AA8A4B49-E907-C0A6-244C-3566F8A4F1EE}"/>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9385865" y="3048000"/>
            <a:ext cx="3047675" cy="3810000"/>
          </a:xfrm>
          <a:prstGeom prst="rect">
            <a:avLst/>
          </a:prstGeom>
        </p:spPr>
      </p:pic>
    </p:spTree>
    <p:extLst>
      <p:ext uri="{BB962C8B-B14F-4D97-AF65-F5344CB8AC3E}">
        <p14:creationId xmlns:p14="http://schemas.microsoft.com/office/powerpoint/2010/main" val="11211801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AE1D570-99B5-4F6C-9384-0EF4A214C8FB}"/>
              </a:ext>
            </a:extLst>
          </p:cNvPr>
          <p:cNvSpPr>
            <a:spLocks noGrp="1"/>
          </p:cNvSpPr>
          <p:nvPr>
            <p:ph type="title"/>
          </p:nvPr>
        </p:nvSpPr>
        <p:spPr>
          <a:xfrm>
            <a:off x="613611" y="0"/>
            <a:ext cx="5173579" cy="2498391"/>
          </a:xfrm>
        </p:spPr>
        <p:txBody>
          <a:bodyPr/>
          <a:lstStyle/>
          <a:p>
            <a:r>
              <a:rPr lang="fi-FI"/>
              <a:t>Arki sujuvaksi </a:t>
            </a:r>
            <a:endParaRPr lang="fi-FI" b="0">
              <a:cs typeface="Calibri"/>
            </a:endParaRPr>
          </a:p>
        </p:txBody>
      </p:sp>
      <p:sp>
        <p:nvSpPr>
          <p:cNvPr id="3" name="Sisällön paikkamerkki 2">
            <a:extLst>
              <a:ext uri="{FF2B5EF4-FFF2-40B4-BE49-F238E27FC236}">
                <a16:creationId xmlns:a16="http://schemas.microsoft.com/office/drawing/2014/main" id="{893FFC57-F862-4ECB-A8A4-E9E7DB80256B}"/>
              </a:ext>
            </a:extLst>
          </p:cNvPr>
          <p:cNvSpPr>
            <a:spLocks noGrp="1"/>
          </p:cNvSpPr>
          <p:nvPr>
            <p:ph idx="1"/>
          </p:nvPr>
        </p:nvSpPr>
        <p:spPr>
          <a:xfrm>
            <a:off x="613611" y="2724273"/>
            <a:ext cx="5173579" cy="3133512"/>
          </a:xfrm>
        </p:spPr>
        <p:txBody>
          <a:bodyPr vert="horz" lIns="91440" tIns="45720" rIns="91440" bIns="45720" rtlCol="0" anchor="t">
            <a:normAutofit fontScale="77500" lnSpcReduction="20000"/>
          </a:bodyPr>
          <a:lstStyle/>
          <a:p>
            <a:r>
              <a:rPr lang="fi-FI"/>
              <a:t>Within our Arki sujuvaksi program, we offer home economics classes across the country for people in mental health and substance abuse rehabilitation as well as prisoners and those serving a community sanction.</a:t>
            </a:r>
          </a:p>
          <a:p>
            <a:r>
              <a:rPr lang="fi-FI" err="1"/>
              <a:t>The</a:t>
            </a:r>
            <a:r>
              <a:rPr lang="fi-FI"/>
              <a:t> </a:t>
            </a:r>
            <a:r>
              <a:rPr lang="fi-FI" err="1"/>
              <a:t>goal</a:t>
            </a:r>
            <a:r>
              <a:rPr lang="fi-FI"/>
              <a:t> is to </a:t>
            </a:r>
            <a:r>
              <a:rPr lang="fi-FI" err="1"/>
              <a:t>make</a:t>
            </a:r>
            <a:r>
              <a:rPr lang="fi-FI"/>
              <a:t> </a:t>
            </a:r>
            <a:r>
              <a:rPr lang="fi-FI" err="1"/>
              <a:t>everyday</a:t>
            </a:r>
            <a:r>
              <a:rPr lang="fi-FI"/>
              <a:t> life </a:t>
            </a:r>
            <a:r>
              <a:rPr lang="fi-FI" err="1"/>
              <a:t>easier</a:t>
            </a:r>
            <a:r>
              <a:rPr lang="fi-FI"/>
              <a:t> and to </a:t>
            </a:r>
            <a:r>
              <a:rPr lang="fi-FI" err="1"/>
              <a:t>improve</a:t>
            </a:r>
            <a:r>
              <a:rPr lang="fi-FI"/>
              <a:t> </a:t>
            </a:r>
            <a:r>
              <a:rPr lang="fi-FI" err="1"/>
              <a:t>the</a:t>
            </a:r>
            <a:r>
              <a:rPr lang="fi-FI"/>
              <a:t> </a:t>
            </a:r>
            <a:r>
              <a:rPr lang="fi-FI" err="1"/>
              <a:t>participants</a:t>
            </a:r>
            <a:r>
              <a:rPr lang="fi-FI"/>
              <a:t>’ </a:t>
            </a:r>
            <a:r>
              <a:rPr lang="fi-FI" err="1"/>
              <a:t>basic</a:t>
            </a:r>
            <a:r>
              <a:rPr lang="fi-FI"/>
              <a:t> life </a:t>
            </a:r>
            <a:r>
              <a:rPr lang="fi-FI" err="1"/>
              <a:t>skills</a:t>
            </a:r>
            <a:r>
              <a:rPr lang="fi-FI"/>
              <a:t> as </a:t>
            </a:r>
            <a:r>
              <a:rPr lang="fi-FI" err="1"/>
              <a:t>well</a:t>
            </a:r>
            <a:r>
              <a:rPr lang="fi-FI"/>
              <a:t> as </a:t>
            </a:r>
            <a:r>
              <a:rPr lang="fi-FI" err="1"/>
              <a:t>social</a:t>
            </a:r>
            <a:r>
              <a:rPr lang="fi-FI"/>
              <a:t> </a:t>
            </a:r>
            <a:r>
              <a:rPr lang="fi-FI" err="1"/>
              <a:t>skills</a:t>
            </a:r>
            <a:r>
              <a:rPr lang="fi-FI"/>
              <a:t> </a:t>
            </a:r>
            <a:r>
              <a:rPr lang="fi-FI" err="1"/>
              <a:t>with</a:t>
            </a:r>
            <a:r>
              <a:rPr lang="fi-FI"/>
              <a:t> </a:t>
            </a:r>
            <a:r>
              <a:rPr lang="fi-FI" err="1"/>
              <a:t>the</a:t>
            </a:r>
            <a:r>
              <a:rPr lang="fi-FI"/>
              <a:t> help of </a:t>
            </a:r>
            <a:r>
              <a:rPr lang="fi-FI" err="1"/>
              <a:t>practical</a:t>
            </a:r>
            <a:r>
              <a:rPr lang="fi-FI"/>
              <a:t> home </a:t>
            </a:r>
            <a:r>
              <a:rPr lang="fi-FI" err="1"/>
              <a:t>economics</a:t>
            </a:r>
            <a:r>
              <a:rPr lang="fi-FI"/>
              <a:t> </a:t>
            </a:r>
            <a:r>
              <a:rPr lang="fi-FI" err="1"/>
              <a:t>classes</a:t>
            </a:r>
            <a:r>
              <a:rPr lang="fi-FI"/>
              <a:t>.</a:t>
            </a:r>
          </a:p>
          <a:p>
            <a:endParaRPr lang="fi-FI"/>
          </a:p>
          <a:p>
            <a:pPr marL="0" indent="0">
              <a:buNone/>
            </a:pPr>
            <a:r>
              <a:rPr lang="fi-FI"/>
              <a:t>ⓘ </a:t>
            </a:r>
            <a:r>
              <a:rPr lang="fi-FI">
                <a:hlinkClick r:id="rId2"/>
              </a:rPr>
              <a:t>www.martat.fi/arki-sujuvaksi</a:t>
            </a:r>
            <a:r>
              <a:rPr lang="fi-FI"/>
              <a:t> (in Finnish)</a:t>
            </a:r>
          </a:p>
          <a:p>
            <a:endParaRPr lang="fi-FI"/>
          </a:p>
        </p:txBody>
      </p:sp>
      <p:pic>
        <p:nvPicPr>
          <p:cNvPr id="6" name="Kuvan paikkamerkki 5" descr="Kuva, joka sisältää kohteen teksti, Fontti, valkoinen, Grafiikka&#10;&#10;Tekoälyllä luotu sisältö voi olla virheellistä.">
            <a:extLst>
              <a:ext uri="{FF2B5EF4-FFF2-40B4-BE49-F238E27FC236}">
                <a16:creationId xmlns:a16="http://schemas.microsoft.com/office/drawing/2014/main" id="{0C7A11D4-C417-B74B-B983-A810C73BF8BE}"/>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38133" r="38133"/>
          <a:stretch>
            <a:fillRect/>
          </a:stretch>
        </p:blipFill>
        <p:spPr/>
      </p:pic>
      <p:pic>
        <p:nvPicPr>
          <p:cNvPr id="7" name="Kuvan paikkamerkki 5">
            <a:extLst>
              <a:ext uri="{FF2B5EF4-FFF2-40B4-BE49-F238E27FC236}">
                <a16:creationId xmlns:a16="http://schemas.microsoft.com/office/drawing/2014/main" id="{887D5339-0778-AC11-98B6-6DA7320D05C0}"/>
              </a:ext>
            </a:extLst>
          </p:cNvPr>
          <p:cNvPicPr>
            <a:picLocks noChangeAspect="1"/>
          </p:cNvPicPr>
          <p:nvPr/>
        </p:nvPicPr>
        <p:blipFill>
          <a:blip r:embed="rId4" cstate="email">
            <a:extLst>
              <a:ext uri="{28A0092B-C50C-407E-A947-70E740481C1C}">
                <a14:useLocalDpi xmlns:a14="http://schemas.microsoft.com/office/drawing/2010/main"/>
              </a:ext>
            </a:extLst>
          </a:blip>
          <a:srcRect t="10621" b="4633"/>
          <a:stretch/>
        </p:blipFill>
        <p:spPr>
          <a:xfrm>
            <a:off x="6096000" y="0"/>
            <a:ext cx="6096000" cy="6858000"/>
          </a:xfrm>
          <a:prstGeom prst="rect">
            <a:avLst/>
          </a:prstGeom>
        </p:spPr>
      </p:pic>
      <p:pic>
        <p:nvPicPr>
          <p:cNvPr id="9" name="Kuva 8" descr="Kuva, joka sisältää kohteen teksti, Fontti, valkoinen, Grafiikka&#10;&#10;Tekoälyllä luotu sisältö voi olla virheellistä.">
            <a:extLst>
              <a:ext uri="{FF2B5EF4-FFF2-40B4-BE49-F238E27FC236}">
                <a16:creationId xmlns:a16="http://schemas.microsoft.com/office/drawing/2014/main" id="{7D7593CA-DF68-AAC6-6DBF-6C24CF4B7C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29795" y="6077641"/>
            <a:ext cx="2314755" cy="618059"/>
          </a:xfrm>
          <a:prstGeom prst="rect">
            <a:avLst/>
          </a:prstGeom>
        </p:spPr>
      </p:pic>
    </p:spTree>
    <p:extLst>
      <p:ext uri="{BB962C8B-B14F-4D97-AF65-F5344CB8AC3E}">
        <p14:creationId xmlns:p14="http://schemas.microsoft.com/office/powerpoint/2010/main" val="35401026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FCE8079-CE93-42BA-AC66-25A3D7CCB40E}"/>
              </a:ext>
            </a:extLst>
          </p:cNvPr>
          <p:cNvSpPr>
            <a:spLocks noGrp="1"/>
          </p:cNvSpPr>
          <p:nvPr>
            <p:ph type="title"/>
          </p:nvPr>
        </p:nvSpPr>
        <p:spPr>
          <a:xfrm>
            <a:off x="613611" y="158090"/>
            <a:ext cx="5173579" cy="2498391"/>
          </a:xfrm>
        </p:spPr>
        <p:txBody>
          <a:bodyPr/>
          <a:lstStyle/>
          <a:p>
            <a:r>
              <a:rPr lang="fi-FI"/>
              <a:t>Lapsiperheiden </a:t>
            </a:r>
            <a:br>
              <a:rPr lang="fi-FI"/>
            </a:br>
            <a:r>
              <a:rPr lang="fi-FI"/>
              <a:t>arjen tukeminen</a:t>
            </a:r>
          </a:p>
        </p:txBody>
      </p:sp>
      <p:sp>
        <p:nvSpPr>
          <p:cNvPr id="3" name="Sisällön paikkamerkki 2">
            <a:extLst>
              <a:ext uri="{FF2B5EF4-FFF2-40B4-BE49-F238E27FC236}">
                <a16:creationId xmlns:a16="http://schemas.microsoft.com/office/drawing/2014/main" id="{EFD92033-AD77-4BF9-9397-42175D74CF57}"/>
              </a:ext>
            </a:extLst>
          </p:cNvPr>
          <p:cNvSpPr>
            <a:spLocks noGrp="1"/>
          </p:cNvSpPr>
          <p:nvPr>
            <p:ph idx="1"/>
          </p:nvPr>
        </p:nvSpPr>
        <p:spPr>
          <a:xfrm>
            <a:off x="613611" y="2863515"/>
            <a:ext cx="5173579" cy="3133512"/>
          </a:xfrm>
        </p:spPr>
        <p:txBody>
          <a:bodyPr>
            <a:normAutofit/>
          </a:bodyPr>
          <a:lstStyle/>
          <a:p>
            <a:r>
              <a:rPr lang="fi-FI" err="1"/>
              <a:t>We</a:t>
            </a:r>
            <a:r>
              <a:rPr lang="fi-FI"/>
              <a:t> </a:t>
            </a:r>
            <a:r>
              <a:rPr lang="fi-FI" err="1"/>
              <a:t>support</a:t>
            </a:r>
            <a:r>
              <a:rPr lang="fi-FI"/>
              <a:t> </a:t>
            </a:r>
            <a:r>
              <a:rPr lang="fi-FI" err="1"/>
              <a:t>the</a:t>
            </a:r>
            <a:r>
              <a:rPr lang="fi-FI"/>
              <a:t> </a:t>
            </a:r>
            <a:r>
              <a:rPr lang="fi-FI" err="1"/>
              <a:t>daily</a:t>
            </a:r>
            <a:r>
              <a:rPr lang="fi-FI"/>
              <a:t> life of </a:t>
            </a:r>
            <a:r>
              <a:rPr lang="fi-FI" err="1"/>
              <a:t>families</a:t>
            </a:r>
            <a:r>
              <a:rPr lang="fi-FI"/>
              <a:t> </a:t>
            </a:r>
            <a:r>
              <a:rPr lang="fi-FI" err="1"/>
              <a:t>with</a:t>
            </a:r>
            <a:r>
              <a:rPr lang="fi-FI"/>
              <a:t> </a:t>
            </a:r>
            <a:r>
              <a:rPr lang="fi-FI" err="1"/>
              <a:t>children</a:t>
            </a:r>
            <a:r>
              <a:rPr lang="fi-FI"/>
              <a:t> </a:t>
            </a:r>
            <a:r>
              <a:rPr lang="fi-FI" err="1"/>
              <a:t>under</a:t>
            </a:r>
            <a:r>
              <a:rPr lang="fi-FI"/>
              <a:t> </a:t>
            </a:r>
            <a:r>
              <a:rPr lang="fi-FI" err="1"/>
              <a:t>the</a:t>
            </a:r>
            <a:r>
              <a:rPr lang="fi-FI"/>
              <a:t> </a:t>
            </a:r>
            <a:r>
              <a:rPr lang="fi-FI" err="1"/>
              <a:t>age</a:t>
            </a:r>
            <a:r>
              <a:rPr lang="fi-FI"/>
              <a:t> of 18 </a:t>
            </a:r>
            <a:r>
              <a:rPr lang="fi-FI" err="1"/>
              <a:t>months</a:t>
            </a:r>
            <a:r>
              <a:rPr lang="fi-FI"/>
              <a:t> </a:t>
            </a:r>
            <a:r>
              <a:rPr lang="fi-FI" err="1"/>
              <a:t>by</a:t>
            </a:r>
            <a:r>
              <a:rPr lang="fi-FI"/>
              <a:t> </a:t>
            </a:r>
            <a:r>
              <a:rPr lang="fi-FI" err="1"/>
              <a:t>organising</a:t>
            </a:r>
            <a:r>
              <a:rPr lang="fi-FI"/>
              <a:t> home </a:t>
            </a:r>
            <a:r>
              <a:rPr lang="fi-FI" err="1"/>
              <a:t>economics</a:t>
            </a:r>
            <a:r>
              <a:rPr lang="fi-FI"/>
              <a:t> </a:t>
            </a:r>
            <a:r>
              <a:rPr lang="fi-FI" err="1"/>
              <a:t>classes</a:t>
            </a:r>
            <a:r>
              <a:rPr lang="fi-FI"/>
              <a:t> and </a:t>
            </a:r>
            <a:r>
              <a:rPr lang="fi-FI" err="1"/>
              <a:t>lectures</a:t>
            </a:r>
            <a:r>
              <a:rPr lang="fi-FI"/>
              <a:t> for </a:t>
            </a:r>
            <a:r>
              <a:rPr lang="fi-FI" err="1"/>
              <a:t>parents</a:t>
            </a:r>
            <a:r>
              <a:rPr lang="fi-FI"/>
              <a:t> and </a:t>
            </a:r>
            <a:r>
              <a:rPr lang="fi-FI" err="1"/>
              <a:t>providing</a:t>
            </a:r>
            <a:r>
              <a:rPr lang="fi-FI"/>
              <a:t> personal </a:t>
            </a:r>
            <a:r>
              <a:rPr lang="fi-FI" err="1"/>
              <a:t>support</a:t>
            </a:r>
            <a:r>
              <a:rPr lang="fi-FI"/>
              <a:t> </a:t>
            </a:r>
            <a:r>
              <a:rPr lang="fi-FI" err="1"/>
              <a:t>through</a:t>
            </a:r>
            <a:r>
              <a:rPr lang="fi-FI"/>
              <a:t> home </a:t>
            </a:r>
            <a:r>
              <a:rPr lang="fi-FI" err="1"/>
              <a:t>visits</a:t>
            </a:r>
            <a:r>
              <a:rPr lang="fi-FI"/>
              <a:t>.</a:t>
            </a:r>
          </a:p>
          <a:p>
            <a:pPr marL="0" indent="0">
              <a:buNone/>
            </a:pPr>
            <a:r>
              <a:rPr lang="fi-FI"/>
              <a:t>ⓘ </a:t>
            </a:r>
            <a:r>
              <a:rPr lang="fi-FI">
                <a:hlinkClick r:id="rId2"/>
              </a:rPr>
              <a:t>www.martat.fi/lapsiperheiden-arjen-tukeminen</a:t>
            </a:r>
            <a:r>
              <a:rPr lang="fi-FI"/>
              <a:t> (in </a:t>
            </a:r>
            <a:r>
              <a:rPr lang="fi-FI" err="1"/>
              <a:t>Finnish</a:t>
            </a:r>
            <a:r>
              <a:rPr lang="fi-FI"/>
              <a:t>)</a:t>
            </a:r>
          </a:p>
          <a:p>
            <a:endParaRPr lang="fi-FI"/>
          </a:p>
        </p:txBody>
      </p:sp>
      <p:pic>
        <p:nvPicPr>
          <p:cNvPr id="8" name="Kuvan paikkamerkki 7" descr="Kuva, joka sisältää kohteen ruoka, pöytä, henkilö, lautanen&#10;&#10;Kuvaus luotu automaattisesti">
            <a:extLst>
              <a:ext uri="{FF2B5EF4-FFF2-40B4-BE49-F238E27FC236}">
                <a16:creationId xmlns:a16="http://schemas.microsoft.com/office/drawing/2014/main" id="{23FB46FA-40C8-4489-8816-3D265265F75B}"/>
              </a:ext>
            </a:extLst>
          </p:cNvPr>
          <p:cNvPicPr>
            <a:picLocks noGrp="1" noChangeAspect="1"/>
          </p:cNvPicPr>
          <p:nvPr>
            <p:ph type="pic" sz="quarter" idx="13"/>
          </p:nvPr>
        </p:nvPicPr>
        <p:blipFill rotWithShape="1">
          <a:blip r:embed="rId3" cstate="email">
            <a:extLst>
              <a:ext uri="{28A0092B-C50C-407E-A947-70E740481C1C}">
                <a14:useLocalDpi xmlns:a14="http://schemas.microsoft.com/office/drawing/2010/main"/>
              </a:ext>
            </a:extLst>
          </a:blip>
          <a:srcRect/>
          <a:stretch/>
        </p:blipFill>
        <p:spPr>
          <a:xfrm>
            <a:off x="6096000" y="1"/>
            <a:ext cx="6096000" cy="6857999"/>
          </a:xfrm>
        </p:spPr>
      </p:pic>
      <p:pic>
        <p:nvPicPr>
          <p:cNvPr id="4" name="Kuva 3" descr="Kuva, joka sisältää kohteen teksti, Fontti, valkoinen, Grafiikka&#10;&#10;Tekoälyllä luotu sisältö voi olla virheellistä.">
            <a:extLst>
              <a:ext uri="{FF2B5EF4-FFF2-40B4-BE49-F238E27FC236}">
                <a16:creationId xmlns:a16="http://schemas.microsoft.com/office/drawing/2014/main" id="{F48D572E-AE62-BCF1-9AAD-D65B38929C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29795" y="6077641"/>
            <a:ext cx="2314755" cy="618059"/>
          </a:xfrm>
          <a:prstGeom prst="rect">
            <a:avLst/>
          </a:prstGeom>
        </p:spPr>
      </p:pic>
    </p:spTree>
    <p:extLst>
      <p:ext uri="{BB962C8B-B14F-4D97-AF65-F5344CB8AC3E}">
        <p14:creationId xmlns:p14="http://schemas.microsoft.com/office/powerpoint/2010/main" val="3352818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FCE8079-CE93-42BA-AC66-25A3D7CCB40E}"/>
              </a:ext>
            </a:extLst>
          </p:cNvPr>
          <p:cNvSpPr>
            <a:spLocks noGrp="1"/>
          </p:cNvSpPr>
          <p:nvPr>
            <p:ph type="title"/>
          </p:nvPr>
        </p:nvSpPr>
        <p:spPr>
          <a:xfrm>
            <a:off x="613611" y="218475"/>
            <a:ext cx="5173579" cy="2498391"/>
          </a:xfrm>
        </p:spPr>
        <p:txBody>
          <a:bodyPr/>
          <a:lstStyle/>
          <a:p>
            <a:r>
              <a:rPr lang="fi-FI"/>
              <a:t>Makumatka Karjalaan </a:t>
            </a:r>
          </a:p>
        </p:txBody>
      </p:sp>
      <p:sp>
        <p:nvSpPr>
          <p:cNvPr id="3" name="Sisällön paikkamerkki 2">
            <a:extLst>
              <a:ext uri="{FF2B5EF4-FFF2-40B4-BE49-F238E27FC236}">
                <a16:creationId xmlns:a16="http://schemas.microsoft.com/office/drawing/2014/main" id="{EFD92033-AD77-4BF9-9397-42175D74CF57}"/>
              </a:ext>
            </a:extLst>
          </p:cNvPr>
          <p:cNvSpPr>
            <a:spLocks noGrp="1"/>
          </p:cNvSpPr>
          <p:nvPr>
            <p:ph idx="1"/>
          </p:nvPr>
        </p:nvSpPr>
        <p:spPr>
          <a:xfrm>
            <a:off x="613611" y="2948561"/>
            <a:ext cx="5173579" cy="3133512"/>
          </a:xfrm>
        </p:spPr>
        <p:txBody>
          <a:bodyPr vert="horz" lIns="91440" tIns="45720" rIns="91440" bIns="45720" rtlCol="0" anchor="t">
            <a:normAutofit fontScale="85000" lnSpcReduction="10000"/>
          </a:bodyPr>
          <a:lstStyle/>
          <a:p>
            <a:r>
              <a:rPr lang="fi-FI"/>
              <a:t>In the Makumatka Karjalaan (”Taste trip to Karelia”) classes, the participants learn to make different types of Karelian pasties and other pastries. The courses are aimed primarily at children and young people and are funded by Karjalan Kulttuurirahasto (Karelian cultural fund).</a:t>
            </a:r>
          </a:p>
          <a:p>
            <a:endParaRPr lang="fi-FI"/>
          </a:p>
          <a:p>
            <a:pPr marL="0" indent="0">
              <a:buNone/>
            </a:pPr>
            <a:r>
              <a:rPr lang="fi-FI"/>
              <a:t>ⓘ </a:t>
            </a:r>
            <a:r>
              <a:rPr lang="fi-FI">
                <a:hlinkClick r:id="rId2"/>
              </a:rPr>
              <a:t>www.martat.fi/makumatka-karjalaan</a:t>
            </a:r>
            <a:r>
              <a:rPr lang="fi-FI"/>
              <a:t> (in Finnish)</a:t>
            </a:r>
          </a:p>
        </p:txBody>
      </p:sp>
      <p:pic>
        <p:nvPicPr>
          <p:cNvPr id="9" name="Kuvan paikkamerkki 8" descr="Kuva, joka sisältää kohteen henkilö, ruoka, pöytä, mies&#10;&#10;Kuvaus luotu automaattisesti">
            <a:extLst>
              <a:ext uri="{FF2B5EF4-FFF2-40B4-BE49-F238E27FC236}">
                <a16:creationId xmlns:a16="http://schemas.microsoft.com/office/drawing/2014/main" id="{295B1FC5-ED6D-454B-80B1-0DC6A1BF1B73}"/>
              </a:ext>
            </a:extLst>
          </p:cNvPr>
          <p:cNvPicPr>
            <a:picLocks noGrp="1" noChangeAspect="1"/>
          </p:cNvPicPr>
          <p:nvPr>
            <p:ph type="pic" sz="quarter" idx="13"/>
          </p:nvPr>
        </p:nvPicPr>
        <p:blipFill>
          <a:blip r:embed="rId3" cstate="email">
            <a:extLst>
              <a:ext uri="{28A0092B-C50C-407E-A947-70E740481C1C}">
                <a14:useLocalDpi xmlns:a14="http://schemas.microsoft.com/office/drawing/2010/main"/>
              </a:ext>
            </a:extLst>
          </a:blip>
          <a:srcRect/>
          <a:stretch>
            <a:fillRect/>
          </a:stretch>
        </p:blipFill>
        <p:spPr/>
      </p:pic>
      <p:pic>
        <p:nvPicPr>
          <p:cNvPr id="11" name="Kuva 10">
            <a:extLst>
              <a:ext uri="{FF2B5EF4-FFF2-40B4-BE49-F238E27FC236}">
                <a16:creationId xmlns:a16="http://schemas.microsoft.com/office/drawing/2014/main" id="{354F731E-E21F-4FD1-A5E6-D9B48BB49FB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612229" y="365124"/>
            <a:ext cx="1174961" cy="1295913"/>
          </a:xfrm>
          <a:prstGeom prst="rect">
            <a:avLst/>
          </a:prstGeom>
        </p:spPr>
      </p:pic>
    </p:spTree>
    <p:extLst>
      <p:ext uri="{BB962C8B-B14F-4D97-AF65-F5344CB8AC3E}">
        <p14:creationId xmlns:p14="http://schemas.microsoft.com/office/powerpoint/2010/main" val="42442037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5CC6DAD-9847-B795-06CE-CA93BA91661E}"/>
              </a:ext>
            </a:extLst>
          </p:cNvPr>
          <p:cNvSpPr>
            <a:spLocks noGrp="1"/>
          </p:cNvSpPr>
          <p:nvPr>
            <p:ph type="title"/>
          </p:nvPr>
        </p:nvSpPr>
        <p:spPr>
          <a:xfrm>
            <a:off x="613610" y="675352"/>
            <a:ext cx="6605337" cy="949133"/>
          </a:xfrm>
        </p:spPr>
        <p:txBody>
          <a:bodyPr/>
          <a:lstStyle/>
          <a:p>
            <a:r>
              <a:rPr lang="fi-FI">
                <a:cs typeface="Calibri"/>
              </a:rPr>
              <a:t>Ässäkokit </a:t>
            </a:r>
            <a:endParaRPr lang="fi-FI"/>
          </a:p>
        </p:txBody>
      </p:sp>
      <p:sp>
        <p:nvSpPr>
          <p:cNvPr id="3" name="Sisällön paikkamerkki 2">
            <a:extLst>
              <a:ext uri="{FF2B5EF4-FFF2-40B4-BE49-F238E27FC236}">
                <a16:creationId xmlns:a16="http://schemas.microsoft.com/office/drawing/2014/main" id="{AB02D113-B5B6-27E5-B0FF-6A2D63486950}"/>
              </a:ext>
            </a:extLst>
          </p:cNvPr>
          <p:cNvSpPr>
            <a:spLocks noGrp="1"/>
          </p:cNvSpPr>
          <p:nvPr>
            <p:ph idx="1"/>
          </p:nvPr>
        </p:nvSpPr>
        <p:spPr>
          <a:xfrm>
            <a:off x="613611" y="1766599"/>
            <a:ext cx="5329990" cy="3866900"/>
          </a:xfrm>
        </p:spPr>
        <p:txBody>
          <a:bodyPr vert="horz" lIns="91440" tIns="45720" rIns="91440" bIns="45720" rtlCol="0" anchor="t">
            <a:normAutofit fontScale="85000" lnSpcReduction="10000"/>
          </a:bodyPr>
          <a:lstStyle/>
          <a:p>
            <a:r>
              <a:rPr lang="fi-FI" err="1"/>
              <a:t>The</a:t>
            </a:r>
            <a:r>
              <a:rPr lang="fi-FI"/>
              <a:t> Ässäkokit </a:t>
            </a:r>
            <a:r>
              <a:rPr lang="fi-FI" err="1"/>
              <a:t>cooking</a:t>
            </a:r>
            <a:r>
              <a:rPr lang="fi-FI"/>
              <a:t> </a:t>
            </a:r>
            <a:r>
              <a:rPr lang="fi-FI" err="1"/>
              <a:t>classes</a:t>
            </a:r>
            <a:r>
              <a:rPr lang="fi-FI"/>
              <a:t> for 8-12 </a:t>
            </a:r>
            <a:r>
              <a:rPr lang="fi-FI" err="1"/>
              <a:t>year-old</a:t>
            </a:r>
            <a:r>
              <a:rPr lang="fi-FI"/>
              <a:t> </a:t>
            </a:r>
            <a:r>
              <a:rPr lang="fi-FI" err="1"/>
              <a:t>children</a:t>
            </a:r>
            <a:r>
              <a:rPr lang="fi-FI"/>
              <a:t> </a:t>
            </a:r>
            <a:r>
              <a:rPr lang="fi-FI" err="1"/>
              <a:t>are</a:t>
            </a:r>
            <a:r>
              <a:rPr lang="fi-FI"/>
              <a:t> </a:t>
            </a:r>
            <a:r>
              <a:rPr lang="fi-FI" err="1"/>
              <a:t>organised</a:t>
            </a:r>
            <a:r>
              <a:rPr lang="fi-FI"/>
              <a:t> </a:t>
            </a:r>
            <a:r>
              <a:rPr lang="fi-FI" err="1"/>
              <a:t>across</a:t>
            </a:r>
            <a:r>
              <a:rPr lang="fi-FI"/>
              <a:t> </a:t>
            </a:r>
            <a:r>
              <a:rPr lang="fi-FI" err="1"/>
              <a:t>the</a:t>
            </a:r>
            <a:r>
              <a:rPr lang="fi-FI"/>
              <a:t> country in </a:t>
            </a:r>
            <a:r>
              <a:rPr lang="fi-FI" err="1"/>
              <a:t>collaboration</a:t>
            </a:r>
            <a:r>
              <a:rPr lang="fi-FI"/>
              <a:t> with </a:t>
            </a:r>
            <a:r>
              <a:rPr lang="fi-FI" err="1"/>
              <a:t>the</a:t>
            </a:r>
            <a:r>
              <a:rPr lang="fi-FI"/>
              <a:t> S Group.</a:t>
            </a:r>
          </a:p>
          <a:p>
            <a:r>
              <a:rPr lang="fi-FI" err="1"/>
              <a:t>The</a:t>
            </a:r>
            <a:r>
              <a:rPr lang="fi-FI"/>
              <a:t> </a:t>
            </a:r>
            <a:r>
              <a:rPr lang="fi-FI" err="1"/>
              <a:t>goal</a:t>
            </a:r>
            <a:r>
              <a:rPr lang="fi-FI"/>
              <a:t> is to </a:t>
            </a:r>
            <a:r>
              <a:rPr lang="fi-FI" err="1"/>
              <a:t>encourage</a:t>
            </a:r>
            <a:r>
              <a:rPr lang="fi-FI"/>
              <a:t> </a:t>
            </a:r>
            <a:r>
              <a:rPr lang="fi-FI" err="1"/>
              <a:t>children</a:t>
            </a:r>
            <a:r>
              <a:rPr lang="fi-FI"/>
              <a:t> to </a:t>
            </a:r>
            <a:r>
              <a:rPr lang="fi-FI" err="1"/>
              <a:t>cook</a:t>
            </a:r>
            <a:r>
              <a:rPr lang="fi-FI"/>
              <a:t>, to </a:t>
            </a:r>
            <a:r>
              <a:rPr lang="fi-FI" err="1"/>
              <a:t>increase</a:t>
            </a:r>
            <a:r>
              <a:rPr lang="fi-FI"/>
              <a:t> </a:t>
            </a:r>
            <a:r>
              <a:rPr lang="fi-FI" err="1"/>
              <a:t>their</a:t>
            </a:r>
            <a:r>
              <a:rPr lang="fi-FI"/>
              <a:t> </a:t>
            </a:r>
            <a:r>
              <a:rPr lang="fi-FI" err="1"/>
              <a:t>vegetable</a:t>
            </a:r>
            <a:r>
              <a:rPr lang="fi-FI"/>
              <a:t> </a:t>
            </a:r>
            <a:r>
              <a:rPr lang="fi-FI" err="1"/>
              <a:t>consumption</a:t>
            </a:r>
            <a:r>
              <a:rPr lang="fi-FI"/>
              <a:t> as </a:t>
            </a:r>
            <a:r>
              <a:rPr lang="fi-FI" err="1"/>
              <a:t>well</a:t>
            </a:r>
            <a:r>
              <a:rPr lang="fi-FI"/>
              <a:t> as to </a:t>
            </a:r>
            <a:r>
              <a:rPr lang="fi-FI" err="1"/>
              <a:t>improve</a:t>
            </a:r>
            <a:r>
              <a:rPr lang="fi-FI"/>
              <a:t> </a:t>
            </a:r>
            <a:r>
              <a:rPr lang="fi-FI" err="1"/>
              <a:t>their</a:t>
            </a:r>
            <a:r>
              <a:rPr lang="fi-FI"/>
              <a:t> </a:t>
            </a:r>
            <a:r>
              <a:rPr lang="fi-FI" err="1"/>
              <a:t>practical</a:t>
            </a:r>
            <a:r>
              <a:rPr lang="fi-FI"/>
              <a:t> </a:t>
            </a:r>
            <a:r>
              <a:rPr lang="fi-FI" err="1"/>
              <a:t>skills</a:t>
            </a:r>
            <a:r>
              <a:rPr lang="fi-FI"/>
              <a:t> in </a:t>
            </a:r>
            <a:r>
              <a:rPr lang="fi-FI" err="1"/>
              <a:t>the</a:t>
            </a:r>
            <a:r>
              <a:rPr lang="fi-FI"/>
              <a:t> </a:t>
            </a:r>
            <a:r>
              <a:rPr lang="fi-FI" err="1"/>
              <a:t>kitchen</a:t>
            </a:r>
            <a:r>
              <a:rPr lang="fi-FI"/>
              <a:t> and </a:t>
            </a:r>
            <a:r>
              <a:rPr lang="fi-FI" err="1"/>
              <a:t>beyond</a:t>
            </a:r>
            <a:r>
              <a:rPr lang="fi-FI"/>
              <a:t>.</a:t>
            </a:r>
          </a:p>
          <a:p>
            <a:r>
              <a:rPr lang="fi-FI" err="1"/>
              <a:t>Working</a:t>
            </a:r>
            <a:r>
              <a:rPr lang="fi-FI"/>
              <a:t> </a:t>
            </a:r>
            <a:r>
              <a:rPr lang="fi-FI" err="1"/>
              <a:t>together</a:t>
            </a:r>
            <a:r>
              <a:rPr lang="fi-FI"/>
              <a:t>, </a:t>
            </a:r>
            <a:r>
              <a:rPr lang="fi-FI" err="1"/>
              <a:t>learning</a:t>
            </a:r>
            <a:r>
              <a:rPr lang="fi-FI"/>
              <a:t> </a:t>
            </a:r>
            <a:r>
              <a:rPr lang="fi-FI" err="1"/>
              <a:t>everyday</a:t>
            </a:r>
            <a:r>
              <a:rPr lang="fi-FI"/>
              <a:t> food </a:t>
            </a:r>
            <a:r>
              <a:rPr lang="fi-FI" err="1"/>
              <a:t>skills</a:t>
            </a:r>
            <a:r>
              <a:rPr lang="fi-FI"/>
              <a:t>, </a:t>
            </a:r>
            <a:r>
              <a:rPr lang="fi-FI" err="1"/>
              <a:t>smart</a:t>
            </a:r>
            <a:r>
              <a:rPr lang="fi-FI"/>
              <a:t> </a:t>
            </a:r>
            <a:r>
              <a:rPr lang="fi-FI" err="1"/>
              <a:t>spending</a:t>
            </a:r>
            <a:r>
              <a:rPr lang="fi-FI"/>
              <a:t> and </a:t>
            </a:r>
            <a:r>
              <a:rPr lang="fi-FI" err="1"/>
              <a:t>seasonal</a:t>
            </a:r>
            <a:r>
              <a:rPr lang="fi-FI"/>
              <a:t> </a:t>
            </a:r>
            <a:r>
              <a:rPr lang="fi-FI" err="1"/>
              <a:t>thinking</a:t>
            </a:r>
            <a:r>
              <a:rPr lang="fi-FI"/>
              <a:t> </a:t>
            </a:r>
            <a:r>
              <a:rPr lang="fi-FI" err="1"/>
              <a:t>are</a:t>
            </a:r>
            <a:r>
              <a:rPr lang="fi-FI"/>
              <a:t> at </a:t>
            </a:r>
            <a:r>
              <a:rPr lang="fi-FI" err="1"/>
              <a:t>the</a:t>
            </a:r>
            <a:r>
              <a:rPr lang="fi-FI"/>
              <a:t> </a:t>
            </a:r>
            <a:r>
              <a:rPr lang="fi-FI" err="1"/>
              <a:t>core</a:t>
            </a:r>
            <a:r>
              <a:rPr lang="fi-FI"/>
              <a:t> of </a:t>
            </a:r>
            <a:r>
              <a:rPr lang="fi-FI" err="1"/>
              <a:t>the</a:t>
            </a:r>
            <a:r>
              <a:rPr lang="fi-FI"/>
              <a:t> </a:t>
            </a:r>
            <a:r>
              <a:rPr lang="fi-FI" err="1"/>
              <a:t>program</a:t>
            </a:r>
            <a:r>
              <a:rPr lang="fi-FI"/>
              <a:t>.</a:t>
            </a:r>
          </a:p>
          <a:p>
            <a:pPr marL="0" indent="0">
              <a:buNone/>
            </a:pPr>
            <a:endParaRPr lang="fi-FI"/>
          </a:p>
          <a:p>
            <a:pPr marL="0" indent="0">
              <a:buNone/>
            </a:pPr>
            <a:r>
              <a:rPr lang="fi-FI"/>
              <a:t>ⓘ </a:t>
            </a:r>
            <a:r>
              <a:rPr lang="fi-FI">
                <a:hlinkClick r:id="rId2"/>
              </a:rPr>
              <a:t>www.martat.fi/assakokit</a:t>
            </a:r>
            <a:r>
              <a:rPr lang="fi-FI"/>
              <a:t> (in </a:t>
            </a:r>
            <a:r>
              <a:rPr lang="fi-FI" err="1"/>
              <a:t>Finnish</a:t>
            </a:r>
            <a:r>
              <a:rPr lang="fi-FI"/>
              <a:t>)</a:t>
            </a:r>
          </a:p>
        </p:txBody>
      </p:sp>
      <p:sp>
        <p:nvSpPr>
          <p:cNvPr id="5" name="Kuvan paikkamerkki 4">
            <a:extLst>
              <a:ext uri="{FF2B5EF4-FFF2-40B4-BE49-F238E27FC236}">
                <a16:creationId xmlns:a16="http://schemas.microsoft.com/office/drawing/2014/main" id="{EBEE652E-E265-7A9E-E1CE-2613867C3154}"/>
              </a:ext>
            </a:extLst>
          </p:cNvPr>
          <p:cNvSpPr>
            <a:spLocks noGrp="1"/>
          </p:cNvSpPr>
          <p:nvPr>
            <p:ph type="pic" sz="quarter" idx="13"/>
          </p:nvPr>
        </p:nvSpPr>
        <p:spPr/>
        <p:txBody>
          <a:bodyPr/>
          <a:lstStyle/>
          <a:p>
            <a:endParaRPr lang="fi-FI"/>
          </a:p>
        </p:txBody>
      </p:sp>
      <p:pic>
        <p:nvPicPr>
          <p:cNvPr id="7" name="Kuvan paikkamerkki 5" descr="Kuva, joka sisältää kohteen henkilö, vaate, seinä, sisä-&#10;&#10;Tekoälyn luoma sisältö voi olla virheellistä.">
            <a:extLst>
              <a:ext uri="{FF2B5EF4-FFF2-40B4-BE49-F238E27FC236}">
                <a16:creationId xmlns:a16="http://schemas.microsoft.com/office/drawing/2014/main" id="{90389E37-AFA1-8E80-E556-01378A9C86B7}"/>
              </a:ext>
            </a:extLst>
          </p:cNvPr>
          <p:cNvPicPr>
            <a:picLocks noChangeAspect="1"/>
          </p:cNvPicPr>
          <p:nvPr/>
        </p:nvPicPr>
        <p:blipFill>
          <a:blip r:embed="rId3" cstate="email">
            <a:extLst>
              <a:ext uri="{28A0092B-C50C-407E-A947-70E740481C1C}">
                <a14:useLocalDpi xmlns:a14="http://schemas.microsoft.com/office/drawing/2010/main"/>
              </a:ext>
            </a:extLst>
          </a:blip>
          <a:srcRect t="16352" b="8565"/>
          <a:stretch/>
        </p:blipFill>
        <p:spPr>
          <a:xfrm>
            <a:off x="6097023" y="0"/>
            <a:ext cx="6166662" cy="6862541"/>
          </a:xfrm>
          <a:prstGeom prst="rect">
            <a:avLst/>
          </a:prstGeom>
        </p:spPr>
      </p:pic>
    </p:spTree>
    <p:extLst>
      <p:ext uri="{BB962C8B-B14F-4D97-AF65-F5344CB8AC3E}">
        <p14:creationId xmlns:p14="http://schemas.microsoft.com/office/powerpoint/2010/main" val="12510832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FCE8079-CE93-42BA-AC66-25A3D7CCB40E}"/>
              </a:ext>
            </a:extLst>
          </p:cNvPr>
          <p:cNvSpPr>
            <a:spLocks noGrp="1"/>
          </p:cNvSpPr>
          <p:nvPr>
            <p:ph type="title"/>
          </p:nvPr>
        </p:nvSpPr>
        <p:spPr>
          <a:xfrm>
            <a:off x="613611" y="-1259"/>
            <a:ext cx="5173579" cy="2049516"/>
          </a:xfrm>
        </p:spPr>
        <p:txBody>
          <a:bodyPr/>
          <a:lstStyle/>
          <a:p>
            <a:r>
              <a:rPr lang="fi-FI"/>
              <a:t>Vilppu</a:t>
            </a:r>
          </a:p>
        </p:txBody>
      </p:sp>
      <p:sp>
        <p:nvSpPr>
          <p:cNvPr id="3" name="Sisällön paikkamerkki 2">
            <a:extLst>
              <a:ext uri="{FF2B5EF4-FFF2-40B4-BE49-F238E27FC236}">
                <a16:creationId xmlns:a16="http://schemas.microsoft.com/office/drawing/2014/main" id="{EFD92033-AD77-4BF9-9397-42175D74CF57}"/>
              </a:ext>
            </a:extLst>
          </p:cNvPr>
          <p:cNvSpPr>
            <a:spLocks noGrp="1"/>
          </p:cNvSpPr>
          <p:nvPr>
            <p:ph idx="1"/>
          </p:nvPr>
        </p:nvSpPr>
        <p:spPr>
          <a:xfrm>
            <a:off x="613611" y="2368296"/>
            <a:ext cx="5173579" cy="3559330"/>
          </a:xfrm>
        </p:spPr>
        <p:txBody>
          <a:bodyPr vert="horz" lIns="91440" tIns="45720" rIns="91440" bIns="45720" rtlCol="0" anchor="t">
            <a:normAutofit fontScale="92500"/>
          </a:bodyPr>
          <a:lstStyle/>
          <a:p>
            <a:r>
              <a:rPr lang="fi-FI"/>
              <a:t>In </a:t>
            </a:r>
            <a:r>
              <a:rPr lang="fi-FI" err="1"/>
              <a:t>the</a:t>
            </a:r>
            <a:r>
              <a:rPr lang="fi-FI"/>
              <a:t> Vilppu </a:t>
            </a:r>
            <a:r>
              <a:rPr lang="fi-FI" err="1"/>
              <a:t>program</a:t>
            </a:r>
            <a:r>
              <a:rPr lang="fi-FI"/>
              <a:t>, </a:t>
            </a:r>
            <a:r>
              <a:rPr lang="fi-FI" err="1"/>
              <a:t>volunteers</a:t>
            </a:r>
            <a:r>
              <a:rPr lang="fi-FI"/>
              <a:t> </a:t>
            </a:r>
            <a:r>
              <a:rPr lang="fi-FI" err="1"/>
              <a:t>work</a:t>
            </a:r>
            <a:r>
              <a:rPr lang="fi-FI"/>
              <a:t> to </a:t>
            </a:r>
            <a:r>
              <a:rPr lang="fi-FI" err="1"/>
              <a:t>support</a:t>
            </a:r>
            <a:r>
              <a:rPr lang="fi-FI"/>
              <a:t> </a:t>
            </a:r>
            <a:r>
              <a:rPr lang="fi-FI" err="1"/>
              <a:t>the</a:t>
            </a:r>
            <a:r>
              <a:rPr lang="fi-FI"/>
              <a:t> </a:t>
            </a:r>
            <a:r>
              <a:rPr lang="fi-FI" err="1"/>
              <a:t>everyday</a:t>
            </a:r>
            <a:r>
              <a:rPr lang="fi-FI"/>
              <a:t> life and </a:t>
            </a:r>
            <a:r>
              <a:rPr lang="fi-FI" err="1"/>
              <a:t>increase</a:t>
            </a:r>
            <a:r>
              <a:rPr lang="fi-FI"/>
              <a:t> </a:t>
            </a:r>
            <a:r>
              <a:rPr lang="fi-FI" err="1"/>
              <a:t>the</a:t>
            </a:r>
            <a:r>
              <a:rPr lang="fi-FI"/>
              <a:t> </a:t>
            </a:r>
            <a:r>
              <a:rPr lang="fi-FI" err="1"/>
              <a:t>wellbeing</a:t>
            </a:r>
            <a:r>
              <a:rPr lang="fi-FI"/>
              <a:t> of </a:t>
            </a:r>
            <a:r>
              <a:rPr lang="fi-FI" err="1"/>
              <a:t>the</a:t>
            </a:r>
            <a:r>
              <a:rPr lang="fi-FI"/>
              <a:t> </a:t>
            </a:r>
            <a:r>
              <a:rPr lang="fi-FI" err="1"/>
              <a:t>elderly</a:t>
            </a:r>
            <a:r>
              <a:rPr lang="fi-FI"/>
              <a:t>.</a:t>
            </a:r>
          </a:p>
          <a:p>
            <a:r>
              <a:rPr lang="fi-FI" err="1"/>
              <a:t>The</a:t>
            </a:r>
            <a:r>
              <a:rPr lang="fi-FI"/>
              <a:t> </a:t>
            </a:r>
            <a:r>
              <a:rPr lang="fi-FI" err="1"/>
              <a:t>goal</a:t>
            </a:r>
            <a:r>
              <a:rPr lang="fi-FI"/>
              <a:t> is to </a:t>
            </a:r>
            <a:r>
              <a:rPr lang="fi-FI" err="1"/>
              <a:t>support</a:t>
            </a:r>
            <a:r>
              <a:rPr lang="fi-FI"/>
              <a:t> </a:t>
            </a:r>
            <a:r>
              <a:rPr lang="fi-FI" err="1"/>
              <a:t>the</a:t>
            </a:r>
            <a:r>
              <a:rPr lang="fi-FI"/>
              <a:t> </a:t>
            </a:r>
            <a:r>
              <a:rPr lang="fi-FI" err="1"/>
              <a:t>ability</a:t>
            </a:r>
            <a:r>
              <a:rPr lang="fi-FI"/>
              <a:t> of </a:t>
            </a:r>
            <a:r>
              <a:rPr lang="fi-FI" err="1"/>
              <a:t>the</a:t>
            </a:r>
            <a:r>
              <a:rPr lang="fi-FI"/>
              <a:t> </a:t>
            </a:r>
            <a:r>
              <a:rPr lang="fi-FI" err="1"/>
              <a:t>elderly</a:t>
            </a:r>
            <a:r>
              <a:rPr lang="fi-FI"/>
              <a:t> to </a:t>
            </a:r>
            <a:r>
              <a:rPr lang="fi-FI" err="1"/>
              <a:t>continue</a:t>
            </a:r>
            <a:r>
              <a:rPr lang="fi-FI"/>
              <a:t> </a:t>
            </a:r>
            <a:r>
              <a:rPr lang="fi-FI" err="1"/>
              <a:t>living</a:t>
            </a:r>
            <a:r>
              <a:rPr lang="fi-FI"/>
              <a:t> in </a:t>
            </a:r>
            <a:r>
              <a:rPr lang="fi-FI" err="1"/>
              <a:t>their</a:t>
            </a:r>
            <a:r>
              <a:rPr lang="fi-FI"/>
              <a:t> </a:t>
            </a:r>
            <a:r>
              <a:rPr lang="fi-FI" err="1"/>
              <a:t>own</a:t>
            </a:r>
            <a:r>
              <a:rPr lang="fi-FI"/>
              <a:t> home. </a:t>
            </a:r>
            <a:r>
              <a:rPr lang="fi-FI" err="1"/>
              <a:t>The</a:t>
            </a:r>
            <a:r>
              <a:rPr lang="fi-FI"/>
              <a:t> </a:t>
            </a:r>
            <a:r>
              <a:rPr lang="fi-FI" err="1"/>
              <a:t>program</a:t>
            </a:r>
            <a:r>
              <a:rPr lang="fi-FI"/>
              <a:t> </a:t>
            </a:r>
            <a:r>
              <a:rPr lang="fi-FI" err="1"/>
              <a:t>also</a:t>
            </a:r>
            <a:r>
              <a:rPr lang="fi-FI"/>
              <a:t> </a:t>
            </a:r>
            <a:r>
              <a:rPr lang="fi-FI" err="1"/>
              <a:t>aims</a:t>
            </a:r>
            <a:r>
              <a:rPr lang="fi-FI"/>
              <a:t> to </a:t>
            </a:r>
            <a:r>
              <a:rPr lang="fi-FI" err="1"/>
              <a:t>reduce</a:t>
            </a:r>
            <a:r>
              <a:rPr lang="fi-FI"/>
              <a:t> </a:t>
            </a:r>
            <a:r>
              <a:rPr lang="fi-FI" err="1"/>
              <a:t>loneliness</a:t>
            </a:r>
            <a:r>
              <a:rPr lang="fi-FI"/>
              <a:t>.</a:t>
            </a:r>
          </a:p>
          <a:p>
            <a:endParaRPr lang="fi-FI"/>
          </a:p>
          <a:p>
            <a:pPr marL="0" indent="0">
              <a:buNone/>
            </a:pPr>
            <a:r>
              <a:rPr lang="fi-FI"/>
              <a:t>ⓘ </a:t>
            </a:r>
            <a:r>
              <a:rPr lang="fi-FI">
                <a:hlinkClick r:id="rId2"/>
              </a:rPr>
              <a:t>www.martat.fi/vilppu</a:t>
            </a:r>
            <a:r>
              <a:rPr lang="fi-FI"/>
              <a:t> (in </a:t>
            </a:r>
            <a:r>
              <a:rPr lang="fi-FI" err="1"/>
              <a:t>Finnish</a:t>
            </a:r>
            <a:r>
              <a:rPr lang="fi-FI"/>
              <a:t>)</a:t>
            </a:r>
          </a:p>
          <a:p>
            <a:endParaRPr lang="fi-FI"/>
          </a:p>
          <a:p>
            <a:endParaRPr lang="fi-FI"/>
          </a:p>
        </p:txBody>
      </p:sp>
      <p:sp>
        <p:nvSpPr>
          <p:cNvPr id="5" name="Kuvan paikkamerkki 4">
            <a:extLst>
              <a:ext uri="{FF2B5EF4-FFF2-40B4-BE49-F238E27FC236}">
                <a16:creationId xmlns:a16="http://schemas.microsoft.com/office/drawing/2014/main" id="{F0D62B40-52B8-684F-64F5-D13F45DF4D2F}"/>
              </a:ext>
            </a:extLst>
          </p:cNvPr>
          <p:cNvSpPr>
            <a:spLocks noGrp="1"/>
          </p:cNvSpPr>
          <p:nvPr>
            <p:ph type="pic" sz="quarter" idx="13"/>
          </p:nvPr>
        </p:nvSpPr>
        <p:spPr/>
        <p:txBody>
          <a:bodyPr/>
          <a:lstStyle/>
          <a:p>
            <a:endParaRPr lang="fi-FI"/>
          </a:p>
        </p:txBody>
      </p:sp>
      <p:pic>
        <p:nvPicPr>
          <p:cNvPr id="7" name="Kuvan paikkamerkki 8" descr="Kuva, joka sisältää kohteen henkilö, vaate, kulho, ikkuna&#10;&#10;Tekoälyn luoma sisältö voi olla virheellistä.">
            <a:extLst>
              <a:ext uri="{FF2B5EF4-FFF2-40B4-BE49-F238E27FC236}">
                <a16:creationId xmlns:a16="http://schemas.microsoft.com/office/drawing/2014/main" id="{48FDA957-B9C3-9941-33A7-1D00E46B238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27532" r="12783" b="129"/>
          <a:stretch/>
        </p:blipFill>
        <p:spPr>
          <a:xfrm>
            <a:off x="6024880" y="-1260"/>
            <a:ext cx="6164852" cy="6868834"/>
          </a:xfrm>
          <a:prstGeom prst="rect">
            <a:avLst/>
          </a:prstGeom>
        </p:spPr>
      </p:pic>
      <p:pic>
        <p:nvPicPr>
          <p:cNvPr id="4" name="Kuva 3" descr="Kuva, joka sisältää kohteen teksti, Fontti, valkoinen, Grafiikka&#10;&#10;Tekoälyllä luotu sisältö voi olla virheellistä.">
            <a:extLst>
              <a:ext uri="{FF2B5EF4-FFF2-40B4-BE49-F238E27FC236}">
                <a16:creationId xmlns:a16="http://schemas.microsoft.com/office/drawing/2014/main" id="{1CCB7DED-5853-A46A-835D-19BBC0925F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29795" y="6077641"/>
            <a:ext cx="2314755" cy="618059"/>
          </a:xfrm>
          <a:prstGeom prst="rect">
            <a:avLst/>
          </a:prstGeom>
        </p:spPr>
      </p:pic>
    </p:spTree>
    <p:extLst>
      <p:ext uri="{BB962C8B-B14F-4D97-AF65-F5344CB8AC3E}">
        <p14:creationId xmlns:p14="http://schemas.microsoft.com/office/powerpoint/2010/main" val="39750675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D5433E8-D5C2-E232-10E2-277B89D5E7C7}"/>
              </a:ext>
            </a:extLst>
          </p:cNvPr>
          <p:cNvSpPr>
            <a:spLocks noGrp="1"/>
          </p:cNvSpPr>
          <p:nvPr>
            <p:ph type="title"/>
          </p:nvPr>
        </p:nvSpPr>
        <p:spPr>
          <a:xfrm>
            <a:off x="613611" y="365125"/>
            <a:ext cx="5173579" cy="1376126"/>
          </a:xfrm>
        </p:spPr>
        <p:txBody>
          <a:bodyPr/>
          <a:lstStyle/>
          <a:p>
            <a:r>
              <a:rPr lang="fi-FI"/>
              <a:t>Fiksuja valintoja</a:t>
            </a:r>
          </a:p>
        </p:txBody>
      </p:sp>
      <p:sp>
        <p:nvSpPr>
          <p:cNvPr id="3" name="Sisällön paikkamerkki 2">
            <a:extLst>
              <a:ext uri="{FF2B5EF4-FFF2-40B4-BE49-F238E27FC236}">
                <a16:creationId xmlns:a16="http://schemas.microsoft.com/office/drawing/2014/main" id="{DCB8868A-BD05-03A1-7DD4-76D90609467D}"/>
              </a:ext>
            </a:extLst>
          </p:cNvPr>
          <p:cNvSpPr>
            <a:spLocks noGrp="1"/>
          </p:cNvSpPr>
          <p:nvPr>
            <p:ph idx="1"/>
          </p:nvPr>
        </p:nvSpPr>
        <p:spPr>
          <a:xfrm>
            <a:off x="613611" y="1964988"/>
            <a:ext cx="5173579" cy="4211976"/>
          </a:xfrm>
        </p:spPr>
        <p:txBody>
          <a:bodyPr vert="horz" lIns="91440" tIns="45720" rIns="91440" bIns="45720" rtlCol="0" anchor="t">
            <a:normAutofit fontScale="92500" lnSpcReduction="20000"/>
          </a:bodyPr>
          <a:lstStyle/>
          <a:p>
            <a:r>
              <a:rPr lang="fi-FI" b="1"/>
              <a:t>Fiksuja valintoja</a:t>
            </a:r>
            <a:r>
              <a:rPr lang="fi-FI"/>
              <a:t> is a </a:t>
            </a:r>
            <a:r>
              <a:rPr lang="fi-FI" err="1"/>
              <a:t>three-year</a:t>
            </a:r>
            <a:r>
              <a:rPr lang="fi-FI"/>
              <a:t> </a:t>
            </a:r>
            <a:r>
              <a:rPr lang="fi-FI" err="1"/>
              <a:t>project</a:t>
            </a:r>
            <a:r>
              <a:rPr lang="fi-FI"/>
              <a:t> </a:t>
            </a:r>
            <a:r>
              <a:rPr lang="fi-FI" err="1"/>
              <a:t>coordinated</a:t>
            </a:r>
            <a:r>
              <a:rPr lang="fi-FI"/>
              <a:t> </a:t>
            </a:r>
            <a:r>
              <a:rPr lang="fi-FI" err="1"/>
              <a:t>by</a:t>
            </a:r>
            <a:r>
              <a:rPr lang="fi-FI"/>
              <a:t> </a:t>
            </a:r>
            <a:r>
              <a:rPr lang="fi-FI" err="1"/>
              <a:t>the</a:t>
            </a:r>
            <a:r>
              <a:rPr lang="fi-FI"/>
              <a:t> Martat Association.</a:t>
            </a:r>
          </a:p>
          <a:p>
            <a:r>
              <a:rPr lang="fi-FI" err="1"/>
              <a:t>Its</a:t>
            </a:r>
            <a:r>
              <a:rPr lang="fi-FI"/>
              <a:t> </a:t>
            </a:r>
            <a:r>
              <a:rPr lang="fi-FI" err="1"/>
              <a:t>goal</a:t>
            </a:r>
            <a:r>
              <a:rPr lang="fi-FI"/>
              <a:t> is to </a:t>
            </a:r>
            <a:r>
              <a:rPr lang="fi-FI" err="1"/>
              <a:t>strengthen</a:t>
            </a:r>
            <a:r>
              <a:rPr lang="fi-FI"/>
              <a:t> </a:t>
            </a:r>
            <a:r>
              <a:rPr lang="fi-FI" err="1"/>
              <a:t>the</a:t>
            </a:r>
            <a:r>
              <a:rPr lang="fi-FI"/>
              <a:t> </a:t>
            </a:r>
            <a:r>
              <a:rPr lang="fi-FI" err="1"/>
              <a:t>cooking</a:t>
            </a:r>
            <a:r>
              <a:rPr lang="fi-FI"/>
              <a:t> </a:t>
            </a:r>
            <a:r>
              <a:rPr lang="fi-FI" err="1"/>
              <a:t>skills</a:t>
            </a:r>
            <a:r>
              <a:rPr lang="fi-FI"/>
              <a:t> and </a:t>
            </a:r>
            <a:r>
              <a:rPr lang="fi-FI" err="1"/>
              <a:t>everyday</a:t>
            </a:r>
            <a:r>
              <a:rPr lang="fi-FI"/>
              <a:t> life management of </a:t>
            </a:r>
            <a:r>
              <a:rPr lang="fi-FI" err="1"/>
              <a:t>young</a:t>
            </a:r>
            <a:r>
              <a:rPr lang="fi-FI"/>
              <a:t> </a:t>
            </a:r>
            <a:r>
              <a:rPr lang="fi-FI" err="1"/>
              <a:t>adults</a:t>
            </a:r>
            <a:r>
              <a:rPr lang="fi-FI"/>
              <a:t> </a:t>
            </a:r>
            <a:r>
              <a:rPr lang="fi-FI" err="1"/>
              <a:t>moving</a:t>
            </a:r>
            <a:r>
              <a:rPr lang="fi-FI"/>
              <a:t> out of </a:t>
            </a:r>
            <a:r>
              <a:rPr lang="fi-FI" err="1"/>
              <a:t>the</a:t>
            </a:r>
            <a:r>
              <a:rPr lang="fi-FI"/>
              <a:t> </a:t>
            </a:r>
            <a:r>
              <a:rPr lang="fi-FI" err="1"/>
              <a:t>family</a:t>
            </a:r>
            <a:r>
              <a:rPr lang="fi-FI"/>
              <a:t> home.</a:t>
            </a:r>
            <a:endParaRPr lang="fi-FI">
              <a:ea typeface="Calibri"/>
              <a:cs typeface="Calibri"/>
            </a:endParaRPr>
          </a:p>
          <a:p>
            <a:r>
              <a:rPr lang="fi-FI" err="1"/>
              <a:t>The</a:t>
            </a:r>
            <a:r>
              <a:rPr lang="fi-FI"/>
              <a:t> </a:t>
            </a:r>
            <a:r>
              <a:rPr lang="fi-FI" err="1"/>
              <a:t>project</a:t>
            </a:r>
            <a:r>
              <a:rPr lang="fi-FI"/>
              <a:t> is </a:t>
            </a:r>
            <a:r>
              <a:rPr lang="fi-FI" err="1"/>
              <a:t>carried</a:t>
            </a:r>
            <a:r>
              <a:rPr lang="fi-FI"/>
              <a:t> out in </a:t>
            </a:r>
            <a:r>
              <a:rPr lang="fi-FI" err="1"/>
              <a:t>collaboration</a:t>
            </a:r>
            <a:r>
              <a:rPr lang="fi-FI"/>
              <a:t> </a:t>
            </a:r>
            <a:r>
              <a:rPr lang="fi-FI" err="1"/>
              <a:t>between</a:t>
            </a:r>
            <a:r>
              <a:rPr lang="fi-FI"/>
              <a:t> </a:t>
            </a:r>
            <a:r>
              <a:rPr lang="fi-FI" err="1"/>
              <a:t>the</a:t>
            </a:r>
            <a:r>
              <a:rPr lang="fi-FI"/>
              <a:t> Martat </a:t>
            </a:r>
            <a:r>
              <a:rPr lang="fi-FI" err="1"/>
              <a:t>organisation</a:t>
            </a:r>
            <a:r>
              <a:rPr lang="fi-FI"/>
              <a:t> and </a:t>
            </a:r>
            <a:r>
              <a:rPr lang="fi-FI" err="1"/>
              <a:t>local</a:t>
            </a:r>
            <a:r>
              <a:rPr lang="fi-FI"/>
              <a:t> Martat </a:t>
            </a:r>
            <a:r>
              <a:rPr lang="fi-FI" err="1"/>
              <a:t>clubs</a:t>
            </a:r>
            <a:r>
              <a:rPr lang="fi-FI"/>
              <a:t> and </a:t>
            </a:r>
            <a:r>
              <a:rPr lang="fi-FI" err="1"/>
              <a:t>volunteers</a:t>
            </a:r>
            <a:r>
              <a:rPr lang="fi-FI"/>
              <a:t>.</a:t>
            </a:r>
          </a:p>
          <a:p>
            <a:r>
              <a:rPr lang="fi-FI" err="1"/>
              <a:t>The</a:t>
            </a:r>
            <a:r>
              <a:rPr lang="fi-FI"/>
              <a:t> </a:t>
            </a:r>
            <a:r>
              <a:rPr lang="fi-FI" err="1"/>
              <a:t>project</a:t>
            </a:r>
            <a:r>
              <a:rPr lang="fi-FI"/>
              <a:t> is </a:t>
            </a:r>
            <a:r>
              <a:rPr lang="fi-FI" err="1"/>
              <a:t>funded</a:t>
            </a:r>
            <a:r>
              <a:rPr lang="fi-FI"/>
              <a:t> </a:t>
            </a:r>
            <a:r>
              <a:rPr lang="fi-FI" err="1"/>
              <a:t>by</a:t>
            </a:r>
            <a:r>
              <a:rPr lang="fi-FI"/>
              <a:t> </a:t>
            </a:r>
            <a:r>
              <a:rPr lang="fi-FI" err="1"/>
              <a:t>the</a:t>
            </a:r>
            <a:r>
              <a:rPr lang="fi-FI"/>
              <a:t> </a:t>
            </a:r>
            <a:r>
              <a:rPr lang="fi-FI" err="1"/>
              <a:t>Ministry</a:t>
            </a:r>
            <a:r>
              <a:rPr lang="fi-FI"/>
              <a:t> of </a:t>
            </a:r>
            <a:r>
              <a:rPr lang="fi-FI" err="1"/>
              <a:t>Agriculture</a:t>
            </a:r>
            <a:r>
              <a:rPr lang="fi-FI"/>
              <a:t> and </a:t>
            </a:r>
            <a:r>
              <a:rPr lang="fi-FI" err="1"/>
              <a:t>Forestry</a:t>
            </a:r>
            <a:r>
              <a:rPr lang="fi-FI"/>
              <a:t>.</a:t>
            </a:r>
          </a:p>
          <a:p>
            <a:pPr marL="0" indent="0">
              <a:buNone/>
            </a:pPr>
            <a:r>
              <a:rPr lang="fi-FI" sz="2000"/>
              <a:t>ⓘ </a:t>
            </a:r>
            <a:r>
              <a:rPr lang="fi-FI" sz="2000">
                <a:hlinkClick r:id="rId3"/>
              </a:rPr>
              <a:t>www.martat.fi/fiksuja-valintoja</a:t>
            </a:r>
            <a:r>
              <a:rPr lang="fi-FI" sz="2000"/>
              <a:t> (in </a:t>
            </a:r>
            <a:r>
              <a:rPr lang="fi-FI" sz="2000" err="1"/>
              <a:t>Finnish</a:t>
            </a:r>
            <a:r>
              <a:rPr lang="fi-FI" sz="2000"/>
              <a:t>)</a:t>
            </a:r>
          </a:p>
          <a:p>
            <a:pPr marL="0" indent="0">
              <a:buNone/>
            </a:pPr>
            <a:endParaRPr lang="fi-FI" sz="2000"/>
          </a:p>
          <a:p>
            <a:endParaRPr lang="fi-FI" sz="2000"/>
          </a:p>
        </p:txBody>
      </p:sp>
      <p:pic>
        <p:nvPicPr>
          <p:cNvPr id="6" name="Kuvan paikkamerkki 5">
            <a:extLst>
              <a:ext uri="{FF2B5EF4-FFF2-40B4-BE49-F238E27FC236}">
                <a16:creationId xmlns:a16="http://schemas.microsoft.com/office/drawing/2014/main" id="{EF65468B-FA65-706C-ED6A-4C0901EB4B9A}"/>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t="12471" b="12471"/>
          <a:stretch>
            <a:fillRect/>
          </a:stretch>
        </p:blipFill>
        <p:spPr>
          <a:prstGeom prst="rect">
            <a:avLst/>
          </a:prstGeom>
        </p:spPr>
      </p:pic>
    </p:spTree>
    <p:extLst>
      <p:ext uri="{BB962C8B-B14F-4D97-AF65-F5344CB8AC3E}">
        <p14:creationId xmlns:p14="http://schemas.microsoft.com/office/powerpoint/2010/main" val="2789391592"/>
      </p:ext>
    </p:extLst>
  </p:cSld>
  <p:clrMapOvr>
    <a:masterClrMapping/>
  </p:clrMapOvr>
  <p:extLst>
    <p:ext uri="{6950BFC3-D8DA-4A85-94F7-54DA5524770B}">
      <p188:commentRel xmlns:p188="http://schemas.microsoft.com/office/powerpoint/2018/8/main" r:id="rId2"/>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EDB75BF4-F429-31F0-2CDB-61C94A36051E}"/>
              </a:ext>
            </a:extLst>
          </p:cNvPr>
          <p:cNvSpPr>
            <a:spLocks noGrp="1"/>
          </p:cNvSpPr>
          <p:nvPr>
            <p:ph type="body" sz="quarter" idx="14"/>
          </p:nvPr>
        </p:nvSpPr>
        <p:spPr/>
        <p:txBody>
          <a:bodyPr/>
          <a:lstStyle/>
          <a:p>
            <a:r>
              <a:rPr lang="fi-FI" err="1"/>
              <a:t>Membership</a:t>
            </a:r>
            <a:endParaRPr lang="fi-FI"/>
          </a:p>
        </p:txBody>
      </p:sp>
    </p:spTree>
    <p:extLst>
      <p:ext uri="{BB962C8B-B14F-4D97-AF65-F5344CB8AC3E}">
        <p14:creationId xmlns:p14="http://schemas.microsoft.com/office/powerpoint/2010/main" val="20719945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25059A7-2649-47BB-9D27-CF723B1B1837}"/>
              </a:ext>
            </a:extLst>
          </p:cNvPr>
          <p:cNvSpPr>
            <a:spLocks noGrp="1"/>
          </p:cNvSpPr>
          <p:nvPr>
            <p:ph type="title"/>
          </p:nvPr>
        </p:nvSpPr>
        <p:spPr>
          <a:xfrm>
            <a:off x="613611" y="0"/>
            <a:ext cx="5173579" cy="2498391"/>
          </a:xfrm>
        </p:spPr>
        <p:txBody>
          <a:bodyPr/>
          <a:lstStyle/>
          <a:p>
            <a:r>
              <a:rPr lang="fi-FI" err="1"/>
              <a:t>Everyone</a:t>
            </a:r>
            <a:r>
              <a:rPr lang="fi-FI"/>
              <a:t> is </a:t>
            </a:r>
            <a:r>
              <a:rPr lang="fi-FI" err="1"/>
              <a:t>welcome</a:t>
            </a:r>
            <a:endParaRPr lang="fi-FI"/>
          </a:p>
        </p:txBody>
      </p:sp>
      <p:sp>
        <p:nvSpPr>
          <p:cNvPr id="3" name="Sisällön paikkamerkki 2">
            <a:extLst>
              <a:ext uri="{FF2B5EF4-FFF2-40B4-BE49-F238E27FC236}">
                <a16:creationId xmlns:a16="http://schemas.microsoft.com/office/drawing/2014/main" id="{356D3C4C-7BA1-4E74-AF03-E4DF91BF8F20}"/>
              </a:ext>
            </a:extLst>
          </p:cNvPr>
          <p:cNvSpPr>
            <a:spLocks noGrp="1"/>
          </p:cNvSpPr>
          <p:nvPr>
            <p:ph idx="1"/>
          </p:nvPr>
        </p:nvSpPr>
        <p:spPr>
          <a:xfrm>
            <a:off x="613610" y="2922681"/>
            <a:ext cx="5173579" cy="3133512"/>
          </a:xfrm>
        </p:spPr>
        <p:txBody>
          <a:bodyPr>
            <a:normAutofit/>
          </a:bodyPr>
          <a:lstStyle/>
          <a:p>
            <a:r>
              <a:rPr lang="fi-FI" err="1"/>
              <a:t>Regardless</a:t>
            </a:r>
            <a:r>
              <a:rPr lang="fi-FI"/>
              <a:t> of </a:t>
            </a:r>
            <a:r>
              <a:rPr lang="fi-FI" err="1"/>
              <a:t>age</a:t>
            </a:r>
            <a:r>
              <a:rPr lang="fi-FI"/>
              <a:t>, </a:t>
            </a:r>
            <a:r>
              <a:rPr lang="fi-FI" err="1"/>
              <a:t>gender</a:t>
            </a:r>
            <a:r>
              <a:rPr lang="fi-FI"/>
              <a:t>, </a:t>
            </a:r>
            <a:r>
              <a:rPr lang="fi-FI" err="1"/>
              <a:t>nationality</a:t>
            </a:r>
            <a:r>
              <a:rPr lang="fi-FI"/>
              <a:t>, </a:t>
            </a:r>
            <a:r>
              <a:rPr lang="fi-FI" err="1"/>
              <a:t>sexual</a:t>
            </a:r>
            <a:r>
              <a:rPr lang="fi-FI"/>
              <a:t> </a:t>
            </a:r>
            <a:r>
              <a:rPr lang="fi-FI" err="1"/>
              <a:t>orientation</a:t>
            </a:r>
            <a:r>
              <a:rPr lang="fi-FI"/>
              <a:t>, </a:t>
            </a:r>
            <a:r>
              <a:rPr lang="fi-FI" err="1"/>
              <a:t>religion</a:t>
            </a:r>
            <a:r>
              <a:rPr lang="fi-FI"/>
              <a:t>, </a:t>
            </a:r>
            <a:r>
              <a:rPr lang="fi-FI" err="1"/>
              <a:t>conviction</a:t>
            </a:r>
            <a:r>
              <a:rPr lang="fi-FI"/>
              <a:t> </a:t>
            </a:r>
            <a:r>
              <a:rPr lang="fi-FI" err="1"/>
              <a:t>or</a:t>
            </a:r>
            <a:r>
              <a:rPr lang="fi-FI"/>
              <a:t> </a:t>
            </a:r>
            <a:r>
              <a:rPr lang="fi-FI" err="1"/>
              <a:t>other</a:t>
            </a:r>
            <a:r>
              <a:rPr lang="fi-FI"/>
              <a:t> </a:t>
            </a:r>
            <a:r>
              <a:rPr lang="fi-FI" err="1"/>
              <a:t>background</a:t>
            </a:r>
            <a:r>
              <a:rPr lang="fi-FI"/>
              <a:t>, </a:t>
            </a:r>
            <a:r>
              <a:rPr lang="fi-FI" err="1"/>
              <a:t>everyone</a:t>
            </a:r>
            <a:r>
              <a:rPr lang="fi-FI"/>
              <a:t> is </a:t>
            </a:r>
            <a:r>
              <a:rPr lang="fi-FI" err="1"/>
              <a:t>welcome</a:t>
            </a:r>
            <a:r>
              <a:rPr lang="fi-FI"/>
              <a:t> to join </a:t>
            </a:r>
            <a:r>
              <a:rPr lang="fi-FI" err="1"/>
              <a:t>the</a:t>
            </a:r>
            <a:r>
              <a:rPr lang="fi-FI"/>
              <a:t> Martat.</a:t>
            </a:r>
          </a:p>
          <a:p>
            <a:endParaRPr lang="fi-FI"/>
          </a:p>
        </p:txBody>
      </p:sp>
      <p:sp>
        <p:nvSpPr>
          <p:cNvPr id="5" name="Kuvan paikkamerkki 4">
            <a:extLst>
              <a:ext uri="{FF2B5EF4-FFF2-40B4-BE49-F238E27FC236}">
                <a16:creationId xmlns:a16="http://schemas.microsoft.com/office/drawing/2014/main" id="{B905B482-341C-4D1E-67A1-9B120654B30E}"/>
              </a:ext>
            </a:extLst>
          </p:cNvPr>
          <p:cNvSpPr>
            <a:spLocks noGrp="1"/>
          </p:cNvSpPr>
          <p:nvPr>
            <p:ph type="pic" sz="quarter" idx="13"/>
          </p:nvPr>
        </p:nvSpPr>
        <p:spPr/>
        <p:txBody>
          <a:bodyPr/>
          <a:lstStyle/>
          <a:p>
            <a:endParaRPr lang="fi-FI"/>
          </a:p>
        </p:txBody>
      </p:sp>
      <p:pic>
        <p:nvPicPr>
          <p:cNvPr id="6" name="Kuvan paikkamerkki 7" descr="Kuva, joka sisältää kohteen vaate, puu, piha-, henkilö&#10;&#10;Tekoälyn luoma sisältö voi olla virheellistä.">
            <a:extLst>
              <a:ext uri="{FF2B5EF4-FFF2-40B4-BE49-F238E27FC236}">
                <a16:creationId xmlns:a16="http://schemas.microsoft.com/office/drawing/2014/main" id="{FF124E29-17D9-0143-178C-0BEA0D9B613B}"/>
              </a:ext>
            </a:extLst>
          </p:cNvPr>
          <p:cNvPicPr>
            <a:picLocks noChangeAspect="1"/>
          </p:cNvPicPr>
          <p:nvPr/>
        </p:nvPicPr>
        <p:blipFill>
          <a:blip r:embed="rId2" cstate="email">
            <a:extLst>
              <a:ext uri="{28A0092B-C50C-407E-A947-70E740481C1C}">
                <a14:useLocalDpi xmlns:a14="http://schemas.microsoft.com/office/drawing/2010/main"/>
              </a:ext>
            </a:extLst>
          </a:blip>
          <a:srcRect t="14629" r="-328" b="11681"/>
          <a:stretch/>
        </p:blipFill>
        <p:spPr>
          <a:xfrm>
            <a:off x="6096000" y="0"/>
            <a:ext cx="6228113" cy="6858012"/>
          </a:xfrm>
          <a:prstGeom prst="rect">
            <a:avLst/>
          </a:prstGeom>
        </p:spPr>
      </p:pic>
    </p:spTree>
    <p:extLst>
      <p:ext uri="{BB962C8B-B14F-4D97-AF65-F5344CB8AC3E}">
        <p14:creationId xmlns:p14="http://schemas.microsoft.com/office/powerpoint/2010/main" val="41675367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661F872-DF67-499D-96E6-F7FB072D2C28}"/>
              </a:ext>
            </a:extLst>
          </p:cNvPr>
          <p:cNvSpPr>
            <a:spLocks noGrp="1"/>
          </p:cNvSpPr>
          <p:nvPr>
            <p:ph type="title"/>
          </p:nvPr>
        </p:nvSpPr>
        <p:spPr>
          <a:xfrm>
            <a:off x="621051" y="0"/>
            <a:ext cx="5173579" cy="2498391"/>
          </a:xfrm>
        </p:spPr>
        <p:txBody>
          <a:bodyPr/>
          <a:lstStyle/>
          <a:p>
            <a:r>
              <a:rPr lang="fi-FI" err="1"/>
              <a:t>The</a:t>
            </a:r>
            <a:r>
              <a:rPr lang="fi-FI"/>
              <a:t> Martat is</a:t>
            </a:r>
            <a:br>
              <a:rPr lang="fi-FI"/>
            </a:br>
            <a:r>
              <a:rPr lang="fi-FI"/>
              <a:t>a </a:t>
            </a:r>
            <a:r>
              <a:rPr lang="fi-FI" err="1"/>
              <a:t>strong</a:t>
            </a:r>
            <a:r>
              <a:rPr lang="fi-FI"/>
              <a:t> </a:t>
            </a:r>
            <a:r>
              <a:rPr lang="fi-FI" err="1"/>
              <a:t>community</a:t>
            </a:r>
            <a:endParaRPr lang="fi-FI"/>
          </a:p>
        </p:txBody>
      </p:sp>
      <p:sp>
        <p:nvSpPr>
          <p:cNvPr id="3" name="Sisällön paikkamerkki 2">
            <a:extLst>
              <a:ext uri="{FF2B5EF4-FFF2-40B4-BE49-F238E27FC236}">
                <a16:creationId xmlns:a16="http://schemas.microsoft.com/office/drawing/2014/main" id="{BFA6C9D0-4B40-4196-A005-29E59385FA1B}"/>
              </a:ext>
            </a:extLst>
          </p:cNvPr>
          <p:cNvSpPr>
            <a:spLocks noGrp="1"/>
          </p:cNvSpPr>
          <p:nvPr>
            <p:ph idx="1"/>
          </p:nvPr>
        </p:nvSpPr>
        <p:spPr>
          <a:xfrm>
            <a:off x="621051" y="2792854"/>
            <a:ext cx="5173579" cy="3133512"/>
          </a:xfrm>
        </p:spPr>
        <p:txBody>
          <a:bodyPr vert="horz" lIns="91440" tIns="45720" rIns="91440" bIns="45720" rtlCol="0" anchor="t">
            <a:normAutofit fontScale="92500" lnSpcReduction="10000"/>
          </a:bodyPr>
          <a:lstStyle/>
          <a:p>
            <a:r>
              <a:rPr lang="fi-FI"/>
              <a:t>By </a:t>
            </a:r>
            <a:r>
              <a:rPr lang="fi-FI" err="1"/>
              <a:t>becoming</a:t>
            </a:r>
            <a:r>
              <a:rPr lang="fi-FI"/>
              <a:t> a </a:t>
            </a:r>
            <a:r>
              <a:rPr lang="fi-FI" err="1"/>
              <a:t>member</a:t>
            </a:r>
            <a:r>
              <a:rPr lang="fi-FI"/>
              <a:t>, </a:t>
            </a:r>
            <a:r>
              <a:rPr lang="fi-FI" err="1"/>
              <a:t>you</a:t>
            </a:r>
            <a:r>
              <a:rPr lang="fi-FI"/>
              <a:t> </a:t>
            </a:r>
            <a:r>
              <a:rPr lang="fi-FI" err="1"/>
              <a:t>learn</a:t>
            </a:r>
            <a:r>
              <a:rPr lang="fi-FI"/>
              <a:t> </a:t>
            </a:r>
            <a:r>
              <a:rPr lang="fi-FI" err="1"/>
              <a:t>new</a:t>
            </a:r>
            <a:r>
              <a:rPr lang="fi-FI"/>
              <a:t> </a:t>
            </a:r>
            <a:r>
              <a:rPr lang="fi-FI" err="1"/>
              <a:t>skills</a:t>
            </a:r>
            <a:r>
              <a:rPr lang="fi-FI"/>
              <a:t> and </a:t>
            </a:r>
            <a:r>
              <a:rPr lang="fi-FI" err="1"/>
              <a:t>can</a:t>
            </a:r>
            <a:r>
              <a:rPr lang="fi-FI"/>
              <a:t> </a:t>
            </a:r>
            <a:r>
              <a:rPr lang="fi-FI" err="1"/>
              <a:t>have</a:t>
            </a:r>
            <a:r>
              <a:rPr lang="fi-FI"/>
              <a:t> an </a:t>
            </a:r>
            <a:r>
              <a:rPr lang="fi-FI" err="1"/>
              <a:t>impact</a:t>
            </a:r>
            <a:r>
              <a:rPr lang="fi-FI"/>
              <a:t> on </a:t>
            </a:r>
            <a:r>
              <a:rPr lang="fi-FI" err="1"/>
              <a:t>your</a:t>
            </a:r>
            <a:r>
              <a:rPr lang="fi-FI"/>
              <a:t> </a:t>
            </a:r>
            <a:r>
              <a:rPr lang="fi-FI" err="1"/>
              <a:t>community</a:t>
            </a:r>
            <a:r>
              <a:rPr lang="fi-FI"/>
              <a:t> and </a:t>
            </a:r>
            <a:r>
              <a:rPr lang="fi-FI" err="1"/>
              <a:t>society</a:t>
            </a:r>
            <a:r>
              <a:rPr lang="fi-FI"/>
              <a:t> as a </a:t>
            </a:r>
            <a:r>
              <a:rPr lang="fi-FI" err="1"/>
              <a:t>whole</a:t>
            </a:r>
            <a:r>
              <a:rPr lang="fi-FI"/>
              <a:t>.</a:t>
            </a:r>
          </a:p>
          <a:p>
            <a:r>
              <a:rPr lang="fi-FI" err="1"/>
              <a:t>The</a:t>
            </a:r>
            <a:r>
              <a:rPr lang="fi-FI"/>
              <a:t> </a:t>
            </a:r>
            <a:r>
              <a:rPr lang="fi-FI" err="1"/>
              <a:t>member</a:t>
            </a:r>
            <a:r>
              <a:rPr lang="fi-FI"/>
              <a:t> </a:t>
            </a:r>
            <a:r>
              <a:rPr lang="fi-FI" err="1"/>
              <a:t>community</a:t>
            </a:r>
            <a:r>
              <a:rPr lang="fi-FI"/>
              <a:t> </a:t>
            </a:r>
            <a:r>
              <a:rPr lang="fi-FI" err="1"/>
              <a:t>consists</a:t>
            </a:r>
            <a:r>
              <a:rPr lang="fi-FI"/>
              <a:t> of 35,000 </a:t>
            </a:r>
            <a:r>
              <a:rPr lang="fi-FI" err="1"/>
              <a:t>members</a:t>
            </a:r>
            <a:r>
              <a:rPr lang="fi-FI"/>
              <a:t> in </a:t>
            </a:r>
            <a:r>
              <a:rPr lang="fi-FI" err="1"/>
              <a:t>over</a:t>
            </a:r>
            <a:r>
              <a:rPr lang="fi-FI"/>
              <a:t> 900 </a:t>
            </a:r>
            <a:r>
              <a:rPr lang="fi-FI" err="1"/>
              <a:t>clubs</a:t>
            </a:r>
            <a:r>
              <a:rPr lang="fi-FI"/>
              <a:t> all over Finland.</a:t>
            </a:r>
          </a:p>
          <a:p>
            <a:r>
              <a:rPr lang="fi-FI"/>
              <a:t>Martat </a:t>
            </a:r>
            <a:r>
              <a:rPr lang="fi-FI" err="1"/>
              <a:t>members</a:t>
            </a:r>
            <a:r>
              <a:rPr lang="fi-FI"/>
              <a:t> </a:t>
            </a:r>
            <a:r>
              <a:rPr lang="fi-FI" err="1"/>
              <a:t>change</a:t>
            </a:r>
            <a:r>
              <a:rPr lang="fi-FI"/>
              <a:t> </a:t>
            </a:r>
            <a:r>
              <a:rPr lang="fi-FI" err="1"/>
              <a:t>the</a:t>
            </a:r>
            <a:r>
              <a:rPr lang="fi-FI"/>
              <a:t> </a:t>
            </a:r>
            <a:r>
              <a:rPr lang="fi-FI" err="1"/>
              <a:t>world</a:t>
            </a:r>
            <a:r>
              <a:rPr lang="fi-FI"/>
              <a:t> </a:t>
            </a:r>
            <a:r>
              <a:rPr lang="fi-FI" err="1"/>
              <a:t>by</a:t>
            </a:r>
            <a:r>
              <a:rPr lang="fi-FI"/>
              <a:t> </a:t>
            </a:r>
            <a:r>
              <a:rPr lang="fi-FI" err="1"/>
              <a:t>doing</a:t>
            </a:r>
            <a:r>
              <a:rPr lang="fi-FI"/>
              <a:t> </a:t>
            </a:r>
            <a:r>
              <a:rPr lang="fi-FI" err="1"/>
              <a:t>small</a:t>
            </a:r>
            <a:r>
              <a:rPr lang="fi-FI"/>
              <a:t> </a:t>
            </a:r>
            <a:r>
              <a:rPr lang="fi-FI" err="1"/>
              <a:t>deeds</a:t>
            </a:r>
            <a:r>
              <a:rPr lang="fi-FI"/>
              <a:t> in a </a:t>
            </a:r>
            <a:r>
              <a:rPr lang="fi-FI" err="1"/>
              <a:t>big</a:t>
            </a:r>
            <a:r>
              <a:rPr lang="fi-FI"/>
              <a:t> </a:t>
            </a:r>
            <a:r>
              <a:rPr lang="fi-FI" err="1"/>
              <a:t>way</a:t>
            </a:r>
            <a:r>
              <a:rPr lang="fi-FI"/>
              <a:t>.</a:t>
            </a:r>
          </a:p>
          <a:p>
            <a:endParaRPr lang="fi-FI"/>
          </a:p>
          <a:p>
            <a:endParaRPr lang="fi-FI"/>
          </a:p>
          <a:p>
            <a:endParaRPr lang="fi-FI"/>
          </a:p>
        </p:txBody>
      </p:sp>
      <p:pic>
        <p:nvPicPr>
          <p:cNvPr id="6" name="Kuvan paikkamerkki 7" descr="Kuva, joka sisältää kohteen vaate, henkilö, Ihmisen kasvot, hymy&#10;&#10;Tekoälyn luoma sisältö voi olla virheellistä.">
            <a:extLst>
              <a:ext uri="{FF2B5EF4-FFF2-40B4-BE49-F238E27FC236}">
                <a16:creationId xmlns:a16="http://schemas.microsoft.com/office/drawing/2014/main" id="{87CB2A98-6303-FB62-A5EE-C94457F01A02}"/>
              </a:ext>
            </a:extLst>
          </p:cNvPr>
          <p:cNvPicPr>
            <a:picLocks noChangeAspect="1"/>
          </p:cNvPicPr>
          <p:nvPr/>
        </p:nvPicPr>
        <p:blipFill>
          <a:blip r:embed="rId2" cstate="email">
            <a:extLst>
              <a:ext uri="{28A0092B-C50C-407E-A947-70E740481C1C}">
                <a14:useLocalDpi xmlns:a14="http://schemas.microsoft.com/office/drawing/2010/main"/>
              </a:ext>
            </a:extLst>
          </a:blip>
          <a:srcRect t="5417" r="116" b="833"/>
          <a:stretch/>
        </p:blipFill>
        <p:spPr>
          <a:xfrm>
            <a:off x="6397371" y="1"/>
            <a:ext cx="5791332" cy="6871320"/>
          </a:xfrm>
          <a:prstGeom prst="rect">
            <a:avLst/>
          </a:prstGeom>
        </p:spPr>
      </p:pic>
    </p:spTree>
    <p:extLst>
      <p:ext uri="{BB962C8B-B14F-4D97-AF65-F5344CB8AC3E}">
        <p14:creationId xmlns:p14="http://schemas.microsoft.com/office/powerpoint/2010/main" val="18168400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Kuva 14" descr="Kuva, joka sisältää kohteen valkoinen, muotoilu&#10;&#10;Tekoälyn luoma sisältö voi olla virheellistä.">
            <a:extLst>
              <a:ext uri="{FF2B5EF4-FFF2-40B4-BE49-F238E27FC236}">
                <a16:creationId xmlns:a16="http://schemas.microsoft.com/office/drawing/2014/main" id="{4A25AB25-7E33-0BD9-9194-9B958E916F0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690618" y="-74342"/>
            <a:ext cx="3502396" cy="3506068"/>
          </a:xfrm>
          <a:prstGeom prst="rect">
            <a:avLst/>
          </a:prstGeom>
        </p:spPr>
      </p:pic>
      <p:sp>
        <p:nvSpPr>
          <p:cNvPr id="2" name="Otsikko 1">
            <a:extLst>
              <a:ext uri="{FF2B5EF4-FFF2-40B4-BE49-F238E27FC236}">
                <a16:creationId xmlns:a16="http://schemas.microsoft.com/office/drawing/2014/main" id="{1490B2CB-6BFD-B2AE-E6FD-3E83A7A9F275}"/>
              </a:ext>
            </a:extLst>
          </p:cNvPr>
          <p:cNvSpPr>
            <a:spLocks noGrp="1"/>
          </p:cNvSpPr>
          <p:nvPr>
            <p:ph type="title"/>
          </p:nvPr>
        </p:nvSpPr>
        <p:spPr>
          <a:xfrm>
            <a:off x="613611" y="10639"/>
            <a:ext cx="5173579" cy="2498391"/>
          </a:xfrm>
        </p:spPr>
        <p:txBody>
          <a:bodyPr/>
          <a:lstStyle/>
          <a:p>
            <a:r>
              <a:rPr lang="fi-FI"/>
              <a:t>Some of </a:t>
            </a:r>
            <a:r>
              <a:rPr lang="fi-FI" err="1"/>
              <a:t>the</a:t>
            </a:r>
            <a:r>
              <a:rPr lang="fi-FI"/>
              <a:t> main </a:t>
            </a:r>
            <a:r>
              <a:rPr lang="fi-FI" err="1"/>
              <a:t>fields</a:t>
            </a:r>
            <a:r>
              <a:rPr lang="fi-FI"/>
              <a:t> of </a:t>
            </a:r>
            <a:r>
              <a:rPr lang="fi-FI" err="1"/>
              <a:t>interest</a:t>
            </a:r>
            <a:r>
              <a:rPr lang="fi-FI"/>
              <a:t> in Martat </a:t>
            </a:r>
            <a:r>
              <a:rPr lang="fi-FI" err="1"/>
              <a:t>clubs</a:t>
            </a:r>
            <a:endParaRPr lang="fi-FI"/>
          </a:p>
        </p:txBody>
      </p:sp>
      <p:sp>
        <p:nvSpPr>
          <p:cNvPr id="3" name="Sisällön paikkamerkki 2">
            <a:extLst>
              <a:ext uri="{FF2B5EF4-FFF2-40B4-BE49-F238E27FC236}">
                <a16:creationId xmlns:a16="http://schemas.microsoft.com/office/drawing/2014/main" id="{06DB1489-3F68-2DCD-EEA7-6360573293A8}"/>
              </a:ext>
            </a:extLst>
          </p:cNvPr>
          <p:cNvSpPr>
            <a:spLocks noGrp="1"/>
          </p:cNvSpPr>
          <p:nvPr>
            <p:ph idx="1"/>
          </p:nvPr>
        </p:nvSpPr>
        <p:spPr>
          <a:xfrm>
            <a:off x="613611" y="2743235"/>
            <a:ext cx="5173579" cy="3133512"/>
          </a:xfrm>
        </p:spPr>
        <p:txBody>
          <a:bodyPr>
            <a:normAutofit lnSpcReduction="10000"/>
          </a:bodyPr>
          <a:lstStyle/>
          <a:p>
            <a:r>
              <a:rPr lang="fi-FI" err="1"/>
              <a:t>Arts</a:t>
            </a:r>
            <a:r>
              <a:rPr lang="fi-FI"/>
              <a:t> and </a:t>
            </a:r>
            <a:r>
              <a:rPr lang="fi-FI" err="1"/>
              <a:t>crafts</a:t>
            </a:r>
            <a:endParaRPr lang="fi-FI"/>
          </a:p>
          <a:p>
            <a:r>
              <a:rPr lang="fi-FI"/>
              <a:t>Food and </a:t>
            </a:r>
            <a:r>
              <a:rPr lang="fi-FI" err="1"/>
              <a:t>nutrition</a:t>
            </a:r>
            <a:endParaRPr lang="fi-FI"/>
          </a:p>
          <a:p>
            <a:r>
              <a:rPr lang="fi-FI" err="1"/>
              <a:t>Wellbeing</a:t>
            </a:r>
            <a:endParaRPr lang="fi-FI"/>
          </a:p>
          <a:p>
            <a:r>
              <a:rPr lang="fi-FI"/>
              <a:t>Culture</a:t>
            </a:r>
          </a:p>
          <a:p>
            <a:r>
              <a:rPr lang="fi-FI" err="1"/>
              <a:t>Foraging</a:t>
            </a:r>
            <a:endParaRPr lang="fi-FI"/>
          </a:p>
          <a:p>
            <a:r>
              <a:rPr lang="fi-FI"/>
              <a:t>Gardening and house </a:t>
            </a:r>
            <a:r>
              <a:rPr lang="fi-FI" err="1"/>
              <a:t>plants</a:t>
            </a:r>
            <a:endParaRPr lang="fi-FI"/>
          </a:p>
          <a:p>
            <a:r>
              <a:rPr lang="fi-FI" err="1"/>
              <a:t>Physical</a:t>
            </a:r>
            <a:r>
              <a:rPr lang="fi-FI"/>
              <a:t> </a:t>
            </a:r>
            <a:r>
              <a:rPr lang="fi-FI" err="1"/>
              <a:t>exercise</a:t>
            </a:r>
            <a:endParaRPr lang="fi-FI"/>
          </a:p>
          <a:p>
            <a:endParaRPr lang="fi-FI"/>
          </a:p>
        </p:txBody>
      </p:sp>
      <p:pic>
        <p:nvPicPr>
          <p:cNvPr id="12" name="Kuvan paikkamerkki 21" descr="Kuva, joka sisältää kohteen Grafiikka, graafinen suunnittelu, taide, muotoilu&#10;&#10;Tekoälyn luoma sisältö voi olla virheellistä.">
            <a:extLst>
              <a:ext uri="{FF2B5EF4-FFF2-40B4-BE49-F238E27FC236}">
                <a16:creationId xmlns:a16="http://schemas.microsoft.com/office/drawing/2014/main" id="{CD2A4760-E5C5-9940-6DB8-93CCB9E47089}"/>
              </a:ext>
            </a:extLst>
          </p:cNvPr>
          <p:cNvPicPr>
            <a:picLocks noChangeAspect="1"/>
          </p:cNvPicPr>
          <p:nvPr/>
        </p:nvPicPr>
        <p:blipFill>
          <a:blip r:embed="rId3" cstate="email">
            <a:extLst>
              <a:ext uri="{28A0092B-C50C-407E-A947-70E740481C1C}">
                <a14:useLocalDpi xmlns:a14="http://schemas.microsoft.com/office/drawing/2010/main"/>
              </a:ext>
            </a:extLst>
          </a:blip>
          <a:srcRect l="3275" r="3275"/>
          <a:stretch>
            <a:fillRect/>
          </a:stretch>
        </p:blipFill>
        <p:spPr>
          <a:xfrm>
            <a:off x="9166875" y="202333"/>
            <a:ext cx="2760028" cy="2958783"/>
          </a:xfrm>
          <a:prstGeom prst="rect">
            <a:avLst/>
          </a:prstGeom>
        </p:spPr>
      </p:pic>
      <p:pic>
        <p:nvPicPr>
          <p:cNvPr id="7" name="Kuva 6" descr="Kuva, joka sisältää kohteen Välipala, pöytäastiasto, ruoka, pöytä&#10;&#10;Tekoälyn luoma sisältö voi olla virheellistä.">
            <a:extLst>
              <a:ext uri="{FF2B5EF4-FFF2-40B4-BE49-F238E27FC236}">
                <a16:creationId xmlns:a16="http://schemas.microsoft.com/office/drawing/2014/main" id="{9FB8F94A-0465-21AB-7F02-4C9BC7266E9F}"/>
              </a:ext>
            </a:extLst>
          </p:cNvPr>
          <p:cNvPicPr>
            <a:picLocks noChangeAspect="1"/>
          </p:cNvPicPr>
          <p:nvPr/>
        </p:nvPicPr>
        <p:blipFill>
          <a:blip r:embed="rId4" cstate="email">
            <a:extLst>
              <a:ext uri="{28A0092B-C50C-407E-A947-70E740481C1C}">
                <a14:useLocalDpi xmlns:a14="http://schemas.microsoft.com/office/drawing/2010/main"/>
              </a:ext>
            </a:extLst>
          </a:blip>
          <a:srcRect l="-102" t="10767" r="156" b="19081"/>
          <a:stretch/>
        </p:blipFill>
        <p:spPr>
          <a:xfrm>
            <a:off x="8873268" y="3429317"/>
            <a:ext cx="3338791" cy="3429216"/>
          </a:xfrm>
          <a:prstGeom prst="rect">
            <a:avLst/>
          </a:prstGeom>
        </p:spPr>
      </p:pic>
      <p:pic>
        <p:nvPicPr>
          <p:cNvPr id="11" name="Kuva 10" descr="Kuva, joka sisältää kohteen henkilö, vaate, yrtti, maa&#10;&#10;Tekoälyn luoma sisältö voi olla virheellistä.">
            <a:extLst>
              <a:ext uri="{FF2B5EF4-FFF2-40B4-BE49-F238E27FC236}">
                <a16:creationId xmlns:a16="http://schemas.microsoft.com/office/drawing/2014/main" id="{2BE925D3-47C8-122B-1D28-7FCC85721441}"/>
              </a:ext>
            </a:extLst>
          </p:cNvPr>
          <p:cNvPicPr>
            <a:picLocks noChangeAspect="1"/>
          </p:cNvPicPr>
          <p:nvPr/>
        </p:nvPicPr>
        <p:blipFill>
          <a:blip r:embed="rId5" cstate="email">
            <a:extLst>
              <a:ext uri="{28A0092B-C50C-407E-A947-70E740481C1C}">
                <a14:useLocalDpi xmlns:a14="http://schemas.microsoft.com/office/drawing/2010/main"/>
              </a:ext>
            </a:extLst>
          </a:blip>
          <a:srcRect l="17587" r="17587"/>
          <a:stretch/>
        </p:blipFill>
        <p:spPr>
          <a:xfrm>
            <a:off x="5535019" y="-1710"/>
            <a:ext cx="3340606" cy="3429000"/>
          </a:xfrm>
          <a:prstGeom prst="rect">
            <a:avLst/>
          </a:prstGeom>
        </p:spPr>
      </p:pic>
      <p:pic>
        <p:nvPicPr>
          <p:cNvPr id="14" name="Kuva 13" descr="Kuva, joka sisältää kohteen vaate, Neulominen, lanka, kuluminen&#10;&#10;Tekoälyn luoma sisältö voi olla virheellistä.">
            <a:extLst>
              <a:ext uri="{FF2B5EF4-FFF2-40B4-BE49-F238E27FC236}">
                <a16:creationId xmlns:a16="http://schemas.microsoft.com/office/drawing/2014/main" id="{8DB71557-EB65-57FF-80D6-7B26A161525C}"/>
              </a:ext>
            </a:extLst>
          </p:cNvPr>
          <p:cNvPicPr>
            <a:picLocks noChangeAspect="1"/>
          </p:cNvPicPr>
          <p:nvPr/>
        </p:nvPicPr>
        <p:blipFill>
          <a:blip r:embed="rId6" cstate="email">
            <a:extLst>
              <a:ext uri="{28A0092B-C50C-407E-A947-70E740481C1C}">
                <a14:useLocalDpi xmlns:a14="http://schemas.microsoft.com/office/drawing/2010/main"/>
              </a:ext>
            </a:extLst>
          </a:blip>
          <a:srcRect l="17510" r="17510"/>
          <a:stretch/>
        </p:blipFill>
        <p:spPr>
          <a:xfrm>
            <a:off x="5536878" y="3429149"/>
            <a:ext cx="3340606" cy="3429000"/>
          </a:xfrm>
          <a:prstGeom prst="rect">
            <a:avLst/>
          </a:prstGeom>
        </p:spPr>
      </p:pic>
    </p:spTree>
    <p:extLst>
      <p:ext uri="{BB962C8B-B14F-4D97-AF65-F5344CB8AC3E}">
        <p14:creationId xmlns:p14="http://schemas.microsoft.com/office/powerpoint/2010/main" val="22290768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8B24BDE9-AFCF-30C1-D0E0-3327FB34D2DB}"/>
              </a:ext>
            </a:extLst>
          </p:cNvPr>
          <p:cNvSpPr>
            <a:spLocks noGrp="1"/>
          </p:cNvSpPr>
          <p:nvPr>
            <p:ph type="body" sz="quarter" idx="14"/>
          </p:nvPr>
        </p:nvSpPr>
        <p:spPr/>
        <p:txBody>
          <a:bodyPr/>
          <a:lstStyle/>
          <a:p>
            <a:r>
              <a:rPr lang="fi-FI" err="1"/>
              <a:t>Resilience</a:t>
            </a:r>
            <a:endParaRPr lang="fi-FI"/>
          </a:p>
        </p:txBody>
      </p:sp>
    </p:spTree>
    <p:extLst>
      <p:ext uri="{BB962C8B-B14F-4D97-AF65-F5344CB8AC3E}">
        <p14:creationId xmlns:p14="http://schemas.microsoft.com/office/powerpoint/2010/main" val="1533160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A37C47C-62FB-4D3D-B63A-19683A1F7CFE}"/>
              </a:ext>
            </a:extLst>
          </p:cNvPr>
          <p:cNvSpPr>
            <a:spLocks noGrp="1"/>
          </p:cNvSpPr>
          <p:nvPr>
            <p:ph type="title"/>
          </p:nvPr>
        </p:nvSpPr>
        <p:spPr>
          <a:xfrm>
            <a:off x="455635" y="321013"/>
            <a:ext cx="5482389" cy="1690276"/>
          </a:xfrm>
        </p:spPr>
        <p:txBody>
          <a:bodyPr anchor="b">
            <a:normAutofit/>
          </a:bodyPr>
          <a:lstStyle/>
          <a:p>
            <a:r>
              <a:rPr lang="en-US" sz="3600"/>
              <a:t>The vital functions of society and the role of Martat</a:t>
            </a:r>
            <a:endParaRPr lang="fi-FI" sz="3600"/>
          </a:p>
        </p:txBody>
      </p:sp>
      <p:sp>
        <p:nvSpPr>
          <p:cNvPr id="3" name="Sisällön paikkamerkki 2">
            <a:extLst>
              <a:ext uri="{FF2B5EF4-FFF2-40B4-BE49-F238E27FC236}">
                <a16:creationId xmlns:a16="http://schemas.microsoft.com/office/drawing/2014/main" id="{3AF013A4-70BB-4340-8716-81EB9B45B51D}"/>
              </a:ext>
            </a:extLst>
          </p:cNvPr>
          <p:cNvSpPr>
            <a:spLocks noGrp="1"/>
          </p:cNvSpPr>
          <p:nvPr>
            <p:ph idx="1"/>
          </p:nvPr>
        </p:nvSpPr>
        <p:spPr>
          <a:xfrm>
            <a:off x="467869" y="2011289"/>
            <a:ext cx="5548349" cy="5321163"/>
          </a:xfrm>
        </p:spPr>
        <p:txBody>
          <a:bodyPr vert="horz" lIns="91440" tIns="45720" rIns="91440" bIns="45720" rtlCol="0" anchor="t">
            <a:noAutofit/>
          </a:bodyPr>
          <a:lstStyle/>
          <a:p>
            <a:r>
              <a:rPr lang="en-US" sz="2000"/>
              <a:t>Managing one’s everyday life at home is the starting point for a functioning society.</a:t>
            </a:r>
            <a:endParaRPr lang="fi-FI" sz="2000"/>
          </a:p>
          <a:p>
            <a:r>
              <a:rPr lang="fi-FI" sz="2000" err="1"/>
              <a:t>We</a:t>
            </a:r>
            <a:r>
              <a:rPr lang="fi-FI" sz="2000"/>
              <a:t> </a:t>
            </a:r>
            <a:r>
              <a:rPr lang="fi-FI" sz="2000" err="1"/>
              <a:t>increase</a:t>
            </a:r>
            <a:r>
              <a:rPr lang="fi-FI" sz="2000"/>
              <a:t> </a:t>
            </a:r>
            <a:r>
              <a:rPr lang="fi-FI" sz="2000" err="1"/>
              <a:t>inclusion</a:t>
            </a:r>
            <a:r>
              <a:rPr lang="fi-FI" sz="2000"/>
              <a:t> and </a:t>
            </a:r>
            <a:r>
              <a:rPr lang="fi-FI" sz="2000" err="1"/>
              <a:t>reduce</a:t>
            </a:r>
            <a:r>
              <a:rPr lang="fi-FI" sz="2000"/>
              <a:t> </a:t>
            </a:r>
            <a:r>
              <a:rPr lang="fi-FI" sz="2000" err="1"/>
              <a:t>inequality</a:t>
            </a:r>
            <a:r>
              <a:rPr lang="fi-FI" sz="2000"/>
              <a:t>.</a:t>
            </a:r>
          </a:p>
          <a:p>
            <a:r>
              <a:rPr lang="fi-FI" sz="2000" err="1"/>
              <a:t>We</a:t>
            </a:r>
            <a:r>
              <a:rPr lang="fi-FI" sz="2000"/>
              <a:t> </a:t>
            </a:r>
            <a:r>
              <a:rPr lang="fi-FI" sz="2000" err="1"/>
              <a:t>promote</a:t>
            </a:r>
            <a:r>
              <a:rPr lang="fi-FI" sz="2000"/>
              <a:t> a </a:t>
            </a:r>
            <a:r>
              <a:rPr lang="fi-FI" sz="2000" err="1"/>
              <a:t>sense</a:t>
            </a:r>
            <a:r>
              <a:rPr lang="fi-FI" sz="2000"/>
              <a:t> of </a:t>
            </a:r>
            <a:r>
              <a:rPr lang="fi-FI" sz="2000" err="1"/>
              <a:t>community</a:t>
            </a:r>
            <a:r>
              <a:rPr lang="fi-FI" sz="2000"/>
              <a:t> and </a:t>
            </a:r>
            <a:r>
              <a:rPr lang="fi-FI" sz="2000" err="1"/>
              <a:t>provide</a:t>
            </a:r>
            <a:r>
              <a:rPr lang="fi-FI" sz="2000"/>
              <a:t> </a:t>
            </a:r>
            <a:r>
              <a:rPr lang="fi-FI" sz="2000" err="1"/>
              <a:t>purpose</a:t>
            </a:r>
            <a:r>
              <a:rPr lang="fi-FI" sz="2000"/>
              <a:t>.</a:t>
            </a:r>
          </a:p>
          <a:p>
            <a:r>
              <a:rPr lang="fi-FI" sz="2000" err="1"/>
              <a:t>We</a:t>
            </a:r>
            <a:r>
              <a:rPr lang="fi-FI" sz="2000"/>
              <a:t> </a:t>
            </a:r>
            <a:r>
              <a:rPr lang="fi-FI" sz="2000" err="1"/>
              <a:t>provide</a:t>
            </a:r>
            <a:r>
              <a:rPr lang="fi-FI" sz="2000"/>
              <a:t> </a:t>
            </a:r>
            <a:r>
              <a:rPr lang="fi-FI" sz="2000" err="1"/>
              <a:t>opportunities</a:t>
            </a:r>
            <a:r>
              <a:rPr lang="fi-FI" sz="2000"/>
              <a:t> for </a:t>
            </a:r>
            <a:r>
              <a:rPr lang="fi-FI" sz="2000" err="1"/>
              <a:t>volunteer</a:t>
            </a:r>
            <a:r>
              <a:rPr lang="fi-FI" sz="2000"/>
              <a:t> </a:t>
            </a:r>
            <a:r>
              <a:rPr lang="fi-FI" sz="2000" err="1"/>
              <a:t>work</a:t>
            </a:r>
            <a:r>
              <a:rPr lang="fi-FI" sz="2000"/>
              <a:t> and </a:t>
            </a:r>
            <a:r>
              <a:rPr lang="fi-FI" sz="2000" err="1"/>
              <a:t>encourage</a:t>
            </a:r>
            <a:r>
              <a:rPr lang="fi-FI" sz="2000"/>
              <a:t> </a:t>
            </a:r>
            <a:r>
              <a:rPr lang="fi-FI" sz="2000" err="1"/>
              <a:t>active</a:t>
            </a:r>
            <a:r>
              <a:rPr lang="fi-FI" sz="2000"/>
              <a:t> </a:t>
            </a:r>
            <a:r>
              <a:rPr lang="fi-FI" sz="2000" err="1"/>
              <a:t>citizenship</a:t>
            </a:r>
            <a:r>
              <a:rPr lang="fi-FI" sz="2000"/>
              <a:t>.</a:t>
            </a:r>
          </a:p>
          <a:p>
            <a:r>
              <a:rPr lang="en-US" sz="2000"/>
              <a:t>We promote self-preparedness and offer advice especially on how to garden and  prepare a household stockpile.</a:t>
            </a:r>
          </a:p>
          <a:p>
            <a:r>
              <a:rPr lang="fi-FI" sz="2000" err="1"/>
              <a:t>We</a:t>
            </a:r>
            <a:r>
              <a:rPr lang="fi-FI" sz="2000"/>
              <a:t> </a:t>
            </a:r>
            <a:r>
              <a:rPr lang="fi-FI" sz="2000" err="1"/>
              <a:t>promote</a:t>
            </a:r>
            <a:r>
              <a:rPr lang="fi-FI" sz="2000"/>
              <a:t> </a:t>
            </a:r>
            <a:r>
              <a:rPr lang="fi-FI" sz="2000" err="1"/>
              <a:t>the</a:t>
            </a:r>
            <a:r>
              <a:rPr lang="fi-FI" sz="2000"/>
              <a:t> </a:t>
            </a:r>
            <a:r>
              <a:rPr lang="fi-FI" sz="2000" err="1"/>
              <a:t>Sustainable</a:t>
            </a:r>
            <a:r>
              <a:rPr lang="fi-FI" sz="2000"/>
              <a:t> </a:t>
            </a:r>
            <a:r>
              <a:rPr lang="fi-FI" sz="2000" err="1"/>
              <a:t>Development</a:t>
            </a:r>
            <a:r>
              <a:rPr lang="fi-FI" sz="2000"/>
              <a:t> </a:t>
            </a:r>
            <a:r>
              <a:rPr lang="fi-FI" sz="2000" err="1"/>
              <a:t>Goals</a:t>
            </a:r>
            <a:r>
              <a:rPr lang="fi-FI" sz="2000"/>
              <a:t> (</a:t>
            </a:r>
            <a:r>
              <a:rPr lang="fi-FI" sz="2000" err="1"/>
              <a:t>SDGs</a:t>
            </a:r>
            <a:r>
              <a:rPr lang="fi-FI" sz="2000"/>
              <a:t>).</a:t>
            </a:r>
            <a:endParaRPr lang="fi-FI" sz="2000">
              <a:ea typeface="Calibri"/>
              <a:cs typeface="Calibri"/>
            </a:endParaRPr>
          </a:p>
        </p:txBody>
      </p:sp>
      <p:pic>
        <p:nvPicPr>
          <p:cNvPr id="13" name="Kuvan paikkamerkki 12" descr="Kuva, joka sisältää kohteen henkilö, vaate, puu, piha-&#10;&#10;Tekoälyn luoma sisältö voi olla virheellistä.">
            <a:extLst>
              <a:ext uri="{FF2B5EF4-FFF2-40B4-BE49-F238E27FC236}">
                <a16:creationId xmlns:a16="http://schemas.microsoft.com/office/drawing/2014/main" id="{357CA9BD-0A0D-CCAE-F669-8CAFF09108BD}"/>
              </a:ext>
            </a:extLst>
          </p:cNvPr>
          <p:cNvPicPr>
            <a:picLocks noGrp="1" noChangeAspect="1"/>
          </p:cNvPicPr>
          <p:nvPr>
            <p:ph type="pic" sz="quarter" idx="14"/>
          </p:nvPr>
        </p:nvPicPr>
        <p:blipFill>
          <a:blip r:embed="rId2" cstate="email">
            <a:extLst>
              <a:ext uri="{28A0092B-C50C-407E-A947-70E740481C1C}">
                <a14:useLocalDpi xmlns:a14="http://schemas.microsoft.com/office/drawing/2010/main"/>
              </a:ext>
            </a:extLst>
          </a:blip>
          <a:srcRect l="20359" r="20359"/>
          <a:stretch/>
        </p:blipFill>
        <p:spPr>
          <a:xfrm>
            <a:off x="6094413" y="0"/>
            <a:ext cx="6097587" cy="6858000"/>
          </a:xfrm>
        </p:spPr>
      </p:pic>
    </p:spTree>
    <p:extLst>
      <p:ext uri="{BB962C8B-B14F-4D97-AF65-F5344CB8AC3E}">
        <p14:creationId xmlns:p14="http://schemas.microsoft.com/office/powerpoint/2010/main" val="7004545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uva 4" descr="Kuva, joka sisältää kohteen vaate, henkilö, Ihmisen kasvot, jalkineet&#10;&#10;Tekoälyn luoma sisältö voi olla virheellistä.">
            <a:extLst>
              <a:ext uri="{FF2B5EF4-FFF2-40B4-BE49-F238E27FC236}">
                <a16:creationId xmlns:a16="http://schemas.microsoft.com/office/drawing/2014/main" id="{C6353CBF-A9B9-C7DC-561F-36ED168814A4}"/>
              </a:ext>
            </a:extLst>
          </p:cNvPr>
          <p:cNvPicPr>
            <a:picLocks noChangeAspect="1"/>
          </p:cNvPicPr>
          <p:nvPr/>
        </p:nvPicPr>
        <p:blipFill>
          <a:blip r:embed="rId2" cstate="email">
            <a:extLst>
              <a:ext uri="{28A0092B-C50C-407E-A947-70E740481C1C}">
                <a14:useLocalDpi xmlns:a14="http://schemas.microsoft.com/office/drawing/2010/main"/>
              </a:ext>
            </a:extLst>
          </a:blip>
          <a:srcRect t="15785" b="15785"/>
          <a:stretch/>
        </p:blipFill>
        <p:spPr>
          <a:xfrm>
            <a:off x="5527585" y="0"/>
            <a:ext cx="3340606" cy="3429000"/>
          </a:xfrm>
          <a:prstGeom prst="rect">
            <a:avLst/>
          </a:prstGeom>
        </p:spPr>
      </p:pic>
      <p:pic>
        <p:nvPicPr>
          <p:cNvPr id="7" name="Kuva 6" descr="Kuva, joka sisältää kohteen vihannes, tuote, juures, vegaaniravitsemus&#10;&#10;Tekoälyn luoma sisältö voi olla virheellistä.">
            <a:extLst>
              <a:ext uri="{FF2B5EF4-FFF2-40B4-BE49-F238E27FC236}">
                <a16:creationId xmlns:a16="http://schemas.microsoft.com/office/drawing/2014/main" id="{A8172F36-B084-C953-956E-1B5B53FE46EC}"/>
              </a:ext>
            </a:extLst>
          </p:cNvPr>
          <p:cNvPicPr>
            <a:picLocks noChangeAspect="1"/>
          </p:cNvPicPr>
          <p:nvPr/>
        </p:nvPicPr>
        <p:blipFill>
          <a:blip r:embed="rId3" cstate="email">
            <a:extLst>
              <a:ext uri="{28A0092B-C50C-407E-A947-70E740481C1C}">
                <a14:useLocalDpi xmlns:a14="http://schemas.microsoft.com/office/drawing/2010/main"/>
              </a:ext>
            </a:extLst>
          </a:blip>
          <a:srcRect l="17526" r="17526"/>
          <a:stretch/>
        </p:blipFill>
        <p:spPr>
          <a:xfrm>
            <a:off x="5531153" y="3432717"/>
            <a:ext cx="3457399" cy="3429000"/>
          </a:xfrm>
          <a:prstGeom prst="rect">
            <a:avLst/>
          </a:prstGeom>
        </p:spPr>
      </p:pic>
      <p:sp>
        <p:nvSpPr>
          <p:cNvPr id="2" name="Otsikko 1">
            <a:extLst>
              <a:ext uri="{FF2B5EF4-FFF2-40B4-BE49-F238E27FC236}">
                <a16:creationId xmlns:a16="http://schemas.microsoft.com/office/drawing/2014/main" id="{C14A2DFF-3DC0-4C3C-9134-6A7503047F11}"/>
              </a:ext>
            </a:extLst>
          </p:cNvPr>
          <p:cNvSpPr>
            <a:spLocks noGrp="1"/>
          </p:cNvSpPr>
          <p:nvPr>
            <p:ph type="title"/>
          </p:nvPr>
        </p:nvSpPr>
        <p:spPr>
          <a:xfrm>
            <a:off x="423830" y="728345"/>
            <a:ext cx="5173579" cy="986155"/>
          </a:xfrm>
        </p:spPr>
        <p:txBody>
          <a:bodyPr>
            <a:normAutofit/>
          </a:bodyPr>
          <a:lstStyle/>
          <a:p>
            <a:r>
              <a:rPr lang="fi-FI"/>
              <a:t>Mental resilience</a:t>
            </a:r>
          </a:p>
        </p:txBody>
      </p:sp>
      <p:sp>
        <p:nvSpPr>
          <p:cNvPr id="3" name="Sisällön paikkamerkki 2">
            <a:extLst>
              <a:ext uri="{FF2B5EF4-FFF2-40B4-BE49-F238E27FC236}">
                <a16:creationId xmlns:a16="http://schemas.microsoft.com/office/drawing/2014/main" id="{D2F1A533-BC62-42CE-AC94-5EC6E1284546}"/>
              </a:ext>
            </a:extLst>
          </p:cNvPr>
          <p:cNvSpPr>
            <a:spLocks noGrp="1"/>
          </p:cNvSpPr>
          <p:nvPr>
            <p:ph idx="1"/>
          </p:nvPr>
        </p:nvSpPr>
        <p:spPr>
          <a:xfrm>
            <a:off x="308811" y="1990724"/>
            <a:ext cx="5098413" cy="4867276"/>
          </a:xfrm>
        </p:spPr>
        <p:txBody>
          <a:bodyPr vert="horz" lIns="91440" tIns="45720" rIns="91440" bIns="45720" rtlCol="0" anchor="t">
            <a:noAutofit/>
          </a:bodyPr>
          <a:lstStyle/>
          <a:p>
            <a:r>
              <a:rPr lang="en-US" sz="2000"/>
              <a:t>The Martat improve resilience by promoting wellbeing in homes and families.</a:t>
            </a:r>
          </a:p>
          <a:p>
            <a:r>
              <a:rPr lang="en-US" sz="2000"/>
              <a:t>For us, resilience is society’s and nature’s capacity to adapt to changing circumstances.</a:t>
            </a:r>
          </a:p>
          <a:p>
            <a:r>
              <a:rPr lang="en-US" sz="2000" i="0" u="none" strike="noStrike">
                <a:effectLst/>
              </a:rPr>
              <a:t>People should feel that they have the abilities, resilience and knowledge needed to cope in a crisis or unusual situation.</a:t>
            </a:r>
          </a:p>
          <a:p>
            <a:r>
              <a:rPr lang="fi-FI" sz="2000" err="1"/>
              <a:t>We</a:t>
            </a:r>
            <a:r>
              <a:rPr lang="fi-FI" sz="2000"/>
              <a:t> </a:t>
            </a:r>
            <a:r>
              <a:rPr lang="fi-FI" sz="2000" err="1"/>
              <a:t>emphasise</a:t>
            </a:r>
            <a:endParaRPr lang="fi-FI" sz="2000" b="1">
              <a:ea typeface="Calibri"/>
              <a:cs typeface="Calibri"/>
            </a:endParaRPr>
          </a:p>
          <a:p>
            <a:pPr marL="800100" lvl="1" indent="-342900">
              <a:buChar char="•"/>
            </a:pPr>
            <a:r>
              <a:rPr lang="fi-FI" sz="2000" err="1"/>
              <a:t>the</a:t>
            </a:r>
            <a:r>
              <a:rPr lang="fi-FI" sz="2000"/>
              <a:t> </a:t>
            </a:r>
            <a:r>
              <a:rPr lang="fi-FI" sz="2000" err="1"/>
              <a:t>role</a:t>
            </a:r>
            <a:r>
              <a:rPr lang="fi-FI" sz="2000"/>
              <a:t> of </a:t>
            </a:r>
            <a:r>
              <a:rPr lang="fi-FI" sz="2000" err="1"/>
              <a:t>skills</a:t>
            </a:r>
            <a:r>
              <a:rPr lang="fi-FI" sz="2000"/>
              <a:t> and </a:t>
            </a:r>
            <a:r>
              <a:rPr lang="fi-FI" sz="2000" err="1"/>
              <a:t>knowledge</a:t>
            </a:r>
            <a:endParaRPr lang="fi-FI" sz="2000" b="1">
              <a:ea typeface="Calibri"/>
              <a:cs typeface="Calibri"/>
            </a:endParaRPr>
          </a:p>
          <a:p>
            <a:pPr marL="800100" lvl="1" indent="-342900">
              <a:buChar char="•"/>
            </a:pPr>
            <a:r>
              <a:rPr lang="fi-FI" sz="2000" err="1"/>
              <a:t>the</a:t>
            </a:r>
            <a:r>
              <a:rPr lang="fi-FI" sz="2000" i="0" u="none" strike="noStrike">
                <a:effectLst/>
              </a:rPr>
              <a:t> </a:t>
            </a:r>
            <a:r>
              <a:rPr lang="fi-FI" sz="2000" i="0" u="none" strike="noStrike" err="1">
                <a:effectLst/>
              </a:rPr>
              <a:t>importance</a:t>
            </a:r>
            <a:r>
              <a:rPr lang="fi-FI" sz="2000" i="0" u="none" strike="noStrike">
                <a:effectLst/>
              </a:rPr>
              <a:t> of </a:t>
            </a:r>
            <a:r>
              <a:rPr lang="fi-FI" sz="2000" b="1" i="0" u="none" strike="noStrike" err="1">
                <a:effectLst/>
              </a:rPr>
              <a:t>communication</a:t>
            </a:r>
            <a:r>
              <a:rPr lang="fi-FI" sz="2000" b="1" i="0" u="none" strike="noStrike">
                <a:effectLst/>
              </a:rPr>
              <a:t>, </a:t>
            </a:r>
            <a:r>
              <a:rPr lang="fi-FI" sz="2000" b="1" i="0" u="none" strike="noStrike" err="1">
                <a:effectLst/>
              </a:rPr>
              <a:t>campaigning</a:t>
            </a:r>
            <a:r>
              <a:rPr lang="fi-FI" sz="2000" b="1" i="0" u="none" strike="noStrike">
                <a:effectLst/>
              </a:rPr>
              <a:t> and </a:t>
            </a:r>
            <a:r>
              <a:rPr lang="fi-FI" sz="2000" b="1" i="0" u="none" strike="noStrike" err="1">
                <a:effectLst/>
              </a:rPr>
              <a:t>advisory</a:t>
            </a:r>
            <a:r>
              <a:rPr lang="fi-FI" sz="2000" b="1" i="0" u="none" strike="noStrike">
                <a:effectLst/>
              </a:rPr>
              <a:t> </a:t>
            </a:r>
            <a:r>
              <a:rPr lang="fi-FI" sz="2000" b="1" i="0" u="none" strike="noStrike" err="1">
                <a:effectLst/>
              </a:rPr>
              <a:t>work</a:t>
            </a:r>
            <a:endParaRPr lang="fi-FI" sz="2000" b="1" i="0" u="none" strike="noStrike">
              <a:effectLst/>
              <a:ea typeface="Calibri"/>
              <a:cs typeface="Calibri"/>
            </a:endParaRPr>
          </a:p>
          <a:p>
            <a:pPr marL="800100" lvl="1" indent="-342900">
              <a:buChar char="•"/>
            </a:pPr>
            <a:r>
              <a:rPr lang="fi-FI" sz="2000" err="1"/>
              <a:t>the</a:t>
            </a:r>
            <a:r>
              <a:rPr lang="fi-FI" sz="2000"/>
              <a:t> </a:t>
            </a:r>
            <a:r>
              <a:rPr lang="fi-FI" sz="2000" err="1"/>
              <a:t>ability</a:t>
            </a:r>
            <a:r>
              <a:rPr lang="fi-FI" sz="2000"/>
              <a:t> to </a:t>
            </a:r>
            <a:r>
              <a:rPr lang="fi-FI" sz="2000" err="1"/>
              <a:t>stay</a:t>
            </a:r>
            <a:r>
              <a:rPr lang="fi-FI" sz="2000"/>
              <a:t> </a:t>
            </a:r>
            <a:r>
              <a:rPr lang="fi-FI" sz="2000" err="1"/>
              <a:t>hopeful</a:t>
            </a:r>
            <a:r>
              <a:rPr lang="fi-FI" sz="2000"/>
              <a:t> and optimistic for </a:t>
            </a:r>
            <a:r>
              <a:rPr lang="fi-FI" sz="2000" err="1"/>
              <a:t>the</a:t>
            </a:r>
            <a:r>
              <a:rPr lang="fi-FI" sz="2000"/>
              <a:t> </a:t>
            </a:r>
            <a:r>
              <a:rPr lang="fi-FI" sz="2000" err="1"/>
              <a:t>future</a:t>
            </a:r>
            <a:r>
              <a:rPr lang="fi-FI" sz="2000"/>
              <a:t>.</a:t>
            </a:r>
            <a:endParaRPr lang="fi-FI" sz="2000">
              <a:ea typeface="Calibri"/>
              <a:cs typeface="Calibri"/>
            </a:endParaRPr>
          </a:p>
        </p:txBody>
      </p:sp>
      <p:pic>
        <p:nvPicPr>
          <p:cNvPr id="9" name="Kuva 8" descr="Kuva, joka sisältää kohteen taivas, piha-, vesi, pilvi&#10;&#10;Tekoälyn luoma sisältö voi olla virheellistä.">
            <a:extLst>
              <a:ext uri="{FF2B5EF4-FFF2-40B4-BE49-F238E27FC236}">
                <a16:creationId xmlns:a16="http://schemas.microsoft.com/office/drawing/2014/main" id="{100D81CE-171B-E539-7082-01354B2B6434}"/>
              </a:ext>
            </a:extLst>
          </p:cNvPr>
          <p:cNvPicPr>
            <a:picLocks noChangeAspect="1"/>
          </p:cNvPicPr>
          <p:nvPr/>
        </p:nvPicPr>
        <p:blipFill>
          <a:blip r:embed="rId4" cstate="email">
            <a:extLst>
              <a:ext uri="{28A0092B-C50C-407E-A947-70E740481C1C}">
                <a14:useLocalDpi xmlns:a14="http://schemas.microsoft.com/office/drawing/2010/main"/>
              </a:ext>
            </a:extLst>
          </a:blip>
          <a:srcRect l="21119" t="-54" r="14079" b="-217"/>
          <a:stretch/>
        </p:blipFill>
        <p:spPr>
          <a:xfrm>
            <a:off x="8861800" y="-1859"/>
            <a:ext cx="3332763" cy="3438319"/>
          </a:xfrm>
          <a:prstGeom prst="rect">
            <a:avLst/>
          </a:prstGeom>
        </p:spPr>
      </p:pic>
      <p:pic>
        <p:nvPicPr>
          <p:cNvPr id="11" name="Kuva 10" descr="Kuva, joka sisältää kohteen ruoka, pata, Ruoanlaitto- ja leivontavälineet, pöytä&#10;&#10;Tekoälyn luoma sisältö voi olla virheellistä.">
            <a:extLst>
              <a:ext uri="{FF2B5EF4-FFF2-40B4-BE49-F238E27FC236}">
                <a16:creationId xmlns:a16="http://schemas.microsoft.com/office/drawing/2014/main" id="{EBCBD683-07EA-4BB9-C9E9-9EE426103E19}"/>
              </a:ext>
            </a:extLst>
          </p:cNvPr>
          <p:cNvPicPr>
            <a:picLocks noChangeAspect="1"/>
          </p:cNvPicPr>
          <p:nvPr/>
        </p:nvPicPr>
        <p:blipFill>
          <a:blip r:embed="rId5" cstate="email">
            <a:extLst>
              <a:ext uri="{28A0092B-C50C-407E-A947-70E740481C1C}">
                <a14:useLocalDpi xmlns:a14="http://schemas.microsoft.com/office/drawing/2010/main"/>
              </a:ext>
            </a:extLst>
          </a:blip>
          <a:srcRect l="-334" t="2963" r="56" b="28704"/>
          <a:stretch/>
        </p:blipFill>
        <p:spPr>
          <a:xfrm>
            <a:off x="8856225" y="3430859"/>
            <a:ext cx="3349916" cy="3430576"/>
          </a:xfrm>
          <a:prstGeom prst="rect">
            <a:avLst/>
          </a:prstGeom>
        </p:spPr>
      </p:pic>
    </p:spTree>
    <p:extLst>
      <p:ext uri="{BB962C8B-B14F-4D97-AF65-F5344CB8AC3E}">
        <p14:creationId xmlns:p14="http://schemas.microsoft.com/office/powerpoint/2010/main" val="40960821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72202E0F-B8F9-9C3C-E769-BCF54B56C8F3}"/>
              </a:ext>
            </a:extLst>
          </p:cNvPr>
          <p:cNvSpPr>
            <a:spLocks noGrp="1"/>
          </p:cNvSpPr>
          <p:nvPr>
            <p:ph type="body" sz="quarter" idx="14"/>
          </p:nvPr>
        </p:nvSpPr>
        <p:spPr/>
        <p:txBody>
          <a:bodyPr/>
          <a:lstStyle/>
          <a:p>
            <a:r>
              <a:rPr lang="fi-FI" err="1"/>
              <a:t>Communications</a:t>
            </a:r>
            <a:r>
              <a:rPr lang="fi-FI"/>
              <a:t> and </a:t>
            </a:r>
            <a:r>
              <a:rPr lang="fi-FI" err="1"/>
              <a:t>advocacy</a:t>
            </a:r>
            <a:endParaRPr lang="fi-FI"/>
          </a:p>
        </p:txBody>
      </p:sp>
    </p:spTree>
    <p:extLst>
      <p:ext uri="{BB962C8B-B14F-4D97-AF65-F5344CB8AC3E}">
        <p14:creationId xmlns:p14="http://schemas.microsoft.com/office/powerpoint/2010/main" val="19256581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Kuva 10" descr="Kuva, joka sisältää kohteen valkoinen, muotoilu&#10;&#10;Tekoälyn luoma sisältö voi olla virheellistä.">
            <a:extLst>
              <a:ext uri="{FF2B5EF4-FFF2-40B4-BE49-F238E27FC236}">
                <a16:creationId xmlns:a16="http://schemas.microsoft.com/office/drawing/2014/main" id="{8C367DD2-2638-A6A3-9D34-52682117AB19}"/>
              </a:ext>
            </a:extLst>
          </p:cNvPr>
          <p:cNvPicPr>
            <a:picLocks noChangeAspect="1"/>
          </p:cNvPicPr>
          <p:nvPr/>
        </p:nvPicPr>
        <p:blipFill>
          <a:blip r:embed="rId2" cstate="email">
            <a:extLst>
              <a:ext uri="{28A0092B-C50C-407E-A947-70E740481C1C}">
                <a14:useLocalDpi xmlns:a14="http://schemas.microsoft.com/office/drawing/2010/main"/>
              </a:ext>
            </a:extLst>
          </a:blip>
          <a:srcRect l="13253" t="-2811" r="-255"/>
          <a:stretch/>
        </p:blipFill>
        <p:spPr>
          <a:xfrm>
            <a:off x="5538409" y="3296920"/>
            <a:ext cx="3399519" cy="3550924"/>
          </a:xfrm>
          <a:prstGeom prst="rect">
            <a:avLst/>
          </a:prstGeom>
        </p:spPr>
      </p:pic>
      <p:sp>
        <p:nvSpPr>
          <p:cNvPr id="2" name="Otsikko 1">
            <a:extLst>
              <a:ext uri="{FF2B5EF4-FFF2-40B4-BE49-F238E27FC236}">
                <a16:creationId xmlns:a16="http://schemas.microsoft.com/office/drawing/2014/main" id="{1C6253D2-2B12-4DC7-9C28-BE40644F9A32}"/>
              </a:ext>
            </a:extLst>
          </p:cNvPr>
          <p:cNvSpPr>
            <a:spLocks noGrp="1"/>
          </p:cNvSpPr>
          <p:nvPr>
            <p:ph type="title"/>
          </p:nvPr>
        </p:nvSpPr>
        <p:spPr>
          <a:xfrm>
            <a:off x="455634" y="495131"/>
            <a:ext cx="5173579" cy="1368981"/>
          </a:xfrm>
        </p:spPr>
        <p:txBody>
          <a:bodyPr/>
          <a:lstStyle/>
          <a:p>
            <a:r>
              <a:rPr lang="fi-FI" err="1"/>
              <a:t>We</a:t>
            </a:r>
            <a:r>
              <a:rPr lang="fi-FI"/>
              <a:t> </a:t>
            </a:r>
            <a:r>
              <a:rPr lang="fi-FI" err="1"/>
              <a:t>educate</a:t>
            </a:r>
            <a:r>
              <a:rPr lang="fi-FI"/>
              <a:t> and </a:t>
            </a:r>
            <a:r>
              <a:rPr lang="fi-FI" err="1"/>
              <a:t>advocate</a:t>
            </a:r>
            <a:endParaRPr lang="fi-FI"/>
          </a:p>
        </p:txBody>
      </p:sp>
      <p:sp>
        <p:nvSpPr>
          <p:cNvPr id="3" name="Sisällön paikkamerkki 2">
            <a:extLst>
              <a:ext uri="{FF2B5EF4-FFF2-40B4-BE49-F238E27FC236}">
                <a16:creationId xmlns:a16="http://schemas.microsoft.com/office/drawing/2014/main" id="{0C257CC9-587D-4DA1-994B-BF7A210978F3}"/>
              </a:ext>
            </a:extLst>
          </p:cNvPr>
          <p:cNvSpPr>
            <a:spLocks noGrp="1"/>
          </p:cNvSpPr>
          <p:nvPr>
            <p:ph idx="1"/>
          </p:nvPr>
        </p:nvSpPr>
        <p:spPr>
          <a:xfrm>
            <a:off x="362709" y="1999539"/>
            <a:ext cx="5173579" cy="3731375"/>
          </a:xfrm>
        </p:spPr>
        <p:txBody>
          <a:bodyPr vert="horz" lIns="91440" tIns="45720" rIns="91440" bIns="45720" rtlCol="0" anchor="t">
            <a:normAutofit fontScale="92500" lnSpcReduction="20000"/>
          </a:bodyPr>
          <a:lstStyle/>
          <a:p>
            <a:r>
              <a:rPr lang="fi-FI"/>
              <a:t>We advocate for environmentally, economically and socially sustainable choices.</a:t>
            </a:r>
          </a:p>
          <a:p>
            <a:r>
              <a:rPr lang="fi-FI"/>
              <a:t>Our other themes include preparedness, sustainable energy consumption, the sustainability transition in food as well as the phenomena related to greenwashing. </a:t>
            </a:r>
          </a:p>
          <a:p>
            <a:r>
              <a:rPr lang="fi-FI"/>
              <a:t>We work in several committees, issue statements and participate in social discourse and campaings.</a:t>
            </a:r>
          </a:p>
        </p:txBody>
      </p:sp>
      <p:pic>
        <p:nvPicPr>
          <p:cNvPr id="8" name="Kuvan paikkamerkki 7" descr="Kuva, joka sisältää kohteen teksti, henkilö, ulko&#10;&#10;Kuvaus luotu automaattisesti">
            <a:extLst>
              <a:ext uri="{FF2B5EF4-FFF2-40B4-BE49-F238E27FC236}">
                <a16:creationId xmlns:a16="http://schemas.microsoft.com/office/drawing/2014/main" id="{9181FDA1-BB12-28F3-8976-32E6E2CD0021}"/>
              </a:ext>
            </a:extLst>
          </p:cNvPr>
          <p:cNvPicPr>
            <a:picLocks noGrp="1" noChangeAspect="1"/>
          </p:cNvPicPr>
          <p:nvPr>
            <p:ph type="pic" sz="quarter" idx="13"/>
          </p:nvPr>
        </p:nvPicPr>
        <p:blipFill>
          <a:blip r:embed="rId3" cstate="email">
            <a:extLst>
              <a:ext uri="{28A0092B-C50C-407E-A947-70E740481C1C}">
                <a14:useLocalDpi xmlns:a14="http://schemas.microsoft.com/office/drawing/2010/main"/>
              </a:ext>
            </a:extLst>
          </a:blip>
          <a:srcRect/>
          <a:stretch>
            <a:fillRect/>
          </a:stretch>
        </p:blipFill>
        <p:spPr>
          <a:xfrm>
            <a:off x="8865218" y="-20318"/>
            <a:ext cx="3326780" cy="3438292"/>
          </a:xfrm>
        </p:spPr>
      </p:pic>
      <p:pic>
        <p:nvPicPr>
          <p:cNvPr id="5" name="Kuva 4" descr="Kuva, joka sisältää kohteen vaate, Ihmisen kasvot, henkilö, hymy&#10;&#10;Tekoälyn luoma sisältö voi olla virheellistä.">
            <a:extLst>
              <a:ext uri="{FF2B5EF4-FFF2-40B4-BE49-F238E27FC236}">
                <a16:creationId xmlns:a16="http://schemas.microsoft.com/office/drawing/2014/main" id="{CB727613-00B3-2DC1-BBB9-C661DE4787E8}"/>
              </a:ext>
            </a:extLst>
          </p:cNvPr>
          <p:cNvPicPr>
            <a:picLocks noChangeAspect="1"/>
          </p:cNvPicPr>
          <p:nvPr/>
        </p:nvPicPr>
        <p:blipFill>
          <a:blip r:embed="rId4" cstate="email">
            <a:extLst>
              <a:ext uri="{28A0092B-C50C-407E-A947-70E740481C1C}">
                <a14:useLocalDpi xmlns:a14="http://schemas.microsoft.com/office/drawing/2010/main"/>
              </a:ext>
            </a:extLst>
          </a:blip>
          <a:srcRect l="13855" t="-511" r="20310" b="-30"/>
          <a:stretch/>
        </p:blipFill>
        <p:spPr>
          <a:xfrm>
            <a:off x="5538409" y="-19991"/>
            <a:ext cx="3329933" cy="3434708"/>
          </a:xfrm>
          <a:prstGeom prst="rect">
            <a:avLst/>
          </a:prstGeom>
        </p:spPr>
      </p:pic>
      <p:pic>
        <p:nvPicPr>
          <p:cNvPr id="9" name="Kuva 8" descr="Kuva, joka sisältää kohteen vaate, henkilö, Ihmisen kasvot, hymy&#10;&#10;Tekoälyn luoma sisältö voi olla virheellistä.">
            <a:extLst>
              <a:ext uri="{FF2B5EF4-FFF2-40B4-BE49-F238E27FC236}">
                <a16:creationId xmlns:a16="http://schemas.microsoft.com/office/drawing/2014/main" id="{40859A47-245F-8FF6-34FB-3E3A92D43BD4}"/>
              </a:ext>
            </a:extLst>
          </p:cNvPr>
          <p:cNvPicPr>
            <a:picLocks noChangeAspect="1"/>
          </p:cNvPicPr>
          <p:nvPr/>
        </p:nvPicPr>
        <p:blipFill>
          <a:blip r:embed="rId5" cstate="email">
            <a:extLst>
              <a:ext uri="{28A0092B-C50C-407E-A947-70E740481C1C}">
                <a14:useLocalDpi xmlns:a14="http://schemas.microsoft.com/office/drawing/2010/main"/>
              </a:ext>
            </a:extLst>
          </a:blip>
          <a:srcRect l="894" t="20588" r="20210" b="22605"/>
          <a:stretch/>
        </p:blipFill>
        <p:spPr>
          <a:xfrm>
            <a:off x="8865218" y="3413762"/>
            <a:ext cx="3326782" cy="3548229"/>
          </a:xfrm>
          <a:prstGeom prst="rect">
            <a:avLst/>
          </a:prstGeom>
        </p:spPr>
      </p:pic>
      <p:pic>
        <p:nvPicPr>
          <p:cNvPr id="10" name="Kuva 9" descr="Kuva, joka sisältää kohteen ympyrä, Meripihka, appelsiini, Värikkyys&#10;&#10;Tekoälyn luoma sisältö voi olla virheellistä.">
            <a:extLst>
              <a:ext uri="{FF2B5EF4-FFF2-40B4-BE49-F238E27FC236}">
                <a16:creationId xmlns:a16="http://schemas.microsoft.com/office/drawing/2014/main" id="{B390A1F8-5FA5-32A0-D26E-4A1CE6CAF65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938520" y="3850640"/>
            <a:ext cx="2540000" cy="2570480"/>
          </a:xfrm>
          <a:prstGeom prst="rect">
            <a:avLst/>
          </a:prstGeom>
        </p:spPr>
      </p:pic>
    </p:spTree>
    <p:extLst>
      <p:ext uri="{BB962C8B-B14F-4D97-AF65-F5344CB8AC3E}">
        <p14:creationId xmlns:p14="http://schemas.microsoft.com/office/powerpoint/2010/main" val="41256898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72C69CAF-3729-02D1-84F8-E8659238C444}"/>
              </a:ext>
            </a:extLst>
          </p:cNvPr>
          <p:cNvSpPr>
            <a:spLocks noGrp="1"/>
          </p:cNvSpPr>
          <p:nvPr>
            <p:ph type="body" sz="quarter" idx="14"/>
          </p:nvPr>
        </p:nvSpPr>
        <p:spPr/>
        <p:txBody>
          <a:bodyPr/>
          <a:lstStyle/>
          <a:p>
            <a:r>
              <a:rPr lang="fi-FI"/>
              <a:t>International cooperation</a:t>
            </a:r>
          </a:p>
        </p:txBody>
      </p:sp>
    </p:spTree>
    <p:extLst>
      <p:ext uri="{BB962C8B-B14F-4D97-AF65-F5344CB8AC3E}">
        <p14:creationId xmlns:p14="http://schemas.microsoft.com/office/powerpoint/2010/main" val="3647339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00CB674-2363-491D-A449-F9617D985740}"/>
              </a:ext>
            </a:extLst>
          </p:cNvPr>
          <p:cNvSpPr>
            <a:spLocks noGrp="1"/>
          </p:cNvSpPr>
          <p:nvPr>
            <p:ph type="title"/>
          </p:nvPr>
        </p:nvSpPr>
        <p:spPr>
          <a:xfrm>
            <a:off x="613611" y="695864"/>
            <a:ext cx="5482389" cy="1878079"/>
          </a:xfrm>
        </p:spPr>
        <p:txBody>
          <a:bodyPr>
            <a:normAutofit fontScale="90000"/>
          </a:bodyPr>
          <a:lstStyle/>
          <a:p>
            <a:r>
              <a:rPr lang="fi-FI" err="1"/>
              <a:t>Internartional</a:t>
            </a:r>
            <a:r>
              <a:rPr lang="fi-FI"/>
              <a:t> </a:t>
            </a:r>
            <a:r>
              <a:rPr lang="fi-FI" err="1"/>
              <a:t>cooperation</a:t>
            </a:r>
            <a:r>
              <a:rPr lang="fi-FI"/>
              <a:t> </a:t>
            </a:r>
            <a:r>
              <a:rPr lang="fi-FI" err="1"/>
              <a:t>promotes</a:t>
            </a:r>
            <a:r>
              <a:rPr lang="fi-FI"/>
              <a:t> </a:t>
            </a:r>
            <a:r>
              <a:rPr lang="fi-FI" err="1"/>
              <a:t>good</a:t>
            </a:r>
            <a:r>
              <a:rPr lang="fi-FI"/>
              <a:t> </a:t>
            </a:r>
            <a:r>
              <a:rPr lang="fi-FI" err="1"/>
              <a:t>nutrition</a:t>
            </a:r>
            <a:r>
              <a:rPr lang="fi-FI"/>
              <a:t> and </a:t>
            </a:r>
            <a:r>
              <a:rPr lang="fi-FI" err="1"/>
              <a:t>women's</a:t>
            </a:r>
            <a:r>
              <a:rPr lang="fi-FI"/>
              <a:t> </a:t>
            </a:r>
            <a:r>
              <a:rPr lang="fi-FI" err="1"/>
              <a:t>rights</a:t>
            </a:r>
            <a:endParaRPr lang="fi-FI"/>
          </a:p>
        </p:txBody>
      </p:sp>
      <p:sp>
        <p:nvSpPr>
          <p:cNvPr id="3" name="Sisällön paikkamerkki 2">
            <a:extLst>
              <a:ext uri="{FF2B5EF4-FFF2-40B4-BE49-F238E27FC236}">
                <a16:creationId xmlns:a16="http://schemas.microsoft.com/office/drawing/2014/main" id="{B1A266E2-DF29-4D71-A93F-07D1B8D77238}"/>
              </a:ext>
            </a:extLst>
          </p:cNvPr>
          <p:cNvSpPr>
            <a:spLocks noGrp="1"/>
          </p:cNvSpPr>
          <p:nvPr>
            <p:ph idx="1"/>
          </p:nvPr>
        </p:nvSpPr>
        <p:spPr>
          <a:xfrm>
            <a:off x="613611" y="2778225"/>
            <a:ext cx="5173579" cy="3933310"/>
          </a:xfrm>
        </p:spPr>
        <p:txBody>
          <a:bodyPr vert="horz" lIns="91440" tIns="45720" rIns="91440" bIns="45720" rtlCol="0" anchor="t">
            <a:normAutofit fontScale="77500" lnSpcReduction="20000"/>
          </a:bodyPr>
          <a:lstStyle/>
          <a:p>
            <a:r>
              <a:rPr lang="fi-FI" sz="2800" err="1"/>
              <a:t>Our</a:t>
            </a:r>
            <a:r>
              <a:rPr lang="fi-FI" sz="2800"/>
              <a:t> </a:t>
            </a:r>
            <a:r>
              <a:rPr lang="fi-FI" sz="2800" err="1"/>
              <a:t>international</a:t>
            </a:r>
            <a:r>
              <a:rPr lang="fi-FI" sz="2800"/>
              <a:t> </a:t>
            </a:r>
            <a:r>
              <a:rPr lang="fi-FI" sz="2800" err="1"/>
              <a:t>projects</a:t>
            </a:r>
            <a:r>
              <a:rPr lang="fi-FI" sz="2800"/>
              <a:t> </a:t>
            </a:r>
            <a:r>
              <a:rPr lang="fi-FI" sz="2800" err="1"/>
              <a:t>support</a:t>
            </a:r>
            <a:r>
              <a:rPr lang="fi-FI" sz="2800"/>
              <a:t> </a:t>
            </a:r>
            <a:r>
              <a:rPr lang="fi-FI" sz="2800" err="1"/>
              <a:t>women</a:t>
            </a:r>
            <a:r>
              <a:rPr lang="fi-FI" sz="2800"/>
              <a:t> in </a:t>
            </a:r>
            <a:r>
              <a:rPr lang="fi-FI" sz="2800" err="1"/>
              <a:t>vulnerable</a:t>
            </a:r>
            <a:r>
              <a:rPr lang="fi-FI" sz="2800"/>
              <a:t> positions.</a:t>
            </a:r>
          </a:p>
          <a:p>
            <a:r>
              <a:rPr lang="fi-FI" sz="2800" b="1"/>
              <a:t>In Ethiopia,</a:t>
            </a:r>
            <a:r>
              <a:rPr lang="fi-FI" sz="2800"/>
              <a:t> we collaborate with </a:t>
            </a:r>
            <a:r>
              <a:rPr lang="en-US" sz="2800"/>
              <a:t>Finnish and Ethiopian disability </a:t>
            </a:r>
            <a:r>
              <a:rPr lang="en-US" sz="2800" err="1"/>
              <a:t>organisations</a:t>
            </a:r>
            <a:r>
              <a:rPr lang="en-US" sz="2800"/>
              <a:t>.</a:t>
            </a:r>
            <a:endParaRPr lang="fi-FI" sz="2800"/>
          </a:p>
          <a:p>
            <a:r>
              <a:rPr lang="fi-FI" sz="2800" b="1"/>
              <a:t>In Malawi,</a:t>
            </a:r>
            <a:r>
              <a:rPr lang="fi-FI" sz="2800"/>
              <a:t> we support groups of mothers in rural areas by providing trainings and microfinancing i</a:t>
            </a:r>
            <a:r>
              <a:rPr lang="en-US" sz="2800"/>
              <a:t>n collaboration with Finnish and Malawian </a:t>
            </a:r>
            <a:r>
              <a:rPr lang="en-US" sz="2800" err="1"/>
              <a:t>organisations</a:t>
            </a:r>
            <a:r>
              <a:rPr lang="en-US" sz="2800"/>
              <a:t> working for sexual health and rights.</a:t>
            </a:r>
            <a:endParaRPr lang="en-US" sz="2800">
              <a:ea typeface="Calibri"/>
              <a:cs typeface="Calibri"/>
            </a:endParaRPr>
          </a:p>
          <a:p>
            <a:r>
              <a:rPr lang="fi-FI" sz="2800" b="1"/>
              <a:t>In </a:t>
            </a:r>
            <a:r>
              <a:rPr lang="fi-FI" sz="2800" b="1" err="1"/>
              <a:t>Somaliland</a:t>
            </a:r>
            <a:r>
              <a:rPr lang="fi-FI" sz="2800" b="1"/>
              <a:t>,</a:t>
            </a:r>
            <a:r>
              <a:rPr lang="fi-FI" sz="2800"/>
              <a:t> </a:t>
            </a:r>
            <a:r>
              <a:rPr lang="fi-FI" sz="2800" err="1"/>
              <a:t>we</a:t>
            </a:r>
            <a:r>
              <a:rPr lang="fi-FI" sz="2800"/>
              <a:t> </a:t>
            </a:r>
            <a:r>
              <a:rPr lang="fi-FI" sz="2800" err="1"/>
              <a:t>work</a:t>
            </a:r>
            <a:r>
              <a:rPr lang="fi-FI" sz="2800"/>
              <a:t> </a:t>
            </a:r>
            <a:r>
              <a:rPr lang="fi-FI" sz="2800" err="1"/>
              <a:t>towards</a:t>
            </a:r>
            <a:r>
              <a:rPr lang="fi-FI" sz="2800"/>
              <a:t> </a:t>
            </a:r>
            <a:r>
              <a:rPr lang="fi-FI" sz="2800" err="1"/>
              <a:t>increasing</a:t>
            </a:r>
            <a:r>
              <a:rPr lang="fi-FI" sz="2800"/>
              <a:t> </a:t>
            </a:r>
            <a:r>
              <a:rPr lang="fi-FI" sz="2800" err="1"/>
              <a:t>the</a:t>
            </a:r>
            <a:r>
              <a:rPr lang="fi-FI" sz="2800"/>
              <a:t> </a:t>
            </a:r>
            <a:r>
              <a:rPr lang="fi-FI" sz="2800" err="1"/>
              <a:t>nutritional</a:t>
            </a:r>
            <a:r>
              <a:rPr lang="fi-FI" sz="2800"/>
              <a:t> </a:t>
            </a:r>
            <a:r>
              <a:rPr lang="fi-FI" sz="2800" err="1"/>
              <a:t>skills</a:t>
            </a:r>
            <a:r>
              <a:rPr lang="fi-FI" sz="2800"/>
              <a:t> and </a:t>
            </a:r>
            <a:r>
              <a:rPr lang="fi-FI" sz="2800" err="1"/>
              <a:t>financial</a:t>
            </a:r>
            <a:r>
              <a:rPr lang="fi-FI" sz="2800"/>
              <a:t> status of </a:t>
            </a:r>
            <a:r>
              <a:rPr lang="fi-FI" sz="2800" err="1"/>
              <a:t>women</a:t>
            </a:r>
            <a:r>
              <a:rPr lang="fi-FI" sz="2800"/>
              <a:t> in </a:t>
            </a:r>
            <a:r>
              <a:rPr lang="fi-FI" sz="2800" err="1"/>
              <a:t>vulnerable</a:t>
            </a:r>
            <a:r>
              <a:rPr lang="fi-FI" sz="2800"/>
              <a:t> positions.</a:t>
            </a:r>
            <a:endParaRPr lang="fi-FI"/>
          </a:p>
        </p:txBody>
      </p:sp>
      <p:pic>
        <p:nvPicPr>
          <p:cNvPr id="6" name="Kuva 5" descr="Kuva, joka sisältää kohteen vaate, henkilö, vihannes, Ihmisen kasvot&#10;&#10;Tekoälyn luoma sisältö voi olla virheellistä.">
            <a:extLst>
              <a:ext uri="{FF2B5EF4-FFF2-40B4-BE49-F238E27FC236}">
                <a16:creationId xmlns:a16="http://schemas.microsoft.com/office/drawing/2014/main" id="{C8F1579A-46C2-3B89-4986-07302076259B}"/>
              </a:ext>
            </a:extLst>
          </p:cNvPr>
          <p:cNvPicPr>
            <a:picLocks noChangeAspect="1"/>
          </p:cNvPicPr>
          <p:nvPr/>
        </p:nvPicPr>
        <p:blipFill>
          <a:blip r:embed="rId2" cstate="email">
            <a:extLst>
              <a:ext uri="{28A0092B-C50C-407E-A947-70E740481C1C}">
                <a14:useLocalDpi xmlns:a14="http://schemas.microsoft.com/office/drawing/2010/main"/>
              </a:ext>
            </a:extLst>
          </a:blip>
          <a:srcRect t="7094" r="358" b="819"/>
          <a:stretch/>
        </p:blipFill>
        <p:spPr>
          <a:xfrm>
            <a:off x="6550396" y="0"/>
            <a:ext cx="5642324" cy="6869325"/>
          </a:xfrm>
          <a:prstGeom prst="rect">
            <a:avLst/>
          </a:prstGeom>
        </p:spPr>
      </p:pic>
    </p:spTree>
    <p:extLst>
      <p:ext uri="{BB962C8B-B14F-4D97-AF65-F5344CB8AC3E}">
        <p14:creationId xmlns:p14="http://schemas.microsoft.com/office/powerpoint/2010/main" val="32774038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E495A603-5415-CD92-88DF-F1C1EFA1D4F0}"/>
              </a:ext>
            </a:extLst>
          </p:cNvPr>
          <p:cNvSpPr>
            <a:spLocks noGrp="1"/>
          </p:cNvSpPr>
          <p:nvPr>
            <p:ph type="body" sz="quarter" idx="14"/>
          </p:nvPr>
        </p:nvSpPr>
        <p:spPr/>
        <p:txBody>
          <a:bodyPr/>
          <a:lstStyle/>
          <a:p>
            <a:r>
              <a:rPr lang="fi-FI" err="1"/>
              <a:t>Collaborations</a:t>
            </a:r>
            <a:endParaRPr lang="fi-FI"/>
          </a:p>
          <a:p>
            <a:r>
              <a:rPr lang="fi-FI"/>
              <a:t>and </a:t>
            </a:r>
            <a:r>
              <a:rPr lang="fi-FI" err="1"/>
              <a:t>partnerships</a:t>
            </a:r>
            <a:endParaRPr lang="fi-FI"/>
          </a:p>
        </p:txBody>
      </p:sp>
    </p:spTree>
    <p:extLst>
      <p:ext uri="{BB962C8B-B14F-4D97-AF65-F5344CB8AC3E}">
        <p14:creationId xmlns:p14="http://schemas.microsoft.com/office/powerpoint/2010/main" val="18814685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EB84959-054B-F061-4BFB-0A9ACAACF447}"/>
              </a:ext>
            </a:extLst>
          </p:cNvPr>
          <p:cNvSpPr>
            <a:spLocks noGrp="1"/>
          </p:cNvSpPr>
          <p:nvPr>
            <p:ph type="title"/>
          </p:nvPr>
        </p:nvSpPr>
        <p:spPr>
          <a:xfrm>
            <a:off x="613611" y="365125"/>
            <a:ext cx="5173579" cy="1673988"/>
          </a:xfrm>
        </p:spPr>
        <p:txBody>
          <a:bodyPr anchor="b">
            <a:normAutofit fontScale="90000"/>
          </a:bodyPr>
          <a:lstStyle/>
          <a:p>
            <a:r>
              <a:rPr lang="fi-FI"/>
              <a:t>Examples of</a:t>
            </a:r>
            <a:br>
              <a:rPr lang="fi-FI"/>
            </a:br>
            <a:r>
              <a:rPr lang="fi-FI"/>
              <a:t>commercial collaborations</a:t>
            </a:r>
          </a:p>
        </p:txBody>
      </p:sp>
      <p:sp>
        <p:nvSpPr>
          <p:cNvPr id="3" name="Sisällön paikkamerkki 2">
            <a:extLst>
              <a:ext uri="{FF2B5EF4-FFF2-40B4-BE49-F238E27FC236}">
                <a16:creationId xmlns:a16="http://schemas.microsoft.com/office/drawing/2014/main" id="{4E9AAE3C-FD0F-ACF0-3168-BBF793D6A290}"/>
              </a:ext>
            </a:extLst>
          </p:cNvPr>
          <p:cNvSpPr>
            <a:spLocks noGrp="1"/>
          </p:cNvSpPr>
          <p:nvPr>
            <p:ph idx="1"/>
          </p:nvPr>
        </p:nvSpPr>
        <p:spPr>
          <a:xfrm>
            <a:off x="613611" y="2139696"/>
            <a:ext cx="5173579" cy="4037267"/>
          </a:xfrm>
        </p:spPr>
        <p:txBody>
          <a:bodyPr vert="horz" lIns="91440" tIns="45720" rIns="91440" bIns="45720" rtlCol="0" anchor="t">
            <a:normAutofit fontScale="92500"/>
          </a:bodyPr>
          <a:lstStyle/>
          <a:p>
            <a:r>
              <a:rPr lang="fi-FI" sz="2400" b="1"/>
              <a:t>Laihian Mallas </a:t>
            </a:r>
            <a:r>
              <a:rPr lang="fi-FI" sz="2400"/>
              <a:t>–</a:t>
            </a:r>
            <a:r>
              <a:rPr lang="fi-FI" sz="2400" b="1"/>
              <a:t> </a:t>
            </a:r>
            <a:r>
              <a:rPr lang="fi-FI" sz="2400"/>
              <a:t>Content </a:t>
            </a:r>
            <a:r>
              <a:rPr lang="fi-FI" sz="2400" err="1"/>
              <a:t>collaboration</a:t>
            </a:r>
            <a:endParaRPr lang="fi-FI" sz="2400"/>
          </a:p>
          <a:p>
            <a:r>
              <a:rPr lang="fi-FI" sz="2400" b="1"/>
              <a:t>Saimaan Tuore </a:t>
            </a:r>
            <a:r>
              <a:rPr lang="fi-FI" sz="2400"/>
              <a:t>–</a:t>
            </a:r>
            <a:r>
              <a:rPr lang="fi-FI" sz="2400" b="1"/>
              <a:t> </a:t>
            </a:r>
            <a:r>
              <a:rPr lang="fi-FI" sz="2400"/>
              <a:t>Content </a:t>
            </a:r>
            <a:r>
              <a:rPr lang="fi-FI" sz="2400" err="1"/>
              <a:t>collaboration</a:t>
            </a:r>
            <a:endParaRPr lang="fi-FI" sz="2400"/>
          </a:p>
          <a:p>
            <a:r>
              <a:rPr lang="fi-FI" sz="2400" b="1"/>
              <a:t>Gummerus</a:t>
            </a:r>
            <a:r>
              <a:rPr lang="fi-FI" sz="2400"/>
              <a:t> – </a:t>
            </a:r>
            <a:r>
              <a:rPr lang="fi-FI" sz="2400" err="1"/>
              <a:t>Book</a:t>
            </a:r>
            <a:r>
              <a:rPr lang="fi-FI" sz="2400"/>
              <a:t> </a:t>
            </a:r>
            <a:r>
              <a:rPr lang="fi-FI" sz="2400" err="1"/>
              <a:t>collaboration</a:t>
            </a:r>
            <a:endParaRPr lang="fi-FI" sz="2400"/>
          </a:p>
          <a:p>
            <a:r>
              <a:rPr lang="fi-FI" sz="2400" b="1"/>
              <a:t>Electrolux</a:t>
            </a:r>
            <a:r>
              <a:rPr lang="fi-FI" sz="2400"/>
              <a:t> – Content </a:t>
            </a:r>
            <a:r>
              <a:rPr lang="fi-FI" sz="2400" err="1"/>
              <a:t>collaboration</a:t>
            </a:r>
            <a:endParaRPr lang="fi-FI" sz="2400">
              <a:ea typeface="Calibri"/>
              <a:cs typeface="Calibri"/>
            </a:endParaRPr>
          </a:p>
          <a:p>
            <a:r>
              <a:rPr lang="fi-FI" sz="2400" b="1"/>
              <a:t>Fiskars </a:t>
            </a:r>
            <a:r>
              <a:rPr lang="fi-FI" sz="2400"/>
              <a:t>– </a:t>
            </a:r>
            <a:r>
              <a:rPr lang="fi-FI" sz="2400" err="1"/>
              <a:t>Frying</a:t>
            </a:r>
            <a:r>
              <a:rPr lang="fi-FI" sz="2400"/>
              <a:t> pan </a:t>
            </a:r>
            <a:r>
              <a:rPr lang="fi-FI" sz="2400" err="1"/>
              <a:t>tutorial</a:t>
            </a:r>
            <a:r>
              <a:rPr lang="fi-FI" sz="2400"/>
              <a:t> on </a:t>
            </a:r>
            <a:r>
              <a:rPr lang="fi-FI" sz="2400" err="1"/>
              <a:t>social</a:t>
            </a:r>
            <a:r>
              <a:rPr lang="fi-FI" sz="2400"/>
              <a:t> media and martat.fi</a:t>
            </a:r>
          </a:p>
          <a:p>
            <a:r>
              <a:rPr lang="fi-FI" sz="2400" b="1"/>
              <a:t>Nordqvist </a:t>
            </a:r>
            <a:r>
              <a:rPr lang="fi-FI" sz="2400"/>
              <a:t>– Tea party -</a:t>
            </a:r>
            <a:r>
              <a:rPr lang="fi-FI" sz="2400" err="1"/>
              <a:t>themed</a:t>
            </a:r>
            <a:r>
              <a:rPr lang="fi-FI" sz="2400"/>
              <a:t> </a:t>
            </a:r>
            <a:r>
              <a:rPr lang="fi-FI" sz="2400" err="1"/>
              <a:t>membership</a:t>
            </a:r>
            <a:r>
              <a:rPr lang="fi-FI" sz="2400"/>
              <a:t> </a:t>
            </a:r>
            <a:r>
              <a:rPr lang="fi-FI" sz="2400" err="1"/>
              <a:t>campaign</a:t>
            </a:r>
            <a:r>
              <a:rPr lang="fi-FI" sz="2400"/>
              <a:t> (Martan teehetki)</a:t>
            </a:r>
            <a:endParaRPr lang="fi-FI" sz="2400" b="1"/>
          </a:p>
          <a:p>
            <a:r>
              <a:rPr lang="fi-FI" sz="2400" b="1"/>
              <a:t>S Group</a:t>
            </a:r>
            <a:r>
              <a:rPr lang="fi-FI" sz="2400"/>
              <a:t> – </a:t>
            </a:r>
            <a:r>
              <a:rPr lang="fi-FI" sz="2400" err="1"/>
              <a:t>Cookery</a:t>
            </a:r>
            <a:r>
              <a:rPr lang="fi-FI" sz="2400"/>
              <a:t> </a:t>
            </a:r>
            <a:r>
              <a:rPr lang="fi-FI" sz="2400" err="1"/>
              <a:t>classes</a:t>
            </a:r>
            <a:r>
              <a:rPr lang="fi-FI" sz="2400"/>
              <a:t> for </a:t>
            </a:r>
            <a:r>
              <a:rPr lang="fi-FI" sz="2400" err="1"/>
              <a:t>children</a:t>
            </a:r>
            <a:r>
              <a:rPr lang="fi-FI" sz="2400"/>
              <a:t> </a:t>
            </a:r>
            <a:r>
              <a:rPr lang="fi-FI" sz="2400" err="1"/>
              <a:t>since</a:t>
            </a:r>
            <a:r>
              <a:rPr lang="fi-FI" sz="2400"/>
              <a:t> 2018 (Ässäkokki)</a:t>
            </a:r>
          </a:p>
          <a:p>
            <a:pPr marL="0" indent="0">
              <a:buNone/>
            </a:pPr>
            <a:endParaRPr lang="fi-FI" sz="2200"/>
          </a:p>
        </p:txBody>
      </p:sp>
      <p:pic>
        <p:nvPicPr>
          <p:cNvPr id="10" name="Kuva 9">
            <a:extLst>
              <a:ext uri="{FF2B5EF4-FFF2-40B4-BE49-F238E27FC236}">
                <a16:creationId xmlns:a16="http://schemas.microsoft.com/office/drawing/2014/main" id="{90636B6E-BB79-D2F2-D956-58F1828E3F75}"/>
              </a:ext>
            </a:extLst>
          </p:cNvPr>
          <p:cNvPicPr>
            <a:picLocks noChangeAspect="1"/>
          </p:cNvPicPr>
          <p:nvPr/>
        </p:nvPicPr>
        <p:blipFill>
          <a:blip r:embed="rId2">
            <a:extLst>
              <a:ext uri="{28A0092B-C50C-407E-A947-70E740481C1C}">
                <a14:useLocalDpi xmlns:a14="http://schemas.microsoft.com/office/drawing/2010/main" val="0"/>
              </a:ext>
            </a:extLst>
          </a:blip>
          <a:srcRect l="9841" r="1270"/>
          <a:stretch>
            <a:fillRect/>
          </a:stretch>
        </p:blipFill>
        <p:spPr>
          <a:xfrm>
            <a:off x="6096000" y="1"/>
            <a:ext cx="6096000" cy="6857999"/>
          </a:xfrm>
          <a:prstGeom prst="rect">
            <a:avLst/>
          </a:prstGeom>
          <a:noFill/>
        </p:spPr>
      </p:pic>
    </p:spTree>
    <p:extLst>
      <p:ext uri="{BB962C8B-B14F-4D97-AF65-F5344CB8AC3E}">
        <p14:creationId xmlns:p14="http://schemas.microsoft.com/office/powerpoint/2010/main" val="31913834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86D9692E-87F5-7F47-D749-7D73AF87ED36}"/>
              </a:ext>
            </a:extLst>
          </p:cNvPr>
          <p:cNvSpPr>
            <a:spLocks noGrp="1"/>
          </p:cNvSpPr>
          <p:nvPr>
            <p:ph type="body" sz="quarter" idx="14"/>
          </p:nvPr>
        </p:nvSpPr>
        <p:spPr/>
        <p:txBody>
          <a:bodyPr/>
          <a:lstStyle/>
          <a:p>
            <a:r>
              <a:rPr lang="fi-FI" err="1"/>
              <a:t>Summary</a:t>
            </a:r>
            <a:endParaRPr lang="fi-FI"/>
          </a:p>
        </p:txBody>
      </p:sp>
    </p:spTree>
    <p:extLst>
      <p:ext uri="{BB962C8B-B14F-4D97-AF65-F5344CB8AC3E}">
        <p14:creationId xmlns:p14="http://schemas.microsoft.com/office/powerpoint/2010/main" val="41439728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88E77EAF-A09C-E5C3-08C5-7B5BC441C117}"/>
              </a:ext>
            </a:extLst>
          </p:cNvPr>
          <p:cNvSpPr>
            <a:spLocks noGrp="1"/>
          </p:cNvSpPr>
          <p:nvPr>
            <p:ph type="body" sz="quarter" idx="14"/>
          </p:nvPr>
        </p:nvSpPr>
        <p:spPr/>
        <p:txBody>
          <a:bodyPr/>
          <a:lstStyle/>
          <a:p>
            <a:endParaRPr lang="fi-FI"/>
          </a:p>
        </p:txBody>
      </p:sp>
      <p:graphicFrame>
        <p:nvGraphicFramePr>
          <p:cNvPr id="3" name="Taulukko 3">
            <a:extLst>
              <a:ext uri="{FF2B5EF4-FFF2-40B4-BE49-F238E27FC236}">
                <a16:creationId xmlns:a16="http://schemas.microsoft.com/office/drawing/2014/main" id="{19862BCC-995B-906B-561D-94CADEF6A9DA}"/>
              </a:ext>
            </a:extLst>
          </p:cNvPr>
          <p:cNvGraphicFramePr>
            <a:graphicFrameLocks noGrp="1"/>
          </p:cNvGraphicFramePr>
          <p:nvPr>
            <p:extLst>
              <p:ext uri="{D42A27DB-BD31-4B8C-83A1-F6EECF244321}">
                <p14:modId xmlns:p14="http://schemas.microsoft.com/office/powerpoint/2010/main" val="1048813271"/>
              </p:ext>
            </p:extLst>
          </p:nvPr>
        </p:nvGraphicFramePr>
        <p:xfrm>
          <a:off x="1190173" y="547354"/>
          <a:ext cx="9811653" cy="5266142"/>
        </p:xfrm>
        <a:graphic>
          <a:graphicData uri="http://schemas.openxmlformats.org/drawingml/2006/table">
            <a:tbl>
              <a:tblPr firstRow="1" bandRow="1">
                <a:tableStyleId>{5C22544A-7EE6-4342-B048-85BDC9FD1C3A}</a:tableStyleId>
              </a:tblPr>
              <a:tblGrid>
                <a:gridCol w="1867353">
                  <a:extLst>
                    <a:ext uri="{9D8B030D-6E8A-4147-A177-3AD203B41FA5}">
                      <a16:colId xmlns:a16="http://schemas.microsoft.com/office/drawing/2014/main" val="50012813"/>
                    </a:ext>
                  </a:extLst>
                </a:gridCol>
                <a:gridCol w="1362075">
                  <a:extLst>
                    <a:ext uri="{9D8B030D-6E8A-4147-A177-3AD203B41FA5}">
                      <a16:colId xmlns:a16="http://schemas.microsoft.com/office/drawing/2014/main" val="1932486646"/>
                    </a:ext>
                  </a:extLst>
                </a:gridCol>
                <a:gridCol w="1114425">
                  <a:extLst>
                    <a:ext uri="{9D8B030D-6E8A-4147-A177-3AD203B41FA5}">
                      <a16:colId xmlns:a16="http://schemas.microsoft.com/office/drawing/2014/main" val="2631499867"/>
                    </a:ext>
                  </a:extLst>
                </a:gridCol>
                <a:gridCol w="1304925">
                  <a:extLst>
                    <a:ext uri="{9D8B030D-6E8A-4147-A177-3AD203B41FA5}">
                      <a16:colId xmlns:a16="http://schemas.microsoft.com/office/drawing/2014/main" val="1757769963"/>
                    </a:ext>
                  </a:extLst>
                </a:gridCol>
                <a:gridCol w="1381125">
                  <a:extLst>
                    <a:ext uri="{9D8B030D-6E8A-4147-A177-3AD203B41FA5}">
                      <a16:colId xmlns:a16="http://schemas.microsoft.com/office/drawing/2014/main" val="2916993394"/>
                    </a:ext>
                  </a:extLst>
                </a:gridCol>
                <a:gridCol w="1282390">
                  <a:extLst>
                    <a:ext uri="{9D8B030D-6E8A-4147-A177-3AD203B41FA5}">
                      <a16:colId xmlns:a16="http://schemas.microsoft.com/office/drawing/2014/main" val="156815339"/>
                    </a:ext>
                  </a:extLst>
                </a:gridCol>
                <a:gridCol w="1499360">
                  <a:extLst>
                    <a:ext uri="{9D8B030D-6E8A-4147-A177-3AD203B41FA5}">
                      <a16:colId xmlns:a16="http://schemas.microsoft.com/office/drawing/2014/main" val="3185392753"/>
                    </a:ext>
                  </a:extLst>
                </a:gridCol>
              </a:tblGrid>
              <a:tr h="504742">
                <a:tc gridSpan="3">
                  <a:txBody>
                    <a:bodyPr/>
                    <a:lstStyle/>
                    <a:p>
                      <a:pPr lvl="0" algn="r"/>
                      <a:r>
                        <a:rPr lang="fi-FI" sz="2400" b="0">
                          <a:solidFill>
                            <a:schemeClr val="bg1"/>
                          </a:solidFill>
                          <a:latin typeface="+mn-lt"/>
                        </a:rPr>
                        <a:t>Members</a:t>
                      </a:r>
                    </a:p>
                  </a:txBody>
                  <a:tcPr/>
                </a:tc>
                <a:tc hMerge="1">
                  <a:txBody>
                    <a:bodyPr/>
                    <a:lstStyle/>
                    <a:p>
                      <a:endParaRPr lang="fi-FI"/>
                    </a:p>
                  </a:txBody>
                  <a:tcPr/>
                </a:tc>
                <a:tc hMerge="1">
                  <a:txBody>
                    <a:bodyPr/>
                    <a:lstStyle/>
                    <a:p>
                      <a:endParaRPr lang="fi-FI"/>
                    </a:p>
                  </a:txBody>
                  <a:tcPr/>
                </a:tc>
                <a:tc gridSpan="4">
                  <a:txBody>
                    <a:bodyPr/>
                    <a:lstStyle/>
                    <a:p>
                      <a:r>
                        <a:rPr lang="fi-FI" sz="2400" b="0">
                          <a:solidFill>
                            <a:schemeClr val="bg1"/>
                          </a:solidFill>
                          <a:latin typeface="+mn-lt"/>
                        </a:rPr>
                        <a:t>35,000</a:t>
                      </a:r>
                    </a:p>
                  </a:txBody>
                  <a:tcPr/>
                </a:tc>
                <a:tc hMerge="1">
                  <a:txBody>
                    <a:bodyPr/>
                    <a:lstStyle/>
                    <a:p>
                      <a:endParaRPr lang="fi-FI"/>
                    </a:p>
                  </a:txBody>
                  <a:tcPr/>
                </a:tc>
                <a:tc hMerge="1">
                  <a:txBody>
                    <a:bodyPr/>
                    <a:lstStyle/>
                    <a:p>
                      <a:endParaRPr lang="fi-FI"/>
                    </a:p>
                  </a:txBody>
                  <a:tcPr/>
                </a:tc>
                <a:tc hMerge="1">
                  <a:txBody>
                    <a:bodyPr/>
                    <a:lstStyle/>
                    <a:p>
                      <a:endParaRPr lang="fi-FI"/>
                    </a:p>
                  </a:txBody>
                  <a:tcPr/>
                </a:tc>
                <a:extLst>
                  <a:ext uri="{0D108BD9-81ED-4DB2-BD59-A6C34878D82A}">
                    <a16:rowId xmlns:a16="http://schemas.microsoft.com/office/drawing/2014/main" val="1059408999"/>
                  </a:ext>
                </a:extLst>
              </a:tr>
              <a:tr h="504742">
                <a:tc gridSpan="3">
                  <a:txBody>
                    <a:bodyPr/>
                    <a:lstStyle/>
                    <a:p>
                      <a:pPr lvl="0" algn="r"/>
                      <a:r>
                        <a:rPr lang="fi-FI" sz="2400" b="0">
                          <a:solidFill>
                            <a:srgbClr val="286FB7"/>
                          </a:solidFill>
                          <a:latin typeface="+mn-lt"/>
                        </a:rPr>
                        <a:t>Clubs</a:t>
                      </a:r>
                    </a:p>
                  </a:txBody>
                  <a:tcPr/>
                </a:tc>
                <a:tc hMerge="1">
                  <a:txBody>
                    <a:bodyPr/>
                    <a:lstStyle/>
                    <a:p>
                      <a:endParaRPr lang="fi-FI"/>
                    </a:p>
                  </a:txBody>
                  <a:tcPr/>
                </a:tc>
                <a:tc hMerge="1">
                  <a:txBody>
                    <a:bodyPr/>
                    <a:lstStyle/>
                    <a:p>
                      <a:endParaRPr lang="fi-FI"/>
                    </a:p>
                  </a:txBody>
                  <a:tcPr/>
                </a:tc>
                <a:tc gridSpan="4">
                  <a:txBody>
                    <a:bodyPr/>
                    <a:lstStyle/>
                    <a:p>
                      <a:r>
                        <a:rPr lang="fi-FI" sz="2400" b="0">
                          <a:solidFill>
                            <a:srgbClr val="286FB7"/>
                          </a:solidFill>
                          <a:latin typeface="+mn-lt"/>
                        </a:rPr>
                        <a:t>882</a:t>
                      </a:r>
                    </a:p>
                  </a:txBody>
                  <a:tcPr/>
                </a:tc>
                <a:tc hMerge="1">
                  <a:txBody>
                    <a:bodyPr/>
                    <a:lstStyle/>
                    <a:p>
                      <a:endParaRPr lang="fi-FI"/>
                    </a:p>
                  </a:txBody>
                  <a:tcPr/>
                </a:tc>
                <a:tc hMerge="1">
                  <a:txBody>
                    <a:bodyPr/>
                    <a:lstStyle/>
                    <a:p>
                      <a:endParaRPr lang="fi-FI"/>
                    </a:p>
                  </a:txBody>
                  <a:tcPr/>
                </a:tc>
                <a:tc hMerge="1">
                  <a:txBody>
                    <a:bodyPr/>
                    <a:lstStyle/>
                    <a:p>
                      <a:endParaRPr lang="fi-FI"/>
                    </a:p>
                  </a:txBody>
                  <a:tcPr/>
                </a:tc>
                <a:extLst>
                  <a:ext uri="{0D108BD9-81ED-4DB2-BD59-A6C34878D82A}">
                    <a16:rowId xmlns:a16="http://schemas.microsoft.com/office/drawing/2014/main" val="3250858303"/>
                  </a:ext>
                </a:extLst>
              </a:tr>
              <a:tr h="504742">
                <a:tc gridSpan="3">
                  <a:txBody>
                    <a:bodyPr/>
                    <a:lstStyle/>
                    <a:p>
                      <a:pPr lvl="0" algn="r"/>
                      <a:r>
                        <a:rPr lang="fi-FI" sz="2400" b="0" err="1">
                          <a:solidFill>
                            <a:srgbClr val="286FB7"/>
                          </a:solidFill>
                          <a:latin typeface="+mn-lt"/>
                        </a:rPr>
                        <a:t>Volunteer</a:t>
                      </a:r>
                      <a:r>
                        <a:rPr lang="fi-FI" sz="2400" b="0">
                          <a:solidFill>
                            <a:srgbClr val="286FB7"/>
                          </a:solidFill>
                          <a:latin typeface="+mn-lt"/>
                        </a:rPr>
                        <a:t> </a:t>
                      </a:r>
                      <a:r>
                        <a:rPr lang="fi-FI" sz="2400" b="0" err="1">
                          <a:solidFill>
                            <a:srgbClr val="286FB7"/>
                          </a:solidFill>
                          <a:latin typeface="+mn-lt"/>
                        </a:rPr>
                        <a:t>work</a:t>
                      </a:r>
                      <a:endParaRPr lang="fi-FI" sz="2400" b="0">
                        <a:solidFill>
                          <a:srgbClr val="286FB7"/>
                        </a:solidFill>
                        <a:latin typeface="+mn-lt"/>
                      </a:endParaRPr>
                    </a:p>
                  </a:txBody>
                  <a:tcPr/>
                </a:tc>
                <a:tc hMerge="1">
                  <a:txBody>
                    <a:bodyPr/>
                    <a:lstStyle/>
                    <a:p>
                      <a:endParaRPr lang="fi-FI"/>
                    </a:p>
                  </a:txBody>
                  <a:tcPr/>
                </a:tc>
                <a:tc hMerge="1">
                  <a:txBody>
                    <a:bodyPr/>
                    <a:lstStyle/>
                    <a:p>
                      <a:endParaRPr lang="fi-FI"/>
                    </a:p>
                  </a:txBody>
                  <a:tcPr/>
                </a:tc>
                <a:tc gridSpan="4">
                  <a:txBody>
                    <a:bodyPr/>
                    <a:lstStyle/>
                    <a:p>
                      <a:r>
                        <a:rPr lang="fi-FI" sz="2400" b="0">
                          <a:solidFill>
                            <a:schemeClr val="accent1"/>
                          </a:solidFill>
                          <a:latin typeface="+mn-lt"/>
                        </a:rPr>
                        <a:t>492 person-years</a:t>
                      </a:r>
                    </a:p>
                  </a:txBody>
                  <a:tcPr/>
                </a:tc>
                <a:tc hMerge="1">
                  <a:txBody>
                    <a:bodyPr/>
                    <a:lstStyle/>
                    <a:p>
                      <a:endParaRPr lang="fi-FI"/>
                    </a:p>
                  </a:txBody>
                  <a:tcPr/>
                </a:tc>
                <a:tc hMerge="1">
                  <a:txBody>
                    <a:bodyPr/>
                    <a:lstStyle/>
                    <a:p>
                      <a:endParaRPr lang="fi-FI"/>
                    </a:p>
                  </a:txBody>
                  <a:tcPr/>
                </a:tc>
                <a:tc hMerge="1">
                  <a:txBody>
                    <a:bodyPr/>
                    <a:lstStyle/>
                    <a:p>
                      <a:endParaRPr lang="fi-FI"/>
                    </a:p>
                  </a:txBody>
                  <a:tcPr/>
                </a:tc>
                <a:extLst>
                  <a:ext uri="{0D108BD9-81ED-4DB2-BD59-A6C34878D82A}">
                    <a16:rowId xmlns:a16="http://schemas.microsoft.com/office/drawing/2014/main" val="3304139506"/>
                  </a:ext>
                </a:extLst>
              </a:tr>
              <a:tr h="504742">
                <a:tc gridSpan="3">
                  <a:txBody>
                    <a:bodyPr/>
                    <a:lstStyle/>
                    <a:p>
                      <a:pPr lvl="0" algn="r"/>
                      <a:r>
                        <a:rPr lang="fi-FI" sz="2400" b="0">
                          <a:solidFill>
                            <a:srgbClr val="286FB7"/>
                          </a:solidFill>
                          <a:latin typeface="+mn-lt"/>
                        </a:rPr>
                        <a:t>Member events</a:t>
                      </a:r>
                    </a:p>
                  </a:txBody>
                  <a:tcPr/>
                </a:tc>
                <a:tc hMerge="1">
                  <a:txBody>
                    <a:bodyPr/>
                    <a:lstStyle/>
                    <a:p>
                      <a:endParaRPr lang="fi-FI"/>
                    </a:p>
                  </a:txBody>
                  <a:tcPr/>
                </a:tc>
                <a:tc hMerge="1">
                  <a:txBody>
                    <a:bodyPr/>
                    <a:lstStyle/>
                    <a:p>
                      <a:endParaRPr lang="fi-FI"/>
                    </a:p>
                  </a:txBody>
                  <a:tcPr/>
                </a:tc>
                <a:tc gridSpan="4">
                  <a:txBody>
                    <a:bodyPr/>
                    <a:lstStyle/>
                    <a:p>
                      <a:r>
                        <a:rPr lang="fi-FI" sz="2400" b="0">
                          <a:solidFill>
                            <a:schemeClr val="accent1"/>
                          </a:solidFill>
                          <a:latin typeface="+mn-lt"/>
                        </a:rPr>
                        <a:t>25,200</a:t>
                      </a:r>
                    </a:p>
                  </a:txBody>
                  <a:tcPr/>
                </a:tc>
                <a:tc hMerge="1">
                  <a:txBody>
                    <a:bodyPr/>
                    <a:lstStyle/>
                    <a:p>
                      <a:endParaRPr lang="fi-FI"/>
                    </a:p>
                  </a:txBody>
                  <a:tcPr/>
                </a:tc>
                <a:tc hMerge="1">
                  <a:txBody>
                    <a:bodyPr/>
                    <a:lstStyle/>
                    <a:p>
                      <a:endParaRPr lang="fi-FI"/>
                    </a:p>
                  </a:txBody>
                  <a:tcPr/>
                </a:tc>
                <a:tc hMerge="1">
                  <a:txBody>
                    <a:bodyPr/>
                    <a:lstStyle/>
                    <a:p>
                      <a:endParaRPr lang="fi-FI"/>
                    </a:p>
                  </a:txBody>
                  <a:tcPr/>
                </a:tc>
                <a:extLst>
                  <a:ext uri="{0D108BD9-81ED-4DB2-BD59-A6C34878D82A}">
                    <a16:rowId xmlns:a16="http://schemas.microsoft.com/office/drawing/2014/main" val="3434518465"/>
                  </a:ext>
                </a:extLst>
              </a:tr>
              <a:tr h="504742">
                <a:tc gridSpan="3">
                  <a:txBody>
                    <a:bodyPr/>
                    <a:lstStyle/>
                    <a:p>
                      <a:pPr lvl="0" algn="r"/>
                      <a:r>
                        <a:rPr lang="fi-FI" sz="2400" b="0">
                          <a:solidFill>
                            <a:srgbClr val="286FB7"/>
                          </a:solidFill>
                          <a:latin typeface="+mn-lt"/>
                        </a:rPr>
                        <a:t>Event participants</a:t>
                      </a:r>
                    </a:p>
                  </a:txBody>
                  <a:tcPr/>
                </a:tc>
                <a:tc hMerge="1">
                  <a:txBody>
                    <a:bodyPr/>
                    <a:lstStyle/>
                    <a:p>
                      <a:endParaRPr lang="fi-FI"/>
                    </a:p>
                  </a:txBody>
                  <a:tcPr/>
                </a:tc>
                <a:tc hMerge="1">
                  <a:txBody>
                    <a:bodyPr/>
                    <a:lstStyle/>
                    <a:p>
                      <a:endParaRPr lang="fi-FI"/>
                    </a:p>
                  </a:txBody>
                  <a:tcPr/>
                </a:tc>
                <a:tc gridSpan="4">
                  <a:txBody>
                    <a:bodyPr/>
                    <a:lstStyle/>
                    <a:p>
                      <a:r>
                        <a:rPr lang="fi-FI" sz="2400" b="0">
                          <a:solidFill>
                            <a:schemeClr val="accent1"/>
                          </a:solidFill>
                          <a:latin typeface="+mn-lt"/>
                        </a:rPr>
                        <a:t>900,000</a:t>
                      </a:r>
                    </a:p>
                  </a:txBody>
                  <a:tcPr/>
                </a:tc>
                <a:tc hMerge="1">
                  <a:txBody>
                    <a:bodyPr/>
                    <a:lstStyle/>
                    <a:p>
                      <a:endParaRPr lang="fi-FI"/>
                    </a:p>
                  </a:txBody>
                  <a:tcPr/>
                </a:tc>
                <a:tc hMerge="1">
                  <a:txBody>
                    <a:bodyPr/>
                    <a:lstStyle/>
                    <a:p>
                      <a:endParaRPr lang="fi-FI"/>
                    </a:p>
                  </a:txBody>
                  <a:tcPr/>
                </a:tc>
                <a:tc hMerge="1">
                  <a:txBody>
                    <a:bodyPr/>
                    <a:lstStyle/>
                    <a:p>
                      <a:endParaRPr lang="fi-FI"/>
                    </a:p>
                  </a:txBody>
                  <a:tcPr/>
                </a:tc>
                <a:extLst>
                  <a:ext uri="{0D108BD9-81ED-4DB2-BD59-A6C34878D82A}">
                    <a16:rowId xmlns:a16="http://schemas.microsoft.com/office/drawing/2014/main" val="420521074"/>
                  </a:ext>
                </a:extLst>
              </a:tr>
              <a:tr h="504742">
                <a:tc gridSpan="3">
                  <a:txBody>
                    <a:bodyPr/>
                    <a:lstStyle/>
                    <a:p>
                      <a:pPr lvl="0" algn="r"/>
                      <a:r>
                        <a:rPr lang="fi-FI" sz="2400" b="0">
                          <a:solidFill>
                            <a:srgbClr val="286FB7"/>
                          </a:solidFill>
                          <a:latin typeface="+mn-lt"/>
                        </a:rPr>
                        <a:t>Group and public events</a:t>
                      </a:r>
                    </a:p>
                  </a:txBody>
                  <a:tcPr/>
                </a:tc>
                <a:tc hMerge="1">
                  <a:txBody>
                    <a:bodyPr/>
                    <a:lstStyle/>
                    <a:p>
                      <a:endParaRPr lang="fi-FI"/>
                    </a:p>
                  </a:txBody>
                  <a:tcPr/>
                </a:tc>
                <a:tc hMerge="1">
                  <a:txBody>
                    <a:bodyPr/>
                    <a:lstStyle/>
                    <a:p>
                      <a:endParaRPr lang="fi-FI"/>
                    </a:p>
                  </a:txBody>
                  <a:tcPr/>
                </a:tc>
                <a:tc gridSpan="4">
                  <a:txBody>
                    <a:bodyPr/>
                    <a:lstStyle/>
                    <a:p>
                      <a:r>
                        <a:rPr lang="fi-FI" sz="2400" b="0" kern="1200">
                          <a:solidFill>
                            <a:srgbClr val="286FB7"/>
                          </a:solidFill>
                          <a:latin typeface="+mn-lt"/>
                          <a:ea typeface="+mn-ea"/>
                          <a:cs typeface="+mn-cs"/>
                        </a:rPr>
                        <a:t>4,400</a:t>
                      </a:r>
                    </a:p>
                  </a:txBody>
                  <a:tcPr/>
                </a:tc>
                <a:tc hMerge="1">
                  <a:txBody>
                    <a:bodyPr/>
                    <a:lstStyle/>
                    <a:p>
                      <a:endParaRPr lang="fi-FI"/>
                    </a:p>
                  </a:txBody>
                  <a:tcPr/>
                </a:tc>
                <a:tc hMerge="1">
                  <a:txBody>
                    <a:bodyPr/>
                    <a:lstStyle/>
                    <a:p>
                      <a:endParaRPr lang="fi-FI"/>
                    </a:p>
                  </a:txBody>
                  <a:tcPr/>
                </a:tc>
                <a:tc hMerge="1">
                  <a:txBody>
                    <a:bodyPr/>
                    <a:lstStyle/>
                    <a:p>
                      <a:endParaRPr lang="fi-FI"/>
                    </a:p>
                  </a:txBody>
                  <a:tcPr/>
                </a:tc>
                <a:extLst>
                  <a:ext uri="{0D108BD9-81ED-4DB2-BD59-A6C34878D82A}">
                    <a16:rowId xmlns:a16="http://schemas.microsoft.com/office/drawing/2014/main" val="2288166490"/>
                  </a:ext>
                </a:extLst>
              </a:tr>
              <a:tr h="504742">
                <a:tc gridSpan="3">
                  <a:txBody>
                    <a:bodyPr/>
                    <a:lstStyle/>
                    <a:p>
                      <a:pPr lvl="0" algn="r"/>
                      <a:r>
                        <a:rPr lang="fi-FI" sz="2400" b="0">
                          <a:solidFill>
                            <a:srgbClr val="286FB7"/>
                          </a:solidFill>
                          <a:latin typeface="+mn-lt"/>
                        </a:rPr>
                        <a:t>Advisory event participants</a:t>
                      </a:r>
                    </a:p>
                  </a:txBody>
                  <a:tcPr/>
                </a:tc>
                <a:tc hMerge="1">
                  <a:txBody>
                    <a:bodyPr/>
                    <a:lstStyle/>
                    <a:p>
                      <a:endParaRPr lang="fi-FI"/>
                    </a:p>
                  </a:txBody>
                  <a:tcPr/>
                </a:tc>
                <a:tc hMerge="1">
                  <a:txBody>
                    <a:bodyPr/>
                    <a:lstStyle/>
                    <a:p>
                      <a:endParaRPr lang="fi-FI"/>
                    </a:p>
                  </a:txBody>
                  <a:tcPr/>
                </a:tc>
                <a:tc gridSpan="4">
                  <a:txBody>
                    <a:bodyPr/>
                    <a:lstStyle/>
                    <a:p>
                      <a:pPr lvl="0">
                        <a:buNone/>
                      </a:pPr>
                      <a:r>
                        <a:rPr lang="fi-FI" sz="2400" b="0" kern="1200">
                          <a:solidFill>
                            <a:srgbClr val="286FB7"/>
                          </a:solidFill>
                          <a:latin typeface="+mn-lt"/>
                          <a:ea typeface="+mn-ea"/>
                          <a:cs typeface="+mn-cs"/>
                        </a:rPr>
                        <a:t>92,300</a:t>
                      </a:r>
                    </a:p>
                  </a:txBody>
                  <a:tcPr/>
                </a:tc>
                <a:tc hMerge="1">
                  <a:txBody>
                    <a:bodyPr/>
                    <a:lstStyle/>
                    <a:p>
                      <a:endParaRPr lang="fi-FI"/>
                    </a:p>
                  </a:txBody>
                  <a:tcPr/>
                </a:tc>
                <a:tc hMerge="1">
                  <a:txBody>
                    <a:bodyPr/>
                    <a:lstStyle/>
                    <a:p>
                      <a:endParaRPr lang="fi-FI"/>
                    </a:p>
                  </a:txBody>
                  <a:tcPr/>
                </a:tc>
                <a:tc hMerge="1">
                  <a:txBody>
                    <a:bodyPr/>
                    <a:lstStyle/>
                    <a:p>
                      <a:endParaRPr lang="fi-FI"/>
                    </a:p>
                  </a:txBody>
                  <a:tcPr/>
                </a:tc>
                <a:extLst>
                  <a:ext uri="{0D108BD9-81ED-4DB2-BD59-A6C34878D82A}">
                    <a16:rowId xmlns:a16="http://schemas.microsoft.com/office/drawing/2014/main" val="960283083"/>
                  </a:ext>
                </a:extLst>
              </a:tr>
              <a:tr h="504742">
                <a:tc gridSpan="3">
                  <a:txBody>
                    <a:bodyPr/>
                    <a:lstStyle/>
                    <a:p>
                      <a:pPr lvl="0" algn="r"/>
                      <a:r>
                        <a:rPr lang="fi-FI" sz="2400" b="0">
                          <a:solidFill>
                            <a:srgbClr val="286FB7"/>
                          </a:solidFill>
                          <a:latin typeface="+mn-lt"/>
                        </a:rPr>
                        <a:t>Martat.fi website visits</a:t>
                      </a:r>
                    </a:p>
                  </a:txBody>
                  <a:tcPr/>
                </a:tc>
                <a:tc hMerge="1">
                  <a:txBody>
                    <a:bodyPr/>
                    <a:lstStyle/>
                    <a:p>
                      <a:endParaRPr lang="fi-FI"/>
                    </a:p>
                  </a:txBody>
                  <a:tcPr/>
                </a:tc>
                <a:tc hMerge="1">
                  <a:txBody>
                    <a:bodyPr/>
                    <a:lstStyle/>
                    <a:p>
                      <a:endParaRPr lang="fi-FI"/>
                    </a:p>
                  </a:txBody>
                  <a:tcPr/>
                </a:tc>
                <a:tc gridSpan="4">
                  <a:txBody>
                    <a:bodyPr/>
                    <a:lstStyle/>
                    <a:p>
                      <a:r>
                        <a:rPr lang="fi-FI" sz="2400" b="0">
                          <a:solidFill>
                            <a:srgbClr val="286FB7"/>
                          </a:solidFill>
                          <a:latin typeface="+mn-lt"/>
                        </a:rPr>
                        <a:t>9 million</a:t>
                      </a:r>
                    </a:p>
                  </a:txBody>
                  <a:tcPr/>
                </a:tc>
                <a:tc hMerge="1">
                  <a:txBody>
                    <a:bodyPr/>
                    <a:lstStyle/>
                    <a:p>
                      <a:endParaRPr lang="fi-FI"/>
                    </a:p>
                  </a:txBody>
                  <a:tcPr/>
                </a:tc>
                <a:tc hMerge="1">
                  <a:txBody>
                    <a:bodyPr/>
                    <a:lstStyle/>
                    <a:p>
                      <a:endParaRPr lang="fi-FI"/>
                    </a:p>
                  </a:txBody>
                  <a:tcPr/>
                </a:tc>
                <a:tc hMerge="1">
                  <a:txBody>
                    <a:bodyPr/>
                    <a:lstStyle/>
                    <a:p>
                      <a:endParaRPr lang="fi-FI"/>
                    </a:p>
                  </a:txBody>
                  <a:tcPr/>
                </a:tc>
                <a:extLst>
                  <a:ext uri="{0D108BD9-81ED-4DB2-BD59-A6C34878D82A}">
                    <a16:rowId xmlns:a16="http://schemas.microsoft.com/office/drawing/2014/main" val="2936320208"/>
                  </a:ext>
                </a:extLst>
              </a:tr>
              <a:tr h="409402">
                <a:tc>
                  <a:txBody>
                    <a:bodyPr/>
                    <a:lstStyle/>
                    <a:p>
                      <a:pPr algn="ctr"/>
                      <a:r>
                        <a:rPr lang="fi-FI" b="1">
                          <a:solidFill>
                            <a:srgbClr val="286FB7"/>
                          </a:solidFill>
                          <a:latin typeface="+mn-lt"/>
                        </a:rPr>
                        <a:t>Facebook</a:t>
                      </a:r>
                    </a:p>
                  </a:txBody>
                  <a:tcPr/>
                </a:tc>
                <a:tc>
                  <a:txBody>
                    <a:bodyPr/>
                    <a:lstStyle/>
                    <a:p>
                      <a:pPr algn="ctr"/>
                      <a:r>
                        <a:rPr lang="fi-FI" b="1">
                          <a:solidFill>
                            <a:srgbClr val="286FB7"/>
                          </a:solidFill>
                          <a:latin typeface="+mn-lt"/>
                        </a:rPr>
                        <a:t>Instagram</a:t>
                      </a:r>
                    </a:p>
                  </a:txBody>
                  <a:tcPr/>
                </a:tc>
                <a:tc>
                  <a:txBody>
                    <a:bodyPr/>
                    <a:lstStyle/>
                    <a:p>
                      <a:pPr algn="ctr"/>
                      <a:r>
                        <a:rPr lang="fi-FI" b="1">
                          <a:solidFill>
                            <a:srgbClr val="286FB7"/>
                          </a:solidFill>
                          <a:latin typeface="+mn-lt"/>
                        </a:rPr>
                        <a:t>Threads</a:t>
                      </a:r>
                    </a:p>
                  </a:txBody>
                  <a:tcPr/>
                </a:tc>
                <a:tc>
                  <a:txBody>
                    <a:bodyPr/>
                    <a:lstStyle/>
                    <a:p>
                      <a:pPr algn="ctr"/>
                      <a:r>
                        <a:rPr lang="fi-FI" b="1">
                          <a:solidFill>
                            <a:srgbClr val="286FB7"/>
                          </a:solidFill>
                          <a:latin typeface="+mn-lt"/>
                        </a:rPr>
                        <a:t>LinkedIn</a:t>
                      </a:r>
                    </a:p>
                  </a:txBody>
                  <a:tcPr/>
                </a:tc>
                <a:tc>
                  <a:txBody>
                    <a:bodyPr/>
                    <a:lstStyle/>
                    <a:p>
                      <a:pPr algn="ctr"/>
                      <a:r>
                        <a:rPr lang="fi-FI" b="1">
                          <a:solidFill>
                            <a:srgbClr val="286FB7"/>
                          </a:solidFill>
                          <a:latin typeface="+mn-lt"/>
                        </a:rPr>
                        <a:t>YouTube</a:t>
                      </a:r>
                    </a:p>
                  </a:txBody>
                  <a:tcPr/>
                </a:tc>
                <a:tc>
                  <a:txBody>
                    <a:bodyPr/>
                    <a:lstStyle/>
                    <a:p>
                      <a:pPr algn="ctr"/>
                      <a:r>
                        <a:rPr lang="fi-FI" b="1">
                          <a:solidFill>
                            <a:srgbClr val="286FB7"/>
                          </a:solidFill>
                          <a:latin typeface="+mn-lt"/>
                        </a:rPr>
                        <a:t>TikTok</a:t>
                      </a:r>
                    </a:p>
                  </a:txBody>
                  <a:tcPr/>
                </a:tc>
                <a:tc>
                  <a:txBody>
                    <a:bodyPr/>
                    <a:lstStyle/>
                    <a:p>
                      <a:pPr algn="ctr"/>
                      <a:r>
                        <a:rPr lang="fi-FI" b="1">
                          <a:solidFill>
                            <a:srgbClr val="286FB7"/>
                          </a:solidFill>
                          <a:latin typeface="+mn-lt"/>
                        </a:rPr>
                        <a:t>Magazine</a:t>
                      </a:r>
                    </a:p>
                  </a:txBody>
                  <a:tcPr/>
                </a:tc>
                <a:extLst>
                  <a:ext uri="{0D108BD9-81ED-4DB2-BD59-A6C34878D82A}">
                    <a16:rowId xmlns:a16="http://schemas.microsoft.com/office/drawing/2014/main" val="72393141"/>
                  </a:ext>
                </a:extLst>
              </a:tr>
              <a:tr h="409402">
                <a:tc>
                  <a:txBody>
                    <a:bodyPr/>
                    <a:lstStyle/>
                    <a:p>
                      <a:pPr algn="ctr"/>
                      <a:r>
                        <a:rPr lang="fi-FI">
                          <a:solidFill>
                            <a:srgbClr val="286FB7"/>
                          </a:solidFill>
                          <a:latin typeface="+mn-lt"/>
                        </a:rPr>
                        <a:t>Martat vinkkaa</a:t>
                      </a:r>
                    </a:p>
                  </a:txBody>
                  <a:tcPr/>
                </a:tc>
                <a:tc>
                  <a:txBody>
                    <a:bodyPr/>
                    <a:lstStyle/>
                    <a:p>
                      <a:pPr algn="ctr"/>
                      <a:r>
                        <a:rPr lang="fi-FI">
                          <a:solidFill>
                            <a:srgbClr val="286FB7"/>
                          </a:solidFill>
                          <a:latin typeface="+mn-lt"/>
                        </a:rPr>
                        <a:t>Marttailu</a:t>
                      </a:r>
                    </a:p>
                  </a:txBody>
                  <a:tcPr/>
                </a:tc>
                <a:tc>
                  <a:txBody>
                    <a:bodyPr/>
                    <a:lstStyle/>
                    <a:p>
                      <a:pPr algn="ctr"/>
                      <a:r>
                        <a:rPr lang="fi-FI">
                          <a:solidFill>
                            <a:srgbClr val="286FB7"/>
                          </a:solidFill>
                          <a:latin typeface="+mn-lt"/>
                        </a:rPr>
                        <a:t>Marttailu</a:t>
                      </a:r>
                    </a:p>
                  </a:txBody>
                  <a:tcPr/>
                </a:tc>
                <a:tc>
                  <a:txBody>
                    <a:bodyPr/>
                    <a:lstStyle/>
                    <a:p>
                      <a:pPr algn="ctr"/>
                      <a:r>
                        <a:rPr lang="fi-FI">
                          <a:solidFill>
                            <a:srgbClr val="286FB7"/>
                          </a:solidFill>
                          <a:latin typeface="+mn-lt"/>
                        </a:rPr>
                        <a:t>Martat</a:t>
                      </a:r>
                    </a:p>
                  </a:txBody>
                  <a:tcPr/>
                </a:tc>
                <a:tc>
                  <a:txBody>
                    <a:bodyPr/>
                    <a:lstStyle/>
                    <a:p>
                      <a:pPr algn="ctr"/>
                      <a:r>
                        <a:rPr lang="fi-FI">
                          <a:solidFill>
                            <a:srgbClr val="286FB7"/>
                          </a:solidFill>
                          <a:latin typeface="+mn-lt"/>
                        </a:rPr>
                        <a:t>MartatTV</a:t>
                      </a:r>
                    </a:p>
                  </a:txBody>
                  <a:tcPr/>
                </a:tc>
                <a:tc>
                  <a:txBody>
                    <a:bodyPr/>
                    <a:lstStyle/>
                    <a:p>
                      <a:pPr algn="ctr"/>
                      <a:r>
                        <a:rPr lang="fi-FI">
                          <a:solidFill>
                            <a:srgbClr val="286FB7"/>
                          </a:solidFill>
                          <a:latin typeface="+mn-lt"/>
                        </a:rPr>
                        <a:t>Marttailu</a:t>
                      </a:r>
                    </a:p>
                  </a:txBody>
                  <a:tcPr/>
                </a:tc>
                <a:tc>
                  <a:txBody>
                    <a:bodyPr/>
                    <a:lstStyle/>
                    <a:p>
                      <a:pPr algn="ctr"/>
                      <a:r>
                        <a:rPr lang="fi-FI">
                          <a:solidFill>
                            <a:srgbClr val="286FB7"/>
                          </a:solidFill>
                          <a:latin typeface="+mn-lt"/>
                        </a:rPr>
                        <a:t>Martta</a:t>
                      </a:r>
                    </a:p>
                  </a:txBody>
                  <a:tcPr/>
                </a:tc>
                <a:extLst>
                  <a:ext uri="{0D108BD9-81ED-4DB2-BD59-A6C34878D82A}">
                    <a16:rowId xmlns:a16="http://schemas.microsoft.com/office/drawing/2014/main" val="3747523132"/>
                  </a:ext>
                </a:extLst>
              </a:tr>
              <a:tr h="409402">
                <a:tc>
                  <a:txBody>
                    <a:bodyPr/>
                    <a:lstStyle/>
                    <a:p>
                      <a:pPr algn="ctr"/>
                      <a:r>
                        <a:rPr lang="fi-FI">
                          <a:solidFill>
                            <a:srgbClr val="286FB7"/>
                          </a:solidFill>
                          <a:latin typeface="+mn-lt"/>
                        </a:rPr>
                        <a:t>112,000</a:t>
                      </a:r>
                    </a:p>
                  </a:txBody>
                  <a:tcPr/>
                </a:tc>
                <a:tc>
                  <a:txBody>
                    <a:bodyPr/>
                    <a:lstStyle/>
                    <a:p>
                      <a:pPr algn="ctr"/>
                      <a:r>
                        <a:rPr lang="fi-FI">
                          <a:solidFill>
                            <a:srgbClr val="286FB7"/>
                          </a:solidFill>
                          <a:latin typeface="+mn-lt"/>
                        </a:rPr>
                        <a:t>138,000</a:t>
                      </a:r>
                    </a:p>
                  </a:txBody>
                  <a:tcPr/>
                </a:tc>
                <a:tc>
                  <a:txBody>
                    <a:bodyPr/>
                    <a:lstStyle/>
                    <a:p>
                      <a:pPr algn="ctr"/>
                      <a:r>
                        <a:rPr lang="fi-FI">
                          <a:solidFill>
                            <a:srgbClr val="286FB7"/>
                          </a:solidFill>
                          <a:latin typeface="+mn-lt"/>
                        </a:rPr>
                        <a:t>15,000</a:t>
                      </a:r>
                    </a:p>
                  </a:txBody>
                  <a:tcPr/>
                </a:tc>
                <a:tc>
                  <a:txBody>
                    <a:bodyPr/>
                    <a:lstStyle/>
                    <a:p>
                      <a:pPr algn="ctr"/>
                      <a:r>
                        <a:rPr lang="fi-FI">
                          <a:solidFill>
                            <a:srgbClr val="286FB7"/>
                          </a:solidFill>
                          <a:latin typeface="+mn-lt"/>
                        </a:rPr>
                        <a:t>3,200</a:t>
                      </a:r>
                    </a:p>
                  </a:txBody>
                  <a:tcPr/>
                </a:tc>
                <a:tc>
                  <a:txBody>
                    <a:bodyPr/>
                    <a:lstStyle/>
                    <a:p>
                      <a:pPr algn="ctr"/>
                      <a:r>
                        <a:rPr lang="fi-FI">
                          <a:solidFill>
                            <a:srgbClr val="286FB7"/>
                          </a:solidFill>
                          <a:latin typeface="+mn-lt"/>
                        </a:rPr>
                        <a:t>4,500 </a:t>
                      </a:r>
                    </a:p>
                  </a:txBody>
                  <a:tcPr/>
                </a:tc>
                <a:tc>
                  <a:txBody>
                    <a:bodyPr/>
                    <a:lstStyle/>
                    <a:p>
                      <a:pPr algn="ctr"/>
                      <a:r>
                        <a:rPr lang="fi-FI">
                          <a:solidFill>
                            <a:srgbClr val="286FB7"/>
                          </a:solidFill>
                          <a:latin typeface="+mn-lt"/>
                        </a:rPr>
                        <a:t>5,500</a:t>
                      </a:r>
                    </a:p>
                  </a:txBody>
                  <a:tcPr/>
                </a:tc>
                <a:tc>
                  <a:txBody>
                    <a:bodyPr/>
                    <a:lstStyle/>
                    <a:p>
                      <a:pPr algn="ctr"/>
                      <a:r>
                        <a:rPr lang="fi-FI">
                          <a:solidFill>
                            <a:srgbClr val="286FB7"/>
                          </a:solidFill>
                          <a:latin typeface="+mn-lt"/>
                        </a:rPr>
                        <a:t>40,000</a:t>
                      </a:r>
                    </a:p>
                  </a:txBody>
                  <a:tcPr/>
                </a:tc>
                <a:extLst>
                  <a:ext uri="{0D108BD9-81ED-4DB2-BD59-A6C34878D82A}">
                    <a16:rowId xmlns:a16="http://schemas.microsoft.com/office/drawing/2014/main" val="642179890"/>
                  </a:ext>
                </a:extLst>
              </a:tr>
            </a:tbl>
          </a:graphicData>
        </a:graphic>
      </p:graphicFrame>
    </p:spTree>
    <p:extLst>
      <p:ext uri="{BB962C8B-B14F-4D97-AF65-F5344CB8AC3E}">
        <p14:creationId xmlns:p14="http://schemas.microsoft.com/office/powerpoint/2010/main" val="8929859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314BBBD-7BEF-42BA-97E8-DE185C607371}"/>
              </a:ext>
            </a:extLst>
          </p:cNvPr>
          <p:cNvSpPr>
            <a:spLocks noGrp="1"/>
          </p:cNvSpPr>
          <p:nvPr>
            <p:ph type="title"/>
          </p:nvPr>
        </p:nvSpPr>
        <p:spPr>
          <a:xfrm>
            <a:off x="754090" y="855591"/>
            <a:ext cx="5892800" cy="1355391"/>
          </a:xfrm>
        </p:spPr>
        <p:txBody>
          <a:bodyPr/>
          <a:lstStyle/>
          <a:p>
            <a:r>
              <a:rPr lang="fi-FI" err="1"/>
              <a:t>Follow</a:t>
            </a:r>
            <a:r>
              <a:rPr lang="fi-FI"/>
              <a:t> </a:t>
            </a:r>
            <a:r>
              <a:rPr lang="fi-FI" err="1"/>
              <a:t>the</a:t>
            </a:r>
            <a:r>
              <a:rPr lang="fi-FI"/>
              <a:t> Martat</a:t>
            </a:r>
            <a:br>
              <a:rPr lang="fi-FI"/>
            </a:br>
            <a:r>
              <a:rPr lang="fi-FI"/>
              <a:t>on </a:t>
            </a:r>
            <a:r>
              <a:rPr lang="fi-FI" err="1"/>
              <a:t>social</a:t>
            </a:r>
            <a:r>
              <a:rPr lang="fi-FI"/>
              <a:t> media!</a:t>
            </a:r>
          </a:p>
        </p:txBody>
      </p:sp>
      <p:pic>
        <p:nvPicPr>
          <p:cNvPr id="8" name="Kuvan paikkamerkki 7" descr="Kuva, joka sisältää kohteen vaate, henkilö, sisä-, Ihmisen kasvot&#10;&#10;Tekoälyn luoma sisältö voi olla virheellistä.">
            <a:extLst>
              <a:ext uri="{FF2B5EF4-FFF2-40B4-BE49-F238E27FC236}">
                <a16:creationId xmlns:a16="http://schemas.microsoft.com/office/drawing/2014/main" id="{CF251B1B-4855-E2C4-5D01-F58FA24CA3F7}"/>
              </a:ext>
            </a:extLst>
          </p:cNvPr>
          <p:cNvPicPr>
            <a:picLocks noGrp="1" noChangeAspect="1"/>
          </p:cNvPicPr>
          <p:nvPr>
            <p:ph type="pic" sz="quarter" idx="13"/>
          </p:nvPr>
        </p:nvPicPr>
        <p:blipFill>
          <a:blip r:embed="rId2" cstate="email">
            <a:extLst>
              <a:ext uri="{28A0092B-C50C-407E-A947-70E740481C1C}">
                <a14:useLocalDpi xmlns:a14="http://schemas.microsoft.com/office/drawing/2010/main"/>
              </a:ext>
            </a:extLst>
          </a:blip>
          <a:srcRect l="161" t="1461" b="26269"/>
          <a:stretch/>
        </p:blipFill>
        <p:spPr>
          <a:xfrm>
            <a:off x="5892800" y="1"/>
            <a:ext cx="6305455" cy="6859331"/>
          </a:xfrm>
        </p:spPr>
      </p:pic>
      <p:sp>
        <p:nvSpPr>
          <p:cNvPr id="4" name="Sisällön paikkamerkki 2">
            <a:extLst>
              <a:ext uri="{FF2B5EF4-FFF2-40B4-BE49-F238E27FC236}">
                <a16:creationId xmlns:a16="http://schemas.microsoft.com/office/drawing/2014/main" id="{EDBA478F-386F-F77F-7B08-B777893D0A55}"/>
              </a:ext>
            </a:extLst>
          </p:cNvPr>
          <p:cNvSpPr>
            <a:spLocks noGrp="1"/>
          </p:cNvSpPr>
          <p:nvPr>
            <p:ph idx="1"/>
          </p:nvPr>
        </p:nvSpPr>
        <p:spPr>
          <a:xfrm>
            <a:off x="876279" y="3780115"/>
            <a:ext cx="831029" cy="514350"/>
          </a:xfrm>
        </p:spPr>
        <p:txBody>
          <a:bodyPr>
            <a:normAutofit/>
          </a:bodyPr>
          <a:lstStyle/>
          <a:p>
            <a:pPr marL="0" indent="0" algn="ctr">
              <a:buNone/>
            </a:pPr>
            <a:r>
              <a:rPr lang="fi-FI" sz="1400" b="1">
                <a:solidFill>
                  <a:schemeClr val="accent1"/>
                </a:solidFill>
              </a:rPr>
              <a:t>Martat </a:t>
            </a:r>
            <a:br>
              <a:rPr lang="fi-FI" sz="1400" b="1">
                <a:solidFill>
                  <a:schemeClr val="accent1"/>
                </a:solidFill>
              </a:rPr>
            </a:br>
            <a:r>
              <a:rPr lang="fi-FI" sz="1400" b="1">
                <a:solidFill>
                  <a:schemeClr val="accent1"/>
                </a:solidFill>
              </a:rPr>
              <a:t>vinkkaa</a:t>
            </a:r>
          </a:p>
          <a:p>
            <a:pPr algn="ctr"/>
            <a:endParaRPr lang="fi-FI" sz="1400" b="1">
              <a:solidFill>
                <a:schemeClr val="accent1"/>
              </a:solidFill>
            </a:endParaRPr>
          </a:p>
        </p:txBody>
      </p:sp>
      <p:pic>
        <p:nvPicPr>
          <p:cNvPr id="5" name="Kuva 4">
            <a:extLst>
              <a:ext uri="{FF2B5EF4-FFF2-40B4-BE49-F238E27FC236}">
                <a16:creationId xmlns:a16="http://schemas.microsoft.com/office/drawing/2014/main" id="{0B4BFA4C-F555-3EE8-C1F7-71A3D10F705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14285" y="2673711"/>
            <a:ext cx="956577" cy="955019"/>
          </a:xfrm>
          <a:prstGeom prst="rect">
            <a:avLst/>
          </a:prstGeom>
        </p:spPr>
      </p:pic>
      <p:pic>
        <p:nvPicPr>
          <p:cNvPr id="6" name="Kuva 5">
            <a:extLst>
              <a:ext uri="{FF2B5EF4-FFF2-40B4-BE49-F238E27FC236}">
                <a16:creationId xmlns:a16="http://schemas.microsoft.com/office/drawing/2014/main" id="{6BF625EA-1089-25E2-4111-DBEA733BDEC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157415" y="2673711"/>
            <a:ext cx="956579" cy="955019"/>
          </a:xfrm>
          <a:prstGeom prst="rect">
            <a:avLst/>
          </a:prstGeom>
        </p:spPr>
      </p:pic>
      <p:sp>
        <p:nvSpPr>
          <p:cNvPr id="7" name="Sisällön paikkamerkki 2">
            <a:extLst>
              <a:ext uri="{FF2B5EF4-FFF2-40B4-BE49-F238E27FC236}">
                <a16:creationId xmlns:a16="http://schemas.microsoft.com/office/drawing/2014/main" id="{CDFB4DFF-7EC2-AE13-99F4-50FDA1C49B1C}"/>
              </a:ext>
            </a:extLst>
          </p:cNvPr>
          <p:cNvSpPr txBox="1">
            <a:spLocks/>
          </p:cNvSpPr>
          <p:nvPr/>
        </p:nvSpPr>
        <p:spPr>
          <a:xfrm>
            <a:off x="2284583" y="3831566"/>
            <a:ext cx="1184550" cy="3710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i-FI" sz="1400" b="1" err="1">
                <a:solidFill>
                  <a:schemeClr val="accent1"/>
                </a:solidFill>
              </a:rPr>
              <a:t>Marttailu</a:t>
            </a:r>
            <a:endParaRPr lang="fi-FI" sz="1400" b="1">
              <a:solidFill>
                <a:schemeClr val="accent1"/>
              </a:solidFill>
            </a:endParaRPr>
          </a:p>
        </p:txBody>
      </p:sp>
      <p:sp>
        <p:nvSpPr>
          <p:cNvPr id="9" name="Sisällön paikkamerkki 2">
            <a:extLst>
              <a:ext uri="{FF2B5EF4-FFF2-40B4-BE49-F238E27FC236}">
                <a16:creationId xmlns:a16="http://schemas.microsoft.com/office/drawing/2014/main" id="{0F38DFF7-BDD3-86AA-744F-E6663A7C9660}"/>
              </a:ext>
            </a:extLst>
          </p:cNvPr>
          <p:cNvSpPr txBox="1">
            <a:spLocks/>
          </p:cNvSpPr>
          <p:nvPr/>
        </p:nvSpPr>
        <p:spPr>
          <a:xfrm>
            <a:off x="3622464" y="3831567"/>
            <a:ext cx="1184550" cy="3710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i-FI" sz="1400" b="1" err="1">
                <a:solidFill>
                  <a:schemeClr val="accent1"/>
                </a:solidFill>
              </a:rPr>
              <a:t>Marttailu</a:t>
            </a:r>
            <a:endParaRPr lang="fi-FI" sz="1400" b="1">
              <a:solidFill>
                <a:schemeClr val="accent1"/>
              </a:solidFill>
            </a:endParaRPr>
          </a:p>
        </p:txBody>
      </p:sp>
      <p:pic>
        <p:nvPicPr>
          <p:cNvPr id="10" name="Kuva 9">
            <a:extLst>
              <a:ext uri="{FF2B5EF4-FFF2-40B4-BE49-F238E27FC236}">
                <a16:creationId xmlns:a16="http://schemas.microsoft.com/office/drawing/2014/main" id="{68F78D53-395A-D6C6-863D-B4AF64FBA09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152470" y="4624307"/>
            <a:ext cx="959703" cy="958140"/>
          </a:xfrm>
          <a:prstGeom prst="rect">
            <a:avLst/>
          </a:prstGeom>
        </p:spPr>
      </p:pic>
      <p:sp>
        <p:nvSpPr>
          <p:cNvPr id="11" name="Sisällön paikkamerkki 2">
            <a:extLst>
              <a:ext uri="{FF2B5EF4-FFF2-40B4-BE49-F238E27FC236}">
                <a16:creationId xmlns:a16="http://schemas.microsoft.com/office/drawing/2014/main" id="{EFA727A3-1F9E-8910-8B49-69232A8435EE}"/>
              </a:ext>
            </a:extLst>
          </p:cNvPr>
          <p:cNvSpPr txBox="1">
            <a:spLocks/>
          </p:cNvSpPr>
          <p:nvPr/>
        </p:nvSpPr>
        <p:spPr>
          <a:xfrm>
            <a:off x="2152470" y="5829788"/>
            <a:ext cx="1184550" cy="3710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i-FI" sz="1400" b="1" err="1">
                <a:solidFill>
                  <a:schemeClr val="accent1"/>
                </a:solidFill>
              </a:rPr>
              <a:t>MartatTv</a:t>
            </a:r>
            <a:endParaRPr lang="fi-FI" sz="1400" b="1">
              <a:solidFill>
                <a:schemeClr val="accent1"/>
              </a:solidFill>
            </a:endParaRPr>
          </a:p>
        </p:txBody>
      </p:sp>
      <p:sp>
        <p:nvSpPr>
          <p:cNvPr id="12" name="Sisällön paikkamerkki 2">
            <a:extLst>
              <a:ext uri="{FF2B5EF4-FFF2-40B4-BE49-F238E27FC236}">
                <a16:creationId xmlns:a16="http://schemas.microsoft.com/office/drawing/2014/main" id="{1B2D88C3-F8A2-7BD7-C4F7-8AF8A3EA12C9}"/>
              </a:ext>
            </a:extLst>
          </p:cNvPr>
          <p:cNvSpPr txBox="1">
            <a:spLocks/>
          </p:cNvSpPr>
          <p:nvPr/>
        </p:nvSpPr>
        <p:spPr>
          <a:xfrm>
            <a:off x="3675677" y="5815522"/>
            <a:ext cx="1184550" cy="3710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i-FI" sz="1400" b="1">
                <a:solidFill>
                  <a:schemeClr val="accent1"/>
                </a:solidFill>
              </a:rPr>
              <a:t>Martat</a:t>
            </a:r>
          </a:p>
        </p:txBody>
      </p:sp>
      <p:pic>
        <p:nvPicPr>
          <p:cNvPr id="13" name="Kuva 12" descr="Kuva, joka sisältää kohteen teksti, Fontti, logo, symboli&#10;&#10;Tekoälyn generoima sisältö voi olla virheellistä.">
            <a:extLst>
              <a:ext uri="{FF2B5EF4-FFF2-40B4-BE49-F238E27FC236}">
                <a16:creationId xmlns:a16="http://schemas.microsoft.com/office/drawing/2014/main" id="{491FAB3F-0D24-3A37-CF65-1120B706E649}"/>
              </a:ext>
            </a:extLst>
          </p:cNvPr>
          <p:cNvPicPr>
            <a:picLocks noChangeAspect="1"/>
          </p:cNvPicPr>
          <p:nvPr/>
        </p:nvPicPr>
        <p:blipFill>
          <a:blip r:embed="rId6" cstate="email">
            <a:extLst>
              <a:ext uri="{28A0092B-C50C-407E-A947-70E740481C1C}">
                <a14:useLocalDpi xmlns:a14="http://schemas.microsoft.com/office/drawing/2010/main"/>
              </a:ext>
            </a:extLst>
          </a:blip>
          <a:srcRect l="35922" t="46394" r="35422" b="17862"/>
          <a:stretch>
            <a:fillRect/>
          </a:stretch>
        </p:blipFill>
        <p:spPr>
          <a:xfrm>
            <a:off x="3469133" y="2552662"/>
            <a:ext cx="1214449" cy="1161163"/>
          </a:xfrm>
          <a:prstGeom prst="rect">
            <a:avLst/>
          </a:prstGeom>
        </p:spPr>
      </p:pic>
      <p:pic>
        <p:nvPicPr>
          <p:cNvPr id="14" name="Kuva 13">
            <a:extLst>
              <a:ext uri="{FF2B5EF4-FFF2-40B4-BE49-F238E27FC236}">
                <a16:creationId xmlns:a16="http://schemas.microsoft.com/office/drawing/2014/main" id="{96F7281E-C8A0-B150-48D8-75D4928CC82B}"/>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569701" y="4624307"/>
            <a:ext cx="956579" cy="955019"/>
          </a:xfrm>
          <a:prstGeom prst="rect">
            <a:avLst/>
          </a:prstGeom>
        </p:spPr>
      </p:pic>
      <p:sp>
        <p:nvSpPr>
          <p:cNvPr id="15" name="Sisällön paikkamerkki 2">
            <a:extLst>
              <a:ext uri="{FF2B5EF4-FFF2-40B4-BE49-F238E27FC236}">
                <a16:creationId xmlns:a16="http://schemas.microsoft.com/office/drawing/2014/main" id="{85CB7A2C-E223-D543-9746-06A85801D1FD}"/>
              </a:ext>
            </a:extLst>
          </p:cNvPr>
          <p:cNvSpPr txBox="1">
            <a:spLocks/>
          </p:cNvSpPr>
          <p:nvPr/>
        </p:nvSpPr>
        <p:spPr>
          <a:xfrm>
            <a:off x="699518" y="5857158"/>
            <a:ext cx="1184550" cy="3710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i-FI" sz="1400" b="1" err="1">
                <a:solidFill>
                  <a:schemeClr val="accent1"/>
                </a:solidFill>
              </a:rPr>
              <a:t>Marttailu</a:t>
            </a:r>
            <a:endParaRPr lang="fi-FI" sz="1400" b="1">
              <a:solidFill>
                <a:schemeClr val="accent1"/>
              </a:solidFill>
            </a:endParaRPr>
          </a:p>
        </p:txBody>
      </p:sp>
      <p:pic>
        <p:nvPicPr>
          <p:cNvPr id="16" name="Kuva 15">
            <a:extLst>
              <a:ext uri="{FF2B5EF4-FFF2-40B4-BE49-F238E27FC236}">
                <a16:creationId xmlns:a16="http://schemas.microsoft.com/office/drawing/2014/main" id="{7D0A7A71-A5B2-FDC0-2B8E-8359CC8FCF1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14285" y="4624307"/>
            <a:ext cx="955019" cy="955019"/>
          </a:xfrm>
          <a:prstGeom prst="rect">
            <a:avLst/>
          </a:prstGeom>
        </p:spPr>
      </p:pic>
    </p:spTree>
    <p:extLst>
      <p:ext uri="{BB962C8B-B14F-4D97-AF65-F5344CB8AC3E}">
        <p14:creationId xmlns:p14="http://schemas.microsoft.com/office/powerpoint/2010/main" val="1224221405"/>
      </p:ext>
    </p:extLst>
  </p:cSld>
  <p:clrMapOvr>
    <a:masterClrMapping/>
  </p:clrMapOvr>
</p:sld>
</file>

<file path=ppt/theme/theme1.xml><?xml version="1.0" encoding="utf-8"?>
<a:theme xmlns:a="http://schemas.openxmlformats.org/drawingml/2006/main" name="Martat 2024 esityspohja">
  <a:themeElements>
    <a:clrScheme name="Martat - värit">
      <a:dk1>
        <a:sysClr val="windowText" lastClr="000000"/>
      </a:dk1>
      <a:lt1>
        <a:sysClr val="window" lastClr="FFFFFF"/>
      </a:lt1>
      <a:dk2>
        <a:srgbClr val="44546A"/>
      </a:dk2>
      <a:lt2>
        <a:srgbClr val="E9E8E4"/>
      </a:lt2>
      <a:accent1>
        <a:srgbClr val="286FB7"/>
      </a:accent1>
      <a:accent2>
        <a:srgbClr val="FF6319"/>
      </a:accent2>
      <a:accent3>
        <a:srgbClr val="EFC2E1"/>
      </a:accent3>
      <a:accent4>
        <a:srgbClr val="FECB00"/>
      </a:accent4>
      <a:accent5>
        <a:srgbClr val="99D6EA"/>
      </a:accent5>
      <a:accent6>
        <a:srgbClr val="00985F"/>
      </a:accent6>
      <a:hlink>
        <a:srgbClr val="286FB7"/>
      </a:hlink>
      <a:folHlink>
        <a:srgbClr val="FF6319"/>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rttajärjestö powerpoint_pohja 2024" id="{E397EF70-835B-4459-9F53-187F8C4EB335}" vid="{48CEEECB-F5A7-4377-BD14-93379001CA57}"/>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7F410D725F14E47B5126A3F8644C3D9" ma:contentTypeVersion="2" ma:contentTypeDescription="Create a new document." ma:contentTypeScope="" ma:versionID="ed079e5eea6a19c6fdd2149f20fe495c">
  <xsd:schema xmlns:xsd="http://www.w3.org/2001/XMLSchema" xmlns:xs="http://www.w3.org/2001/XMLSchema" xmlns:p="http://schemas.microsoft.com/office/2006/metadata/properties" xmlns:ns2="53b892c7-ecd4-49f8-8305-19f4eb5b7141" targetNamespace="http://schemas.microsoft.com/office/2006/metadata/properties" ma:root="true" ma:fieldsID="f1b4e89f9fd04b3058d88865e2eb5c29" ns2:_="">
    <xsd:import namespace="53b892c7-ecd4-49f8-8305-19f4eb5b7141"/>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3b892c7-ecd4-49f8-8305-19f4eb5b714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788C65E-75DD-4084-88A0-E1FA78B71422}">
  <ds:schemaRefs>
    <ds:schemaRef ds:uri="53b892c7-ecd4-49f8-8305-19f4eb5b714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DF0701A3-99FE-40C4-A874-BE1AB8232B6D}">
  <ds:schemaRefs>
    <ds:schemaRef ds:uri="http://schemas.microsoft.com/sharepoint/v3/contenttype/forms"/>
  </ds:schemaRefs>
</ds:datastoreItem>
</file>

<file path=customXml/itemProps3.xml><?xml version="1.0" encoding="utf-8"?>
<ds:datastoreItem xmlns:ds="http://schemas.openxmlformats.org/officeDocument/2006/customXml" ds:itemID="{987D3468-54C5-4400-85EA-D36260EED37D}">
  <ds:schemaRefs>
    <ds:schemaRef ds:uri="53b892c7-ecd4-49f8-8305-19f4eb5b714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f8bc2b05-bae3-46aa-a7ad-304eb0eb14a5}" enabled="0" method="" siteId="{f8bc2b05-bae3-46aa-a7ad-304eb0eb14a5}" removed="1"/>
</clbl:labelList>
</file>

<file path=docProps/app.xml><?xml version="1.0" encoding="utf-8"?>
<Properties xmlns="http://schemas.openxmlformats.org/officeDocument/2006/extended-properties" xmlns:vt="http://schemas.openxmlformats.org/officeDocument/2006/docPropsVTypes">
  <Template>Marttajärjestö powerpoint_pohja 2024</Template>
  <TotalTime>0</TotalTime>
  <Words>1318</Words>
  <Application>Microsoft Office PowerPoint</Application>
  <PresentationFormat>Laajakuva</PresentationFormat>
  <Paragraphs>180</Paragraphs>
  <Slides>32</Slides>
  <Notes>1</Notes>
  <HiddenSlides>0</HiddenSlides>
  <MMClips>0</MMClips>
  <ScaleCrop>false</ScaleCrop>
  <HeadingPairs>
    <vt:vector size="6" baseType="variant">
      <vt:variant>
        <vt:lpstr>Käytetyt fontit</vt:lpstr>
      </vt:variant>
      <vt:variant>
        <vt:i4>5</vt:i4>
      </vt:variant>
      <vt:variant>
        <vt:lpstr>Teema</vt:lpstr>
      </vt:variant>
      <vt:variant>
        <vt:i4>1</vt:i4>
      </vt:variant>
      <vt:variant>
        <vt:lpstr>Dian otsikot</vt:lpstr>
      </vt:variant>
      <vt:variant>
        <vt:i4>32</vt:i4>
      </vt:variant>
    </vt:vector>
  </HeadingPairs>
  <TitlesOfParts>
    <vt:vector size="38" baseType="lpstr">
      <vt:lpstr>Aptos</vt:lpstr>
      <vt:lpstr>Arial</vt:lpstr>
      <vt:lpstr>Calibri</vt:lpstr>
      <vt:lpstr>Corbel</vt:lpstr>
      <vt:lpstr>Rooney Medium</vt:lpstr>
      <vt:lpstr>Martat 2024 esityspohja</vt:lpstr>
      <vt:lpstr>The Martat Organisation</vt:lpstr>
      <vt:lpstr>PowerPoint-esitys</vt:lpstr>
      <vt:lpstr>PowerPoint-esitys</vt:lpstr>
      <vt:lpstr>PowerPoint-esitys</vt:lpstr>
      <vt:lpstr>PowerPoint-esitys</vt:lpstr>
      <vt:lpstr>Towards a more sustainable everyday life</vt:lpstr>
      <vt:lpstr>Counselling for everyone</vt:lpstr>
      <vt:lpstr>Satisfied customers</vt:lpstr>
      <vt:lpstr>Targeted community outreach</vt:lpstr>
      <vt:lpstr>Target groups for targeted community outreach</vt:lpstr>
      <vt:lpstr>Arki sujuvaksi </vt:lpstr>
      <vt:lpstr>Lapsiperheiden  arjen tukeminen</vt:lpstr>
      <vt:lpstr>Makumatka Karjalaan </vt:lpstr>
      <vt:lpstr>Ässäkokit </vt:lpstr>
      <vt:lpstr>Vilppu</vt:lpstr>
      <vt:lpstr>Fiksuja valintoja</vt:lpstr>
      <vt:lpstr>PowerPoint-esitys</vt:lpstr>
      <vt:lpstr>Everyone is welcome</vt:lpstr>
      <vt:lpstr>The Martat is a strong community</vt:lpstr>
      <vt:lpstr>Some of the main fields of interest in Martat clubs</vt:lpstr>
      <vt:lpstr>PowerPoint-esitys</vt:lpstr>
      <vt:lpstr>The vital functions of society and the role of Martat</vt:lpstr>
      <vt:lpstr>Mental resilience</vt:lpstr>
      <vt:lpstr>PowerPoint-esitys</vt:lpstr>
      <vt:lpstr>We educate and advocate</vt:lpstr>
      <vt:lpstr>PowerPoint-esitys</vt:lpstr>
      <vt:lpstr>Internartional cooperation promotes good nutrition and women's rights</vt:lpstr>
      <vt:lpstr>PowerPoint-esitys</vt:lpstr>
      <vt:lpstr>Examples of commercial collaborations</vt:lpstr>
      <vt:lpstr>PowerPoint-esitys</vt:lpstr>
      <vt:lpstr>PowerPoint-esitys</vt:lpstr>
      <vt:lpstr>Follow the Martat on social media!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Esityksen nimi</dc:title>
  <dc:creator>Henni Kuusisto</dc:creator>
  <cp:lastModifiedBy>Henni Kuusisto</cp:lastModifiedBy>
  <cp:revision>1</cp:revision>
  <dcterms:created xsi:type="dcterms:W3CDTF">2024-01-11T08:32:07Z</dcterms:created>
  <dcterms:modified xsi:type="dcterms:W3CDTF">2026-09-21T10:57:38Z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0x010100A7F410D725F14E47B5126A3F8644C3D9</vt:lpwstr>
  </property>
</Properties>
</file>